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5" r:id="rId4"/>
    <p:sldId id="283" r:id="rId5"/>
    <p:sldId id="267" r:id="rId6"/>
    <p:sldId id="268" r:id="rId7"/>
    <p:sldId id="269" r:id="rId8"/>
    <p:sldId id="259" r:id="rId9"/>
    <p:sldId id="260" r:id="rId10"/>
    <p:sldId id="263" r:id="rId11"/>
    <p:sldId id="282" r:id="rId12"/>
    <p:sldId id="284" r:id="rId13"/>
    <p:sldId id="262" r:id="rId14"/>
    <p:sldId id="257" r:id="rId15"/>
    <p:sldId id="265" r:id="rId16"/>
    <p:sldId id="281" r:id="rId17"/>
    <p:sldId id="274" r:id="rId18"/>
    <p:sldId id="258" r:id="rId19"/>
    <p:sldId id="287" r:id="rId20"/>
    <p:sldId id="264" r:id="rId21"/>
    <p:sldId id="289" r:id="rId22"/>
    <p:sldId id="288" r:id="rId23"/>
    <p:sldId id="261" r:id="rId24"/>
    <p:sldId id="272" r:id="rId25"/>
    <p:sldId id="290" r:id="rId26"/>
    <p:sldId id="291" r:id="rId27"/>
    <p:sldId id="271" r:id="rId28"/>
    <p:sldId id="270" r:id="rId29"/>
    <p:sldId id="286" r:id="rId30"/>
    <p:sldId id="273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BB4"/>
    <a:srgbClr val="ECE9D8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41C88-3F3D-4949-9867-1E9F5AA4E53D}" v="4" dt="2024-10-06T22:37:27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raden, Paul - REE-ARS" userId="91602886-fe7f-4860-9714-56e67139aa92" providerId="ADAL" clId="{C1AF3894-92BF-48FA-BA72-C2BA8AB64A0E}"/>
    <pc:docChg chg="custSel addSld modSld">
      <pc:chgData name="Vanraden, Paul - REE-ARS" userId="91602886-fe7f-4860-9714-56e67139aa92" providerId="ADAL" clId="{C1AF3894-92BF-48FA-BA72-C2BA8AB64A0E}" dt="2024-02-21T01:47:52.522" v="94" actId="20577"/>
      <pc:docMkLst>
        <pc:docMk/>
      </pc:docMkLst>
      <pc:sldChg chg="addSp modSp new mod setBg">
        <pc:chgData name="Vanraden, Paul - REE-ARS" userId="91602886-fe7f-4860-9714-56e67139aa92" providerId="ADAL" clId="{C1AF3894-92BF-48FA-BA72-C2BA8AB64A0E}" dt="2024-02-21T01:47:52.522" v="94" actId="20577"/>
        <pc:sldMkLst>
          <pc:docMk/>
          <pc:sldMk cId="3238502625" sldId="283"/>
        </pc:sldMkLst>
        <pc:spChg chg="mod ord">
          <ac:chgData name="Vanraden, Paul - REE-ARS" userId="91602886-fe7f-4860-9714-56e67139aa92" providerId="ADAL" clId="{C1AF3894-92BF-48FA-BA72-C2BA8AB64A0E}" dt="2024-02-21T01:47:52.522" v="94" actId="20577"/>
          <ac:spMkLst>
            <pc:docMk/>
            <pc:sldMk cId="3238502625" sldId="283"/>
            <ac:spMk id="2" creationId="{D4045A53-6FB5-E17C-0403-061992EF873B}"/>
          </ac:spMkLst>
        </pc:spChg>
        <pc:spChg chg="add">
          <ac:chgData name="Vanraden, Paul - REE-ARS" userId="91602886-fe7f-4860-9714-56e67139aa92" providerId="ADAL" clId="{C1AF3894-92BF-48FA-BA72-C2BA8AB64A0E}" dt="2024-02-21T01:46:42.648" v="62" actId="26606"/>
          <ac:spMkLst>
            <pc:docMk/>
            <pc:sldMk cId="3238502625" sldId="283"/>
            <ac:spMk id="9" creationId="{53F29798-D584-4792-9B62-3F5F5C36D619}"/>
          </ac:spMkLst>
        </pc:spChg>
        <pc:picChg chg="add mod">
          <ac:chgData name="Vanraden, Paul - REE-ARS" userId="91602886-fe7f-4860-9714-56e67139aa92" providerId="ADAL" clId="{C1AF3894-92BF-48FA-BA72-C2BA8AB64A0E}" dt="2024-02-21T01:46:42.648" v="62" actId="26606"/>
          <ac:picMkLst>
            <pc:docMk/>
            <pc:sldMk cId="3238502625" sldId="283"/>
            <ac:picMk id="3" creationId="{544E4F8D-E66B-2E0F-DE8E-D6FA2F6A6A81}"/>
          </ac:picMkLst>
        </pc:picChg>
        <pc:picChg chg="add mod">
          <ac:chgData name="Vanraden, Paul - REE-ARS" userId="91602886-fe7f-4860-9714-56e67139aa92" providerId="ADAL" clId="{C1AF3894-92BF-48FA-BA72-C2BA8AB64A0E}" dt="2024-02-21T01:46:42.648" v="62" actId="26606"/>
          <ac:picMkLst>
            <pc:docMk/>
            <pc:sldMk cId="3238502625" sldId="283"/>
            <ac:picMk id="4" creationId="{002D38EB-4FEE-FC07-951A-BAEA00D55D22}"/>
          </ac:picMkLst>
        </pc:picChg>
      </pc:sldChg>
    </pc:docChg>
  </pc:docChgLst>
  <pc:docChgLst>
    <pc:chgData name="Vanraden, Paul - REE-ARS" userId="91602886-fe7f-4860-9714-56e67139aa92" providerId="ADAL" clId="{555AB418-1C76-4B65-9AD2-A5A48301A143}"/>
    <pc:docChg chg="undo redo custSel addSld delSld modSld sldOrd">
      <pc:chgData name="Vanraden, Paul - REE-ARS" userId="91602886-fe7f-4860-9714-56e67139aa92" providerId="ADAL" clId="{555AB418-1C76-4B65-9AD2-A5A48301A143}" dt="2024-01-07T22:04:56.068" v="1733" actId="47"/>
      <pc:docMkLst>
        <pc:docMk/>
      </pc:docMkLst>
      <pc:sldChg chg="addSp delSp modSp mod setBg">
        <pc:chgData name="Vanraden, Paul - REE-ARS" userId="91602886-fe7f-4860-9714-56e67139aa92" providerId="ADAL" clId="{555AB418-1C76-4B65-9AD2-A5A48301A143}" dt="2023-12-29T02:00:20.208" v="606" actId="255"/>
        <pc:sldMkLst>
          <pc:docMk/>
          <pc:sldMk cId="2583445033" sldId="256"/>
        </pc:sldMkLst>
        <pc:spChg chg="mod">
          <ac:chgData name="Vanraden, Paul - REE-ARS" userId="91602886-fe7f-4860-9714-56e67139aa92" providerId="ADAL" clId="{555AB418-1C76-4B65-9AD2-A5A48301A143}" dt="2023-12-29T02:00:20.208" v="606" actId="255"/>
          <ac:spMkLst>
            <pc:docMk/>
            <pc:sldMk cId="2583445033" sldId="256"/>
            <ac:spMk id="2" creationId="{FA129F6B-BEE1-7A7F-1A01-728ACDC11BED}"/>
          </ac:spMkLst>
        </pc:spChg>
        <pc:spChg chg="mod">
          <ac:chgData name="Vanraden, Paul - REE-ARS" userId="91602886-fe7f-4860-9714-56e67139aa92" providerId="ADAL" clId="{555AB418-1C76-4B65-9AD2-A5A48301A143}" dt="2023-12-29T01:56:39.142" v="601" actId="255"/>
          <ac:spMkLst>
            <pc:docMk/>
            <pc:sldMk cId="2583445033" sldId="256"/>
            <ac:spMk id="3" creationId="{9A6D283F-9A69-99C5-1F7A-7E08B9076B91}"/>
          </ac:spMkLst>
        </pc:spChg>
        <pc:spChg chg="add">
          <ac:chgData name="Vanraden, Paul - REE-ARS" userId="91602886-fe7f-4860-9714-56e67139aa92" providerId="ADAL" clId="{555AB418-1C76-4B65-9AD2-A5A48301A143}" dt="2023-12-29T01:55:09.350" v="585" actId="26606"/>
          <ac:spMkLst>
            <pc:docMk/>
            <pc:sldMk cId="2583445033" sldId="256"/>
            <ac:spMk id="10" creationId="{9203DE33-2CD4-4CA8-9AF3-37C3B65133B0}"/>
          </ac:spMkLst>
        </pc:spChg>
        <pc:spChg chg="add">
          <ac:chgData name="Vanraden, Paul - REE-ARS" userId="91602886-fe7f-4860-9714-56e67139aa92" providerId="ADAL" clId="{555AB418-1C76-4B65-9AD2-A5A48301A143}" dt="2023-12-29T01:55:09.350" v="585" actId="26606"/>
          <ac:spMkLst>
            <pc:docMk/>
            <pc:sldMk cId="2583445033" sldId="256"/>
            <ac:spMk id="12" creationId="{0AF57B88-1D4C-41FA-A761-EC1DD10C35CB}"/>
          </ac:spMkLst>
        </pc:spChg>
        <pc:spChg chg="add">
          <ac:chgData name="Vanraden, Paul - REE-ARS" userId="91602886-fe7f-4860-9714-56e67139aa92" providerId="ADAL" clId="{555AB418-1C76-4B65-9AD2-A5A48301A143}" dt="2023-12-29T01:55:09.350" v="585" actId="26606"/>
          <ac:spMkLst>
            <pc:docMk/>
            <pc:sldMk cId="2583445033" sldId="256"/>
            <ac:spMk id="14" creationId="{D2548F45-5164-4ABB-8212-7F293FDED8D4}"/>
          </ac:spMkLst>
        </pc:spChg>
        <pc:spChg chg="add">
          <ac:chgData name="Vanraden, Paul - REE-ARS" userId="91602886-fe7f-4860-9714-56e67139aa92" providerId="ADAL" clId="{555AB418-1C76-4B65-9AD2-A5A48301A143}" dt="2023-12-29T01:55:09.350" v="585" actId="26606"/>
          <ac:spMkLst>
            <pc:docMk/>
            <pc:sldMk cId="2583445033" sldId="256"/>
            <ac:spMk id="16" creationId="{5E81CCFB-7BEF-4186-86FB-D09450B4D02D}"/>
          </ac:spMkLst>
        </pc:spChg>
        <pc:picChg chg="add del">
          <ac:chgData name="Vanraden, Paul - REE-ARS" userId="91602886-fe7f-4860-9714-56e67139aa92" providerId="ADAL" clId="{555AB418-1C76-4B65-9AD2-A5A48301A143}" dt="2023-12-29T01:53:58.310" v="579"/>
          <ac:picMkLst>
            <pc:docMk/>
            <pc:sldMk cId="2583445033" sldId="256"/>
            <ac:picMk id="4" creationId="{6B3FA773-F8FA-411E-042F-25E6AF2AF5CD}"/>
          </ac:picMkLst>
        </pc:picChg>
        <pc:picChg chg="add mod ord modCrop">
          <ac:chgData name="Vanraden, Paul - REE-ARS" userId="91602886-fe7f-4860-9714-56e67139aa92" providerId="ADAL" clId="{555AB418-1C76-4B65-9AD2-A5A48301A143}" dt="2023-12-29T01:59:33.856" v="605" actId="1076"/>
          <ac:picMkLst>
            <pc:docMk/>
            <pc:sldMk cId="2583445033" sldId="256"/>
            <ac:picMk id="5" creationId="{7D8976CE-E14C-BEB3-EA35-A1F89C769F94}"/>
          </ac:picMkLst>
        </pc:picChg>
      </pc:sldChg>
      <pc:sldChg chg="addSp delSp modSp mod">
        <pc:chgData name="Vanraden, Paul - REE-ARS" userId="91602886-fe7f-4860-9714-56e67139aa92" providerId="ADAL" clId="{555AB418-1C76-4B65-9AD2-A5A48301A143}" dt="2023-12-29T01:52:46.008" v="575" actId="26606"/>
        <pc:sldMkLst>
          <pc:docMk/>
          <pc:sldMk cId="3643195281" sldId="257"/>
        </pc:sldMkLst>
        <pc:spChg chg="mod">
          <ac:chgData name="Vanraden, Paul - REE-ARS" userId="91602886-fe7f-4860-9714-56e67139aa92" providerId="ADAL" clId="{555AB418-1C76-4B65-9AD2-A5A48301A143}" dt="2023-12-29T01:52:46.008" v="575" actId="26606"/>
          <ac:spMkLst>
            <pc:docMk/>
            <pc:sldMk cId="3643195281" sldId="257"/>
            <ac:spMk id="2" creationId="{A6DEFBA5-4F6B-1446-A36E-9C44D61AE4AB}"/>
          </ac:spMkLst>
        </pc:spChg>
        <pc:spChg chg="add del">
          <ac:chgData name="Vanraden, Paul - REE-ARS" userId="91602886-fe7f-4860-9714-56e67139aa92" providerId="ADAL" clId="{555AB418-1C76-4B65-9AD2-A5A48301A143}" dt="2023-12-29T01:52:46.008" v="575" actId="26606"/>
          <ac:spMkLst>
            <pc:docMk/>
            <pc:sldMk cId="3643195281" sldId="257"/>
            <ac:spMk id="9" creationId="{4D4677D2-D5AC-4CF9-9EED-2B89D0A1C212}"/>
          </ac:spMkLst>
        </pc:spChg>
        <pc:spChg chg="add del">
          <ac:chgData name="Vanraden, Paul - REE-ARS" userId="91602886-fe7f-4860-9714-56e67139aa92" providerId="ADAL" clId="{555AB418-1C76-4B65-9AD2-A5A48301A143}" dt="2023-12-29T01:52:46.008" v="575" actId="26606"/>
          <ac:spMkLst>
            <pc:docMk/>
            <pc:sldMk cId="3643195281" sldId="257"/>
            <ac:spMk id="11" creationId="{AF695F69-7001-421E-98A8-E74156934A51}"/>
          </ac:spMkLst>
        </pc:spChg>
        <pc:spChg chg="add del">
          <ac:chgData name="Vanraden, Paul - REE-ARS" userId="91602886-fe7f-4860-9714-56e67139aa92" providerId="ADAL" clId="{555AB418-1C76-4B65-9AD2-A5A48301A143}" dt="2023-12-29T01:52:36.851" v="573" actId="26606"/>
          <ac:spMkLst>
            <pc:docMk/>
            <pc:sldMk cId="3643195281" sldId="257"/>
            <ac:spMk id="20" creationId="{3A930249-8242-4E2B-AF17-C01826488321}"/>
          </ac:spMkLst>
        </pc:spChg>
        <pc:spChg chg="add del">
          <ac:chgData name="Vanraden, Paul - REE-ARS" userId="91602886-fe7f-4860-9714-56e67139aa92" providerId="ADAL" clId="{555AB418-1C76-4B65-9AD2-A5A48301A143}" dt="2023-12-29T01:52:36.851" v="573" actId="26606"/>
          <ac:spMkLst>
            <pc:docMk/>
            <pc:sldMk cId="3643195281" sldId="257"/>
            <ac:spMk id="21" creationId="{A5BDD999-C5E1-4B3E-A710-768673819165}"/>
          </ac:spMkLst>
        </pc:spChg>
        <pc:spChg chg="add del">
          <ac:chgData name="Vanraden, Paul - REE-ARS" userId="91602886-fe7f-4860-9714-56e67139aa92" providerId="ADAL" clId="{555AB418-1C76-4B65-9AD2-A5A48301A143}" dt="2023-12-29T01:52:46.008" v="575" actId="26606"/>
          <ac:spMkLst>
            <pc:docMk/>
            <pc:sldMk cId="3643195281" sldId="257"/>
            <ac:spMk id="23" creationId="{3B47FC9C-2ED3-4100-A4EF-E8CDFEE106C9}"/>
          </ac:spMkLst>
        </pc:spChg>
        <pc:grpChg chg="add del">
          <ac:chgData name="Vanraden, Paul - REE-ARS" userId="91602886-fe7f-4860-9714-56e67139aa92" providerId="ADAL" clId="{555AB418-1C76-4B65-9AD2-A5A48301A143}" dt="2023-12-29T01:51:53.757" v="571" actId="26606"/>
          <ac:grpSpMkLst>
            <pc:docMk/>
            <pc:sldMk cId="3643195281" sldId="257"/>
            <ac:grpSpMk id="16" creationId="{4FAA5DCB-E796-5631-BEDF-C3538DF184E0}"/>
          </ac:grpSpMkLst>
        </pc:grpChg>
        <pc:picChg chg="mod ord">
          <ac:chgData name="Vanraden, Paul - REE-ARS" userId="91602886-fe7f-4860-9714-56e67139aa92" providerId="ADAL" clId="{555AB418-1C76-4B65-9AD2-A5A48301A143}" dt="2023-12-29T01:52:46.008" v="575" actId="26606"/>
          <ac:picMkLst>
            <pc:docMk/>
            <pc:sldMk cId="3643195281" sldId="257"/>
            <ac:picMk id="3" creationId="{09CABB8D-D2BF-8F95-30E4-54C011E43821}"/>
          </ac:picMkLst>
        </pc:picChg>
        <pc:picChg chg="mod ord">
          <ac:chgData name="Vanraden, Paul - REE-ARS" userId="91602886-fe7f-4860-9714-56e67139aa92" providerId="ADAL" clId="{555AB418-1C76-4B65-9AD2-A5A48301A143}" dt="2023-12-29T01:52:46.008" v="575" actId="26606"/>
          <ac:picMkLst>
            <pc:docMk/>
            <pc:sldMk cId="3643195281" sldId="257"/>
            <ac:picMk id="4" creationId="{BF22CABD-B96E-066B-5A7F-5D5685D5188E}"/>
          </ac:picMkLst>
        </pc:picChg>
      </pc:sldChg>
      <pc:sldChg chg="addSp delSp modSp mod">
        <pc:chgData name="Vanraden, Paul - REE-ARS" userId="91602886-fe7f-4860-9714-56e67139aa92" providerId="ADAL" clId="{555AB418-1C76-4B65-9AD2-A5A48301A143}" dt="2024-01-07T02:01:04.086" v="734" actId="1076"/>
        <pc:sldMkLst>
          <pc:docMk/>
          <pc:sldMk cId="563698898" sldId="259"/>
        </pc:sldMkLst>
        <pc:spChg chg="mod ord">
          <ac:chgData name="Vanraden, Paul - REE-ARS" userId="91602886-fe7f-4860-9714-56e67139aa92" providerId="ADAL" clId="{555AB418-1C76-4B65-9AD2-A5A48301A143}" dt="2024-01-07T02:00:48.867" v="732" actId="27636"/>
          <ac:spMkLst>
            <pc:docMk/>
            <pc:sldMk cId="563698898" sldId="259"/>
            <ac:spMk id="2" creationId="{4568B372-0D8F-220A-9AAA-AB3FF2695EBB}"/>
          </ac:spMkLst>
        </pc:spChg>
        <pc:spChg chg="del">
          <ac:chgData name="Vanraden, Paul - REE-ARS" userId="91602886-fe7f-4860-9714-56e67139aa92" providerId="ADAL" clId="{555AB418-1C76-4B65-9AD2-A5A48301A143}" dt="2023-12-29T00:32:10.003" v="412" actId="26606"/>
          <ac:spMkLst>
            <pc:docMk/>
            <pc:sldMk cId="563698898" sldId="259"/>
            <ac:spMk id="12" creationId="{D28B54C3-B57B-472A-B96E-1FCB67093DC2}"/>
          </ac:spMkLst>
        </pc:spChg>
        <pc:spChg chg="del">
          <ac:chgData name="Vanraden, Paul - REE-ARS" userId="91602886-fe7f-4860-9714-56e67139aa92" providerId="ADAL" clId="{555AB418-1C76-4B65-9AD2-A5A48301A143}" dt="2023-12-29T00:32:10.003" v="412" actId="26606"/>
          <ac:spMkLst>
            <pc:docMk/>
            <pc:sldMk cId="563698898" sldId="259"/>
            <ac:spMk id="13" creationId="{8D0D6D3E-D7F9-4591-9CA9-DDF4DB1F73DA}"/>
          </ac:spMkLst>
        </pc:spChg>
        <pc:spChg chg="del">
          <ac:chgData name="Vanraden, Paul - REE-ARS" userId="91602886-fe7f-4860-9714-56e67139aa92" providerId="ADAL" clId="{555AB418-1C76-4B65-9AD2-A5A48301A143}" dt="2023-12-29T00:32:10.003" v="412" actId="26606"/>
          <ac:spMkLst>
            <pc:docMk/>
            <pc:sldMk cId="563698898" sldId="259"/>
            <ac:spMk id="14" creationId="{7DB3C429-F8DA-49B9-AF84-21996FCF78B5}"/>
          </ac:spMkLst>
        </pc:spChg>
        <pc:spChg chg="del">
          <ac:chgData name="Vanraden, Paul - REE-ARS" userId="91602886-fe7f-4860-9714-56e67139aa92" providerId="ADAL" clId="{555AB418-1C76-4B65-9AD2-A5A48301A143}" dt="2023-12-29T00:32:10.003" v="412" actId="26606"/>
          <ac:spMkLst>
            <pc:docMk/>
            <pc:sldMk cId="563698898" sldId="259"/>
            <ac:spMk id="15" creationId="{C4C9F2B0-1044-46EB-8AEB-C3BFFDE6C2CC}"/>
          </ac:spMkLst>
        </pc:spChg>
        <pc:spChg chg="add">
          <ac:chgData name="Vanraden, Paul - REE-ARS" userId="91602886-fe7f-4860-9714-56e67139aa92" providerId="ADAL" clId="{555AB418-1C76-4B65-9AD2-A5A48301A143}" dt="2023-12-29T00:32:10.003" v="412" actId="26606"/>
          <ac:spMkLst>
            <pc:docMk/>
            <pc:sldMk cId="563698898" sldId="259"/>
            <ac:spMk id="20" creationId="{53F29798-D584-4792-9B62-3F5F5C36D619}"/>
          </ac:spMkLst>
        </pc:spChg>
        <pc:picChg chg="mod">
          <ac:chgData name="Vanraden, Paul - REE-ARS" userId="91602886-fe7f-4860-9714-56e67139aa92" providerId="ADAL" clId="{555AB418-1C76-4B65-9AD2-A5A48301A143}" dt="2024-01-07T02:00:33.743" v="730" actId="14100"/>
          <ac:picMkLst>
            <pc:docMk/>
            <pc:sldMk cId="563698898" sldId="259"/>
            <ac:picMk id="3" creationId="{F95EF066-9E22-A26A-3C63-72C395549480}"/>
          </ac:picMkLst>
        </pc:picChg>
        <pc:picChg chg="add mod">
          <ac:chgData name="Vanraden, Paul - REE-ARS" userId="91602886-fe7f-4860-9714-56e67139aa92" providerId="ADAL" clId="{555AB418-1C76-4B65-9AD2-A5A48301A143}" dt="2024-01-07T01:58:37.028" v="718" actId="1076"/>
          <ac:picMkLst>
            <pc:docMk/>
            <pc:sldMk cId="563698898" sldId="259"/>
            <ac:picMk id="4" creationId="{E16A8AFB-C7BD-5E0D-B5B2-A105B937984E}"/>
          </ac:picMkLst>
        </pc:picChg>
        <pc:picChg chg="add mod">
          <ac:chgData name="Vanraden, Paul - REE-ARS" userId="91602886-fe7f-4860-9714-56e67139aa92" providerId="ADAL" clId="{555AB418-1C76-4B65-9AD2-A5A48301A143}" dt="2024-01-07T02:01:04.086" v="734" actId="1076"/>
          <ac:picMkLst>
            <pc:docMk/>
            <pc:sldMk cId="563698898" sldId="259"/>
            <ac:picMk id="6" creationId="{7FB82511-DFB3-AA70-2039-A84878AFC015}"/>
          </ac:picMkLst>
        </pc:picChg>
      </pc:sldChg>
      <pc:sldChg chg="addSp delSp modSp mod">
        <pc:chgData name="Vanraden, Paul - REE-ARS" userId="91602886-fe7f-4860-9714-56e67139aa92" providerId="ADAL" clId="{555AB418-1C76-4B65-9AD2-A5A48301A143}" dt="2023-12-29T00:42:34.283" v="472" actId="1076"/>
        <pc:sldMkLst>
          <pc:docMk/>
          <pc:sldMk cId="930288275" sldId="260"/>
        </pc:sldMkLst>
        <pc:spChg chg="mod">
          <ac:chgData name="Vanraden, Paul - REE-ARS" userId="91602886-fe7f-4860-9714-56e67139aa92" providerId="ADAL" clId="{555AB418-1C76-4B65-9AD2-A5A48301A143}" dt="2023-12-29T00:42:13.602" v="471" actId="20577"/>
          <ac:spMkLst>
            <pc:docMk/>
            <pc:sldMk cId="930288275" sldId="260"/>
            <ac:spMk id="2" creationId="{6D03BF1B-78D3-07AA-4931-B48B47EAC31A}"/>
          </ac:spMkLst>
        </pc:spChg>
        <pc:spChg chg="add mod">
          <ac:chgData name="Vanraden, Paul - REE-ARS" userId="91602886-fe7f-4860-9714-56e67139aa92" providerId="ADAL" clId="{555AB418-1C76-4B65-9AD2-A5A48301A143}" dt="2023-12-29T00:40:43.463" v="453" actId="1076"/>
          <ac:spMkLst>
            <pc:docMk/>
            <pc:sldMk cId="930288275" sldId="260"/>
            <ac:spMk id="5" creationId="{EFDEA2FE-E161-128F-5895-F38AC18432F5}"/>
          </ac:spMkLst>
        </pc:spChg>
        <pc:spChg chg="del">
          <ac:chgData name="Vanraden, Paul - REE-ARS" userId="91602886-fe7f-4860-9714-56e67139aa92" providerId="ADAL" clId="{555AB418-1C76-4B65-9AD2-A5A48301A143}" dt="2023-12-28T22:46:57.397" v="1" actId="26606"/>
          <ac:spMkLst>
            <pc:docMk/>
            <pc:sldMk cId="930288275" sldId="260"/>
            <ac:spMk id="8" creationId="{9B7AD9F6-8CE7-4299-8FC6-328F4DCD3FF9}"/>
          </ac:spMkLst>
        </pc:spChg>
        <pc:spChg chg="del">
          <ac:chgData name="Vanraden, Paul - REE-ARS" userId="91602886-fe7f-4860-9714-56e67139aa92" providerId="ADAL" clId="{555AB418-1C76-4B65-9AD2-A5A48301A143}" dt="2023-12-28T22:46:57.397" v="1" actId="26606"/>
          <ac:spMkLst>
            <pc:docMk/>
            <pc:sldMk cId="930288275" sldId="260"/>
            <ac:spMk id="10" creationId="{F49775AF-8896-43EE-92C6-83497D6DC56F}"/>
          </ac:spMkLst>
        </pc:spChg>
        <pc:spChg chg="add">
          <ac:chgData name="Vanraden, Paul - REE-ARS" userId="91602886-fe7f-4860-9714-56e67139aa92" providerId="ADAL" clId="{555AB418-1C76-4B65-9AD2-A5A48301A143}" dt="2023-12-28T22:46:57.397" v="1" actId="26606"/>
          <ac:spMkLst>
            <pc:docMk/>
            <pc:sldMk cId="930288275" sldId="260"/>
            <ac:spMk id="15" creationId="{C4879EFC-8E62-4E00-973C-C45EE9EC676D}"/>
          </ac:spMkLst>
        </pc:spChg>
        <pc:spChg chg="add">
          <ac:chgData name="Vanraden, Paul - REE-ARS" userId="91602886-fe7f-4860-9714-56e67139aa92" providerId="ADAL" clId="{555AB418-1C76-4B65-9AD2-A5A48301A143}" dt="2023-12-28T22:46:57.397" v="1" actId="26606"/>
          <ac:spMkLst>
            <pc:docMk/>
            <pc:sldMk cId="930288275" sldId="260"/>
            <ac:spMk id="17" creationId="{D6A9C53F-5F90-40A5-8C85-5412D39C8C68}"/>
          </ac:spMkLst>
        </pc:spChg>
        <pc:picChg chg="mod ord">
          <ac:chgData name="Vanraden, Paul - REE-ARS" userId="91602886-fe7f-4860-9714-56e67139aa92" providerId="ADAL" clId="{555AB418-1C76-4B65-9AD2-A5A48301A143}" dt="2023-12-29T00:41:09.513" v="455" actId="14100"/>
          <ac:picMkLst>
            <pc:docMk/>
            <pc:sldMk cId="930288275" sldId="260"/>
            <ac:picMk id="3" creationId="{EE73F36B-4934-FD8D-F3EE-4BB3DA375866}"/>
          </ac:picMkLst>
        </pc:picChg>
        <pc:picChg chg="add mod">
          <ac:chgData name="Vanraden, Paul - REE-ARS" userId="91602886-fe7f-4860-9714-56e67139aa92" providerId="ADAL" clId="{555AB418-1C76-4B65-9AD2-A5A48301A143}" dt="2023-12-29T00:42:34.283" v="472" actId="1076"/>
          <ac:picMkLst>
            <pc:docMk/>
            <pc:sldMk cId="930288275" sldId="260"/>
            <ac:picMk id="4" creationId="{263FE39D-77C8-4EEA-5DD7-D8BB8C9D1006}"/>
          </ac:picMkLst>
        </pc:picChg>
        <pc:picChg chg="add mod">
          <ac:chgData name="Vanraden, Paul - REE-ARS" userId="91602886-fe7f-4860-9714-56e67139aa92" providerId="ADAL" clId="{555AB418-1C76-4B65-9AD2-A5A48301A143}" dt="2023-12-29T00:41:29.378" v="458" actId="14100"/>
          <ac:picMkLst>
            <pc:docMk/>
            <pc:sldMk cId="930288275" sldId="260"/>
            <ac:picMk id="6" creationId="{B8B6C99F-F053-E174-A929-A74E2CF1F7C3}"/>
          </ac:picMkLst>
        </pc:picChg>
      </pc:sldChg>
      <pc:sldChg chg="delSp modSp mod">
        <pc:chgData name="Vanraden, Paul - REE-ARS" userId="91602886-fe7f-4860-9714-56e67139aa92" providerId="ADAL" clId="{555AB418-1C76-4B65-9AD2-A5A48301A143}" dt="2023-12-29T01:20:08.783" v="519" actId="14100"/>
        <pc:sldMkLst>
          <pc:docMk/>
          <pc:sldMk cId="4230355156" sldId="261"/>
        </pc:sldMkLst>
        <pc:spChg chg="mod">
          <ac:chgData name="Vanraden, Paul - REE-ARS" userId="91602886-fe7f-4860-9714-56e67139aa92" providerId="ADAL" clId="{555AB418-1C76-4B65-9AD2-A5A48301A143}" dt="2023-12-29T01:20:08.783" v="519" actId="14100"/>
          <ac:spMkLst>
            <pc:docMk/>
            <pc:sldMk cId="4230355156" sldId="261"/>
            <ac:spMk id="2" creationId="{9DD3056C-CD67-3BA3-3370-CD7C8E51B5A6}"/>
          </ac:spMkLst>
        </pc:spChg>
        <pc:picChg chg="del">
          <ac:chgData name="Vanraden, Paul - REE-ARS" userId="91602886-fe7f-4860-9714-56e67139aa92" providerId="ADAL" clId="{555AB418-1C76-4B65-9AD2-A5A48301A143}" dt="2023-12-29T00:27:14.274" v="384"/>
          <ac:picMkLst>
            <pc:docMk/>
            <pc:sldMk cId="4230355156" sldId="261"/>
            <ac:picMk id="4" creationId="{167B8EE4-5A5C-7D90-0992-0D3E1EF9231E}"/>
          </ac:picMkLst>
        </pc:picChg>
      </pc:sldChg>
      <pc:sldChg chg="addSp delSp modSp new mod ord setBg setClrOvrMap">
        <pc:chgData name="Vanraden, Paul - REE-ARS" userId="91602886-fe7f-4860-9714-56e67139aa92" providerId="ADAL" clId="{555AB418-1C76-4B65-9AD2-A5A48301A143}" dt="2023-12-28T22:58:30.728" v="102"/>
        <pc:sldMkLst>
          <pc:docMk/>
          <pc:sldMk cId="956379172" sldId="262"/>
        </pc:sldMkLst>
        <pc:spChg chg="mod ord">
          <ac:chgData name="Vanraden, Paul - REE-ARS" userId="91602886-fe7f-4860-9714-56e67139aa92" providerId="ADAL" clId="{555AB418-1C76-4B65-9AD2-A5A48301A143}" dt="2023-12-28T22:57:53.486" v="100" actId="113"/>
          <ac:spMkLst>
            <pc:docMk/>
            <pc:sldMk cId="956379172" sldId="262"/>
            <ac:spMk id="2" creationId="{2B526F29-D743-CDC9-2457-63AEA70FCBB5}"/>
          </ac:spMkLst>
        </pc:spChg>
        <pc:spChg chg="add del">
          <ac:chgData name="Vanraden, Paul - REE-ARS" userId="91602886-fe7f-4860-9714-56e67139aa92" providerId="ADAL" clId="{555AB418-1C76-4B65-9AD2-A5A48301A143}" dt="2023-12-28T22:56:34.280" v="81" actId="26606"/>
          <ac:spMkLst>
            <pc:docMk/>
            <pc:sldMk cId="956379172" sldId="262"/>
            <ac:spMk id="8" creationId="{71B2258F-86CA-4D4D-8270-BC05FCDEBFB3}"/>
          </ac:spMkLst>
        </pc:spChg>
        <pc:spChg chg="add">
          <ac:chgData name="Vanraden, Paul - REE-ARS" userId="91602886-fe7f-4860-9714-56e67139aa92" providerId="ADAL" clId="{555AB418-1C76-4B65-9AD2-A5A48301A143}" dt="2023-12-28T22:56:34.284" v="82" actId="26606"/>
          <ac:spMkLst>
            <pc:docMk/>
            <pc:sldMk cId="956379172" sldId="262"/>
            <ac:spMk id="10" creationId="{AF2F604E-43BE-4DC3-B983-E071523364F8}"/>
          </ac:spMkLst>
        </pc:spChg>
        <pc:spChg chg="add">
          <ac:chgData name="Vanraden, Paul - REE-ARS" userId="91602886-fe7f-4860-9714-56e67139aa92" providerId="ADAL" clId="{555AB418-1C76-4B65-9AD2-A5A48301A143}" dt="2023-12-28T22:56:34.284" v="82" actId="26606"/>
          <ac:spMkLst>
            <pc:docMk/>
            <pc:sldMk cId="956379172" sldId="262"/>
            <ac:spMk id="11" creationId="{0E2F58BF-12E5-4B5A-AD25-4DAAA2742A7B}"/>
          </ac:spMkLst>
        </pc:spChg>
        <pc:spChg chg="add">
          <ac:chgData name="Vanraden, Paul - REE-ARS" userId="91602886-fe7f-4860-9714-56e67139aa92" providerId="ADAL" clId="{555AB418-1C76-4B65-9AD2-A5A48301A143}" dt="2023-12-28T22:56:34.284" v="82" actId="26606"/>
          <ac:spMkLst>
            <pc:docMk/>
            <pc:sldMk cId="956379172" sldId="262"/>
            <ac:spMk id="12" creationId="{08C9B587-E65E-4B52-B37C-ABEBB6E87928}"/>
          </ac:spMkLst>
        </pc:spChg>
        <pc:picChg chg="add mod">
          <ac:chgData name="Vanraden, Paul - REE-ARS" userId="91602886-fe7f-4860-9714-56e67139aa92" providerId="ADAL" clId="{555AB418-1C76-4B65-9AD2-A5A48301A143}" dt="2023-12-28T22:56:34.284" v="82" actId="26606"/>
          <ac:picMkLst>
            <pc:docMk/>
            <pc:sldMk cId="956379172" sldId="262"/>
            <ac:picMk id="3" creationId="{77FE6F59-C26C-8B85-09DC-11CEC537A5FA}"/>
          </ac:picMkLst>
        </pc:picChg>
      </pc:sldChg>
      <pc:sldChg chg="addSp modSp new mod setBg addAnim">
        <pc:chgData name="Vanraden, Paul - REE-ARS" userId="91602886-fe7f-4860-9714-56e67139aa92" providerId="ADAL" clId="{555AB418-1C76-4B65-9AD2-A5A48301A143}" dt="2023-12-29T00:53:53.826" v="500" actId="20577"/>
        <pc:sldMkLst>
          <pc:docMk/>
          <pc:sldMk cId="3005562237" sldId="263"/>
        </pc:sldMkLst>
        <pc:spChg chg="mod ord">
          <ac:chgData name="Vanraden, Paul - REE-ARS" userId="91602886-fe7f-4860-9714-56e67139aa92" providerId="ADAL" clId="{555AB418-1C76-4B65-9AD2-A5A48301A143}" dt="2023-12-29T00:53:53.826" v="500" actId="20577"/>
          <ac:spMkLst>
            <pc:docMk/>
            <pc:sldMk cId="3005562237" sldId="263"/>
            <ac:spMk id="2" creationId="{4944F29F-F857-D7D4-A71E-D76CB34BEBD9}"/>
          </ac:spMkLst>
        </pc:spChg>
        <pc:spChg chg="add">
          <ac:chgData name="Vanraden, Paul - REE-ARS" userId="91602886-fe7f-4860-9714-56e67139aa92" providerId="ADAL" clId="{555AB418-1C76-4B65-9AD2-A5A48301A143}" dt="2023-12-29T00:52:02.227" v="485" actId="26606"/>
          <ac:spMkLst>
            <pc:docMk/>
            <pc:sldMk cId="3005562237" sldId="263"/>
            <ac:spMk id="9" creationId="{2151139A-886F-4B97-8815-729AD3831BBD}"/>
          </ac:spMkLst>
        </pc:spChg>
        <pc:spChg chg="add">
          <ac:chgData name="Vanraden, Paul - REE-ARS" userId="91602886-fe7f-4860-9714-56e67139aa92" providerId="ADAL" clId="{555AB418-1C76-4B65-9AD2-A5A48301A143}" dt="2023-12-29T00:52:02.227" v="485" actId="26606"/>
          <ac:spMkLst>
            <pc:docMk/>
            <pc:sldMk cId="3005562237" sldId="263"/>
            <ac:spMk id="11" creationId="{5428AC11-BFDF-42EF-80FF-717BBF909067}"/>
          </ac:spMkLst>
        </pc:spChg>
        <pc:spChg chg="add">
          <ac:chgData name="Vanraden, Paul - REE-ARS" userId="91602886-fe7f-4860-9714-56e67139aa92" providerId="ADAL" clId="{555AB418-1C76-4B65-9AD2-A5A48301A143}" dt="2023-12-29T00:52:02.227" v="485" actId="26606"/>
          <ac:spMkLst>
            <pc:docMk/>
            <pc:sldMk cId="3005562237" sldId="263"/>
            <ac:spMk id="13" creationId="{2CC56AF6-38E4-490B-8E2B-1A1037B4EDD4}"/>
          </ac:spMkLst>
        </pc:spChg>
        <pc:spChg chg="add">
          <ac:chgData name="Vanraden, Paul - REE-ARS" userId="91602886-fe7f-4860-9714-56e67139aa92" providerId="ADAL" clId="{555AB418-1C76-4B65-9AD2-A5A48301A143}" dt="2023-12-29T00:52:02.227" v="485" actId="26606"/>
          <ac:spMkLst>
            <pc:docMk/>
            <pc:sldMk cId="3005562237" sldId="263"/>
            <ac:spMk id="15" creationId="{32FD26B0-16CE-4AD4-9CE4-A63EBF330831}"/>
          </ac:spMkLst>
        </pc:spChg>
        <pc:picChg chg="add mod">
          <ac:chgData name="Vanraden, Paul - REE-ARS" userId="91602886-fe7f-4860-9714-56e67139aa92" providerId="ADAL" clId="{555AB418-1C76-4B65-9AD2-A5A48301A143}" dt="2023-12-29T00:52:02.227" v="485" actId="26606"/>
          <ac:picMkLst>
            <pc:docMk/>
            <pc:sldMk cId="3005562237" sldId="263"/>
            <ac:picMk id="3" creationId="{17594EE6-B187-7322-617D-855FDDD2258E}"/>
          </ac:picMkLst>
        </pc:picChg>
        <pc:picChg chg="add mod">
          <ac:chgData name="Vanraden, Paul - REE-ARS" userId="91602886-fe7f-4860-9714-56e67139aa92" providerId="ADAL" clId="{555AB418-1C76-4B65-9AD2-A5A48301A143}" dt="2023-12-29T00:52:02.227" v="485" actId="26606"/>
          <ac:picMkLst>
            <pc:docMk/>
            <pc:sldMk cId="3005562237" sldId="263"/>
            <ac:picMk id="4" creationId="{25C6AC9C-8A9F-80E4-E347-A44F6BA000E8}"/>
          </ac:picMkLst>
        </pc:picChg>
      </pc:sldChg>
      <pc:sldChg chg="addSp delSp modSp new mod setBg">
        <pc:chgData name="Vanraden, Paul - REE-ARS" userId="91602886-fe7f-4860-9714-56e67139aa92" providerId="ADAL" clId="{555AB418-1C76-4B65-9AD2-A5A48301A143}" dt="2023-12-29T01:19:28.257" v="517" actId="122"/>
        <pc:sldMkLst>
          <pc:docMk/>
          <pc:sldMk cId="1039540812" sldId="264"/>
        </pc:sldMkLst>
        <pc:spChg chg="mod ord">
          <ac:chgData name="Vanraden, Paul - REE-ARS" userId="91602886-fe7f-4860-9714-56e67139aa92" providerId="ADAL" clId="{555AB418-1C76-4B65-9AD2-A5A48301A143}" dt="2023-12-29T01:19:28.257" v="517" actId="122"/>
          <ac:spMkLst>
            <pc:docMk/>
            <pc:sldMk cId="1039540812" sldId="264"/>
            <ac:spMk id="2" creationId="{66FC29A4-5078-3AB5-B3C9-27AC46610D4B}"/>
          </ac:spMkLst>
        </pc:spChg>
        <pc:spChg chg="add del">
          <ac:chgData name="Vanraden, Paul - REE-ARS" userId="91602886-fe7f-4860-9714-56e67139aa92" providerId="ADAL" clId="{555AB418-1C76-4B65-9AD2-A5A48301A143}" dt="2023-12-29T01:18:30.819" v="515" actId="26606"/>
          <ac:spMkLst>
            <pc:docMk/>
            <pc:sldMk cId="1039540812" sldId="264"/>
            <ac:spMk id="8" creationId="{0E2F58BF-12E5-4B5A-AD25-4DAAA2742A7B}"/>
          </ac:spMkLst>
        </pc:spChg>
        <pc:spChg chg="add del">
          <ac:chgData name="Vanraden, Paul - REE-ARS" userId="91602886-fe7f-4860-9714-56e67139aa92" providerId="ADAL" clId="{555AB418-1C76-4B65-9AD2-A5A48301A143}" dt="2023-12-29T01:18:30.819" v="515" actId="26606"/>
          <ac:spMkLst>
            <pc:docMk/>
            <pc:sldMk cId="1039540812" sldId="264"/>
            <ac:spMk id="10" creationId="{AF2F604E-43BE-4DC3-B983-E071523364F8}"/>
          </ac:spMkLst>
        </pc:spChg>
        <pc:spChg chg="add del">
          <ac:chgData name="Vanraden, Paul - REE-ARS" userId="91602886-fe7f-4860-9714-56e67139aa92" providerId="ADAL" clId="{555AB418-1C76-4B65-9AD2-A5A48301A143}" dt="2023-12-29T01:18:30.819" v="515" actId="26606"/>
          <ac:spMkLst>
            <pc:docMk/>
            <pc:sldMk cId="1039540812" sldId="264"/>
            <ac:spMk id="12" creationId="{08C9B587-E65E-4B52-B37C-ABEBB6E87928}"/>
          </ac:spMkLst>
        </pc:spChg>
        <pc:spChg chg="add">
          <ac:chgData name="Vanraden, Paul - REE-ARS" userId="91602886-fe7f-4860-9714-56e67139aa92" providerId="ADAL" clId="{555AB418-1C76-4B65-9AD2-A5A48301A143}" dt="2023-12-29T01:18:30.819" v="515" actId="26606"/>
          <ac:spMkLst>
            <pc:docMk/>
            <pc:sldMk cId="1039540812" sldId="264"/>
            <ac:spMk id="17" creationId="{53F29798-D584-4792-9B62-3F5F5C36D619}"/>
          </ac:spMkLst>
        </pc:spChg>
        <pc:picChg chg="add mod">
          <ac:chgData name="Vanraden, Paul - REE-ARS" userId="91602886-fe7f-4860-9714-56e67139aa92" providerId="ADAL" clId="{555AB418-1C76-4B65-9AD2-A5A48301A143}" dt="2023-12-29T01:18:30.819" v="515" actId="26606"/>
          <ac:picMkLst>
            <pc:docMk/>
            <pc:sldMk cId="1039540812" sldId="264"/>
            <ac:picMk id="3" creationId="{5C75E235-D942-707B-4B6A-1CEB015A517F}"/>
          </ac:picMkLst>
        </pc:picChg>
        <pc:picChg chg="add mod">
          <ac:chgData name="Vanraden, Paul - REE-ARS" userId="91602886-fe7f-4860-9714-56e67139aa92" providerId="ADAL" clId="{555AB418-1C76-4B65-9AD2-A5A48301A143}" dt="2023-12-29T01:18:30.819" v="515" actId="26606"/>
          <ac:picMkLst>
            <pc:docMk/>
            <pc:sldMk cId="1039540812" sldId="264"/>
            <ac:picMk id="4" creationId="{CD9116F9-4CB8-6F33-0B05-8F0A1BD7D9B9}"/>
          </ac:picMkLst>
        </pc:picChg>
      </pc:sldChg>
      <pc:sldChg chg="addSp modSp new mod setBg addAnim">
        <pc:chgData name="Vanraden, Paul - REE-ARS" userId="91602886-fe7f-4860-9714-56e67139aa92" providerId="ADAL" clId="{555AB418-1C76-4B65-9AD2-A5A48301A143}" dt="2023-12-29T00:57:47.931" v="511" actId="962"/>
        <pc:sldMkLst>
          <pc:docMk/>
          <pc:sldMk cId="2632597831" sldId="265"/>
        </pc:sldMkLst>
        <pc:spChg chg="mod">
          <ac:chgData name="Vanraden, Paul - REE-ARS" userId="91602886-fe7f-4860-9714-56e67139aa92" providerId="ADAL" clId="{555AB418-1C76-4B65-9AD2-A5A48301A143}" dt="2023-12-29T00:57:47.931" v="511" actId="962"/>
          <ac:spMkLst>
            <pc:docMk/>
            <pc:sldMk cId="2632597831" sldId="265"/>
            <ac:spMk id="2" creationId="{4151E4F8-8D6D-D152-98EB-536C3991BEF4}"/>
          </ac:spMkLst>
        </pc:spChg>
        <pc:spChg chg="add">
          <ac:chgData name="Vanraden, Paul - REE-ARS" userId="91602886-fe7f-4860-9714-56e67139aa92" providerId="ADAL" clId="{555AB418-1C76-4B65-9AD2-A5A48301A143}" dt="2023-12-29T00:57:39.211" v="507" actId="26606"/>
          <ac:spMkLst>
            <pc:docMk/>
            <pc:sldMk cId="2632597831" sldId="265"/>
            <ac:spMk id="8" creationId="{026A84AF-6F58-471A-BF1F-10D8C03511C4}"/>
          </ac:spMkLst>
        </pc:spChg>
        <pc:picChg chg="add mod">
          <ac:chgData name="Vanraden, Paul - REE-ARS" userId="91602886-fe7f-4860-9714-56e67139aa92" providerId="ADAL" clId="{555AB418-1C76-4B65-9AD2-A5A48301A143}" dt="2023-12-29T00:57:47.930" v="510" actId="27614"/>
          <ac:picMkLst>
            <pc:docMk/>
            <pc:sldMk cId="2632597831" sldId="265"/>
            <ac:picMk id="3" creationId="{2956F0C5-346C-5EF8-0FEF-4A9063A5FFCD}"/>
          </ac:picMkLst>
        </pc:picChg>
      </pc:sldChg>
      <pc:sldChg chg="addSp modSp new mod setBg">
        <pc:chgData name="Vanraden, Paul - REE-ARS" userId="91602886-fe7f-4860-9714-56e67139aa92" providerId="ADAL" clId="{555AB418-1C76-4B65-9AD2-A5A48301A143}" dt="2024-01-07T02:07:08.201" v="797" actId="20577"/>
        <pc:sldMkLst>
          <pc:docMk/>
          <pc:sldMk cId="58839240" sldId="266"/>
        </pc:sldMkLst>
        <pc:spChg chg="mod">
          <ac:chgData name="Vanraden, Paul - REE-ARS" userId="91602886-fe7f-4860-9714-56e67139aa92" providerId="ADAL" clId="{555AB418-1C76-4B65-9AD2-A5A48301A143}" dt="2024-01-07T02:07:08.201" v="797" actId="20577"/>
          <ac:spMkLst>
            <pc:docMk/>
            <pc:sldMk cId="58839240" sldId="266"/>
            <ac:spMk id="2" creationId="{BDFC66E2-D430-95DA-6EE0-E15132C3C072}"/>
          </ac:spMkLst>
        </pc:spChg>
        <pc:spChg chg="add">
          <ac:chgData name="Vanraden, Paul - REE-ARS" userId="91602886-fe7f-4860-9714-56e67139aa92" providerId="ADAL" clId="{555AB418-1C76-4B65-9AD2-A5A48301A143}" dt="2023-12-29T00:50:42.327" v="483" actId="26606"/>
          <ac:spMkLst>
            <pc:docMk/>
            <pc:sldMk cId="58839240" sldId="266"/>
            <ac:spMk id="8" creationId="{9B7AD9F6-8CE7-4299-8FC6-328F4DCD3FF9}"/>
          </ac:spMkLst>
        </pc:spChg>
        <pc:spChg chg="add">
          <ac:chgData name="Vanraden, Paul - REE-ARS" userId="91602886-fe7f-4860-9714-56e67139aa92" providerId="ADAL" clId="{555AB418-1C76-4B65-9AD2-A5A48301A143}" dt="2023-12-29T00:50:42.327" v="483" actId="26606"/>
          <ac:spMkLst>
            <pc:docMk/>
            <pc:sldMk cId="58839240" sldId="266"/>
            <ac:spMk id="10" creationId="{F49775AF-8896-43EE-92C6-83497D6DC56F}"/>
          </ac:spMkLst>
        </pc:spChg>
        <pc:picChg chg="add mod">
          <ac:chgData name="Vanraden, Paul - REE-ARS" userId="91602886-fe7f-4860-9714-56e67139aa92" providerId="ADAL" clId="{555AB418-1C76-4B65-9AD2-A5A48301A143}" dt="2023-12-29T00:50:42.327" v="483" actId="26606"/>
          <ac:picMkLst>
            <pc:docMk/>
            <pc:sldMk cId="58839240" sldId="266"/>
            <ac:picMk id="3" creationId="{4537EE68-095E-75C2-3564-D5A1AC21FDC1}"/>
          </ac:picMkLst>
        </pc:picChg>
      </pc:sldChg>
      <pc:sldChg chg="addSp modSp new mod setBg addAnim">
        <pc:chgData name="Vanraden, Paul - REE-ARS" userId="91602886-fe7f-4860-9714-56e67139aa92" providerId="ADAL" clId="{555AB418-1C76-4B65-9AD2-A5A48301A143}" dt="2023-12-29T00:49:33.065" v="481"/>
        <pc:sldMkLst>
          <pc:docMk/>
          <pc:sldMk cId="3004942288" sldId="267"/>
        </pc:sldMkLst>
        <pc:spChg chg="mod">
          <ac:chgData name="Vanraden, Paul - REE-ARS" userId="91602886-fe7f-4860-9714-56e67139aa92" providerId="ADAL" clId="{555AB418-1C76-4B65-9AD2-A5A48301A143}" dt="2023-12-29T00:49:33.064" v="480" actId="26606"/>
          <ac:spMkLst>
            <pc:docMk/>
            <pc:sldMk cId="3004942288" sldId="267"/>
            <ac:spMk id="2" creationId="{5D773B55-E9D4-DC7D-C3E3-256BA9B2D2A5}"/>
          </ac:spMkLst>
        </pc:spChg>
        <pc:spChg chg="add">
          <ac:chgData name="Vanraden, Paul - REE-ARS" userId="91602886-fe7f-4860-9714-56e67139aa92" providerId="ADAL" clId="{555AB418-1C76-4B65-9AD2-A5A48301A143}" dt="2023-12-29T00:49:33.064" v="480" actId="26606"/>
          <ac:spMkLst>
            <pc:docMk/>
            <pc:sldMk cId="3004942288" sldId="267"/>
            <ac:spMk id="9" creationId="{2151139A-886F-4B97-8815-729AD3831BBD}"/>
          </ac:spMkLst>
        </pc:spChg>
        <pc:spChg chg="add">
          <ac:chgData name="Vanraden, Paul - REE-ARS" userId="91602886-fe7f-4860-9714-56e67139aa92" providerId="ADAL" clId="{555AB418-1C76-4B65-9AD2-A5A48301A143}" dt="2023-12-29T00:49:33.064" v="480" actId="26606"/>
          <ac:spMkLst>
            <pc:docMk/>
            <pc:sldMk cId="3004942288" sldId="267"/>
            <ac:spMk id="11" creationId="{5428AC11-BFDF-42EF-80FF-717BBF909067}"/>
          </ac:spMkLst>
        </pc:spChg>
        <pc:spChg chg="add">
          <ac:chgData name="Vanraden, Paul - REE-ARS" userId="91602886-fe7f-4860-9714-56e67139aa92" providerId="ADAL" clId="{555AB418-1C76-4B65-9AD2-A5A48301A143}" dt="2023-12-29T00:49:33.064" v="480" actId="26606"/>
          <ac:spMkLst>
            <pc:docMk/>
            <pc:sldMk cId="3004942288" sldId="267"/>
            <ac:spMk id="13" creationId="{2CC56AF6-38E4-490B-8E2B-1A1037B4EDD4}"/>
          </ac:spMkLst>
        </pc:spChg>
        <pc:spChg chg="add">
          <ac:chgData name="Vanraden, Paul - REE-ARS" userId="91602886-fe7f-4860-9714-56e67139aa92" providerId="ADAL" clId="{555AB418-1C76-4B65-9AD2-A5A48301A143}" dt="2023-12-29T00:49:33.064" v="480" actId="26606"/>
          <ac:spMkLst>
            <pc:docMk/>
            <pc:sldMk cId="3004942288" sldId="267"/>
            <ac:spMk id="15" creationId="{32FD26B0-16CE-4AD4-9CE4-A63EBF330831}"/>
          </ac:spMkLst>
        </pc:spChg>
        <pc:picChg chg="add mod">
          <ac:chgData name="Vanraden, Paul - REE-ARS" userId="91602886-fe7f-4860-9714-56e67139aa92" providerId="ADAL" clId="{555AB418-1C76-4B65-9AD2-A5A48301A143}" dt="2023-12-29T00:49:33.064" v="480" actId="26606"/>
          <ac:picMkLst>
            <pc:docMk/>
            <pc:sldMk cId="3004942288" sldId="267"/>
            <ac:picMk id="3" creationId="{A06F9383-BB49-6400-50E1-014BE2B09419}"/>
          </ac:picMkLst>
        </pc:picChg>
        <pc:picChg chg="add mod ord">
          <ac:chgData name="Vanraden, Paul - REE-ARS" userId="91602886-fe7f-4860-9714-56e67139aa92" providerId="ADAL" clId="{555AB418-1C76-4B65-9AD2-A5A48301A143}" dt="2023-12-29T00:49:33.064" v="480" actId="26606"/>
          <ac:picMkLst>
            <pc:docMk/>
            <pc:sldMk cId="3004942288" sldId="267"/>
            <ac:picMk id="4" creationId="{92060CAB-91A2-8F54-AB45-54D2D4C4CA92}"/>
          </ac:picMkLst>
        </pc:picChg>
      </pc:sldChg>
      <pc:sldChg chg="addSp modSp new mod setBg addAnim">
        <pc:chgData name="Vanraden, Paul - REE-ARS" userId="91602886-fe7f-4860-9714-56e67139aa92" providerId="ADAL" clId="{555AB418-1C76-4B65-9AD2-A5A48301A143}" dt="2023-12-29T00:47:35.241" v="477"/>
        <pc:sldMkLst>
          <pc:docMk/>
          <pc:sldMk cId="3919640717" sldId="268"/>
        </pc:sldMkLst>
        <pc:spChg chg="mod ord">
          <ac:chgData name="Vanraden, Paul - REE-ARS" userId="91602886-fe7f-4860-9714-56e67139aa92" providerId="ADAL" clId="{555AB418-1C76-4B65-9AD2-A5A48301A143}" dt="2023-12-29T00:47:35.239" v="476" actId="26606"/>
          <ac:spMkLst>
            <pc:docMk/>
            <pc:sldMk cId="3919640717" sldId="268"/>
            <ac:spMk id="2" creationId="{56BD74E8-A7D8-AD5D-F2A3-33F1F1D450F4}"/>
          </ac:spMkLst>
        </pc:spChg>
        <pc:spChg chg="add">
          <ac:chgData name="Vanraden, Paul - REE-ARS" userId="91602886-fe7f-4860-9714-56e67139aa92" providerId="ADAL" clId="{555AB418-1C76-4B65-9AD2-A5A48301A143}" dt="2023-12-29T00:47:35.239" v="476" actId="26606"/>
          <ac:spMkLst>
            <pc:docMk/>
            <pc:sldMk cId="3919640717" sldId="268"/>
            <ac:spMk id="9" creationId="{2151139A-886F-4B97-8815-729AD3831BBD}"/>
          </ac:spMkLst>
        </pc:spChg>
        <pc:spChg chg="add">
          <ac:chgData name="Vanraden, Paul - REE-ARS" userId="91602886-fe7f-4860-9714-56e67139aa92" providerId="ADAL" clId="{555AB418-1C76-4B65-9AD2-A5A48301A143}" dt="2023-12-29T00:47:35.239" v="476" actId="26606"/>
          <ac:spMkLst>
            <pc:docMk/>
            <pc:sldMk cId="3919640717" sldId="268"/>
            <ac:spMk id="11" creationId="{5428AC11-BFDF-42EF-80FF-717BBF909067}"/>
          </ac:spMkLst>
        </pc:spChg>
        <pc:spChg chg="add">
          <ac:chgData name="Vanraden, Paul - REE-ARS" userId="91602886-fe7f-4860-9714-56e67139aa92" providerId="ADAL" clId="{555AB418-1C76-4B65-9AD2-A5A48301A143}" dt="2023-12-29T00:47:35.239" v="476" actId="26606"/>
          <ac:spMkLst>
            <pc:docMk/>
            <pc:sldMk cId="3919640717" sldId="268"/>
            <ac:spMk id="13" creationId="{2CC56AF6-38E4-490B-8E2B-1A1037B4EDD4}"/>
          </ac:spMkLst>
        </pc:spChg>
        <pc:spChg chg="add">
          <ac:chgData name="Vanraden, Paul - REE-ARS" userId="91602886-fe7f-4860-9714-56e67139aa92" providerId="ADAL" clId="{555AB418-1C76-4B65-9AD2-A5A48301A143}" dt="2023-12-29T00:47:35.239" v="476" actId="26606"/>
          <ac:spMkLst>
            <pc:docMk/>
            <pc:sldMk cId="3919640717" sldId="268"/>
            <ac:spMk id="15" creationId="{32FD26B0-16CE-4AD4-9CE4-A63EBF330831}"/>
          </ac:spMkLst>
        </pc:spChg>
        <pc:picChg chg="add mod">
          <ac:chgData name="Vanraden, Paul - REE-ARS" userId="91602886-fe7f-4860-9714-56e67139aa92" providerId="ADAL" clId="{555AB418-1C76-4B65-9AD2-A5A48301A143}" dt="2023-12-29T00:47:35.239" v="476" actId="26606"/>
          <ac:picMkLst>
            <pc:docMk/>
            <pc:sldMk cId="3919640717" sldId="268"/>
            <ac:picMk id="3" creationId="{49333F41-342E-1E98-F444-162C763EF727}"/>
          </ac:picMkLst>
        </pc:picChg>
        <pc:picChg chg="add mod">
          <ac:chgData name="Vanraden, Paul - REE-ARS" userId="91602886-fe7f-4860-9714-56e67139aa92" providerId="ADAL" clId="{555AB418-1C76-4B65-9AD2-A5A48301A143}" dt="2023-12-29T00:47:35.239" v="476" actId="26606"/>
          <ac:picMkLst>
            <pc:docMk/>
            <pc:sldMk cId="3919640717" sldId="268"/>
            <ac:picMk id="4" creationId="{383024A1-1700-95E6-3806-2B7DBC0FABB3}"/>
          </ac:picMkLst>
        </pc:picChg>
      </pc:sldChg>
      <pc:sldChg chg="addSp modSp new mod setBg">
        <pc:chgData name="Vanraden, Paul - REE-ARS" userId="91602886-fe7f-4860-9714-56e67139aa92" providerId="ADAL" clId="{555AB418-1C76-4B65-9AD2-A5A48301A143}" dt="2023-12-29T02:06:13.667" v="623" actId="207"/>
        <pc:sldMkLst>
          <pc:docMk/>
          <pc:sldMk cId="1361651798" sldId="269"/>
        </pc:sldMkLst>
        <pc:spChg chg="mod">
          <ac:chgData name="Vanraden, Paul - REE-ARS" userId="91602886-fe7f-4860-9714-56e67139aa92" providerId="ADAL" clId="{555AB418-1C76-4B65-9AD2-A5A48301A143}" dt="2023-12-29T02:06:13.667" v="623" actId="207"/>
          <ac:spMkLst>
            <pc:docMk/>
            <pc:sldMk cId="1361651798" sldId="269"/>
            <ac:spMk id="2" creationId="{3AF740C1-6472-D002-AB42-02BA9AA61667}"/>
          </ac:spMkLst>
        </pc:spChg>
        <pc:spChg chg="add">
          <ac:chgData name="Vanraden, Paul - REE-ARS" userId="91602886-fe7f-4860-9714-56e67139aa92" providerId="ADAL" clId="{555AB418-1C76-4B65-9AD2-A5A48301A143}" dt="2023-12-29T00:24:32.534" v="382" actId="26606"/>
          <ac:spMkLst>
            <pc:docMk/>
            <pc:sldMk cId="1361651798" sldId="269"/>
            <ac:spMk id="8" creationId="{3C54F4CE-85F0-46ED-80DA-9518C9251AD1}"/>
          </ac:spMkLst>
        </pc:spChg>
        <pc:spChg chg="add">
          <ac:chgData name="Vanraden, Paul - REE-ARS" userId="91602886-fe7f-4860-9714-56e67139aa92" providerId="ADAL" clId="{555AB418-1C76-4B65-9AD2-A5A48301A143}" dt="2023-12-29T00:24:32.534" v="382" actId="26606"/>
          <ac:spMkLst>
            <pc:docMk/>
            <pc:sldMk cId="1361651798" sldId="269"/>
            <ac:spMk id="10" creationId="{DADD1FCA-8ACB-4958-81DD-4CDD6D3E1921}"/>
          </ac:spMkLst>
        </pc:spChg>
        <pc:picChg chg="add mod">
          <ac:chgData name="Vanraden, Paul - REE-ARS" userId="91602886-fe7f-4860-9714-56e67139aa92" providerId="ADAL" clId="{555AB418-1C76-4B65-9AD2-A5A48301A143}" dt="2023-12-29T00:26:59.825" v="383" actId="27614"/>
          <ac:picMkLst>
            <pc:docMk/>
            <pc:sldMk cId="1361651798" sldId="269"/>
            <ac:picMk id="3" creationId="{E8B17418-BDF6-A383-CB01-12F7E7EDF3B6}"/>
          </ac:picMkLst>
        </pc:picChg>
      </pc:sldChg>
      <pc:sldChg chg="addSp delSp modSp new mod setBg">
        <pc:chgData name="Vanraden, Paul - REE-ARS" userId="91602886-fe7f-4860-9714-56e67139aa92" providerId="ADAL" clId="{555AB418-1C76-4B65-9AD2-A5A48301A143}" dt="2023-12-30T18:06:15.523" v="674" actId="14100"/>
        <pc:sldMkLst>
          <pc:docMk/>
          <pc:sldMk cId="1916117223" sldId="270"/>
        </pc:sldMkLst>
        <pc:spChg chg="mod">
          <ac:chgData name="Vanraden, Paul - REE-ARS" userId="91602886-fe7f-4860-9714-56e67139aa92" providerId="ADAL" clId="{555AB418-1C76-4B65-9AD2-A5A48301A143}" dt="2023-12-30T18:06:15.523" v="674" actId="14100"/>
          <ac:spMkLst>
            <pc:docMk/>
            <pc:sldMk cId="1916117223" sldId="270"/>
            <ac:spMk id="2" creationId="{C3E23DE4-219D-D917-EC91-663FFE965F00}"/>
          </ac:spMkLst>
        </pc:spChg>
        <pc:spChg chg="add del">
          <ac:chgData name="Vanraden, Paul - REE-ARS" userId="91602886-fe7f-4860-9714-56e67139aa92" providerId="ADAL" clId="{555AB418-1C76-4B65-9AD2-A5A48301A143}" dt="2023-12-29T01:46:09.135" v="556" actId="26606"/>
          <ac:spMkLst>
            <pc:docMk/>
            <pc:sldMk cId="1916117223" sldId="270"/>
            <ac:spMk id="8" creationId="{A8384FB5-9ADC-4DDC-881B-597D56F5B15D}"/>
          </ac:spMkLst>
        </pc:spChg>
        <pc:spChg chg="add del">
          <ac:chgData name="Vanraden, Paul - REE-ARS" userId="91602886-fe7f-4860-9714-56e67139aa92" providerId="ADAL" clId="{555AB418-1C76-4B65-9AD2-A5A48301A143}" dt="2023-12-29T01:46:09.135" v="556" actId="26606"/>
          <ac:spMkLst>
            <pc:docMk/>
            <pc:sldMk cId="1916117223" sldId="270"/>
            <ac:spMk id="10" creationId="{91E5A9A7-95C6-4F4F-B00E-C82E07FE62EF}"/>
          </ac:spMkLst>
        </pc:spChg>
        <pc:spChg chg="add del">
          <ac:chgData name="Vanraden, Paul - REE-ARS" userId="91602886-fe7f-4860-9714-56e67139aa92" providerId="ADAL" clId="{555AB418-1C76-4B65-9AD2-A5A48301A143}" dt="2023-12-29T01:46:09.135" v="556" actId="26606"/>
          <ac:spMkLst>
            <pc:docMk/>
            <pc:sldMk cId="1916117223" sldId="270"/>
            <ac:spMk id="12" creationId="{D07DD2DE-F619-49DD-B5E7-03A290FF4ED1}"/>
          </ac:spMkLst>
        </pc:spChg>
        <pc:spChg chg="add del">
          <ac:chgData name="Vanraden, Paul - REE-ARS" userId="91602886-fe7f-4860-9714-56e67139aa92" providerId="ADAL" clId="{555AB418-1C76-4B65-9AD2-A5A48301A143}" dt="2023-12-29T01:46:09.135" v="556" actId="26606"/>
          <ac:spMkLst>
            <pc:docMk/>
            <pc:sldMk cId="1916117223" sldId="270"/>
            <ac:spMk id="14" creationId="{85149191-5F60-4A28-AAFF-039F96B0F3EC}"/>
          </ac:spMkLst>
        </pc:spChg>
        <pc:spChg chg="add del">
          <ac:chgData name="Vanraden, Paul - REE-ARS" userId="91602886-fe7f-4860-9714-56e67139aa92" providerId="ADAL" clId="{555AB418-1C76-4B65-9AD2-A5A48301A143}" dt="2023-12-29T01:46:09.135" v="556" actId="26606"/>
          <ac:spMkLst>
            <pc:docMk/>
            <pc:sldMk cId="1916117223" sldId="270"/>
            <ac:spMk id="16" creationId="{F8260ED5-17F7-4158-B241-D51DD4CF1B7E}"/>
          </ac:spMkLst>
        </pc:spChg>
        <pc:spChg chg="add del">
          <ac:chgData name="Vanraden, Paul - REE-ARS" userId="91602886-fe7f-4860-9714-56e67139aa92" providerId="ADAL" clId="{555AB418-1C76-4B65-9AD2-A5A48301A143}" dt="2023-12-30T18:03:16.537" v="660" actId="26606"/>
          <ac:spMkLst>
            <pc:docMk/>
            <pc:sldMk cId="1916117223" sldId="270"/>
            <ac:spMk id="21" creationId="{665DBBEF-238B-476B-96AB-8AAC3224ECEA}"/>
          </ac:spMkLst>
        </pc:spChg>
        <pc:spChg chg="add del">
          <ac:chgData name="Vanraden, Paul - REE-ARS" userId="91602886-fe7f-4860-9714-56e67139aa92" providerId="ADAL" clId="{555AB418-1C76-4B65-9AD2-A5A48301A143}" dt="2023-12-30T18:03:16.537" v="660" actId="26606"/>
          <ac:spMkLst>
            <pc:docMk/>
            <pc:sldMk cId="1916117223" sldId="270"/>
            <ac:spMk id="23" creationId="{3FCFB1DE-0B7E-48CC-BA90-B2AB0889F9D6}"/>
          </ac:spMkLst>
        </pc:spChg>
        <pc:picChg chg="add mod">
          <ac:chgData name="Vanraden, Paul - REE-ARS" userId="91602886-fe7f-4860-9714-56e67139aa92" providerId="ADAL" clId="{555AB418-1C76-4B65-9AD2-A5A48301A143}" dt="2023-12-30T18:04:24.344" v="667" actId="14100"/>
          <ac:picMkLst>
            <pc:docMk/>
            <pc:sldMk cId="1916117223" sldId="270"/>
            <ac:picMk id="3" creationId="{DB453B5B-4318-5498-F08D-8ABA700B115F}"/>
          </ac:picMkLst>
        </pc:picChg>
        <pc:picChg chg="add mod">
          <ac:chgData name="Vanraden, Paul - REE-ARS" userId="91602886-fe7f-4860-9714-56e67139aa92" providerId="ADAL" clId="{555AB418-1C76-4B65-9AD2-A5A48301A143}" dt="2023-12-30T18:05:56.474" v="672" actId="1076"/>
          <ac:picMkLst>
            <pc:docMk/>
            <pc:sldMk cId="1916117223" sldId="270"/>
            <ac:picMk id="4" creationId="{3527DA27-F6BC-9778-E28E-3FEA1D56EA1B}"/>
          </ac:picMkLst>
        </pc:picChg>
        <pc:cxnChg chg="add">
          <ac:chgData name="Vanraden, Paul - REE-ARS" userId="91602886-fe7f-4860-9714-56e67139aa92" providerId="ADAL" clId="{555AB418-1C76-4B65-9AD2-A5A48301A143}" dt="2023-12-30T18:03:16.537" v="660" actId="26606"/>
          <ac:cxnSpMkLst>
            <pc:docMk/>
            <pc:sldMk cId="1916117223" sldId="270"/>
            <ac:cxnSpMk id="28" creationId="{192712F8-36FA-35DF-0CE8-4098D93322A3}"/>
          </ac:cxnSpMkLst>
        </pc:cxnChg>
      </pc:sldChg>
      <pc:sldChg chg="addSp delSp modSp new mod setBg">
        <pc:chgData name="Vanraden, Paul - REE-ARS" userId="91602886-fe7f-4860-9714-56e67139aa92" providerId="ADAL" clId="{555AB418-1C76-4B65-9AD2-A5A48301A143}" dt="2023-12-29T01:39:12.938" v="555" actId="1076"/>
        <pc:sldMkLst>
          <pc:docMk/>
          <pc:sldMk cId="903894986" sldId="271"/>
        </pc:sldMkLst>
        <pc:spChg chg="mod ord">
          <ac:chgData name="Vanraden, Paul - REE-ARS" userId="91602886-fe7f-4860-9714-56e67139aa92" providerId="ADAL" clId="{555AB418-1C76-4B65-9AD2-A5A48301A143}" dt="2023-12-29T01:38:49.361" v="553" actId="1076"/>
          <ac:spMkLst>
            <pc:docMk/>
            <pc:sldMk cId="903894986" sldId="271"/>
            <ac:spMk id="2" creationId="{9F73E3C7-4C42-D603-1A1F-BB8718AB8707}"/>
          </ac:spMkLst>
        </pc:spChg>
        <pc:spChg chg="add del">
          <ac:chgData name="Vanraden, Paul - REE-ARS" userId="91602886-fe7f-4860-9714-56e67139aa92" providerId="ADAL" clId="{555AB418-1C76-4B65-9AD2-A5A48301A143}" dt="2023-12-29T01:37:18.267" v="549" actId="26606"/>
          <ac:spMkLst>
            <pc:docMk/>
            <pc:sldMk cId="903894986" sldId="271"/>
            <ac:spMk id="9" creationId="{3B47FC9C-2ED3-4100-A4EF-E8CDFEE106C9}"/>
          </ac:spMkLst>
        </pc:spChg>
        <pc:picChg chg="add del mod ord">
          <ac:chgData name="Vanraden, Paul - REE-ARS" userId="91602886-fe7f-4860-9714-56e67139aa92" providerId="ADAL" clId="{555AB418-1C76-4B65-9AD2-A5A48301A143}" dt="2023-12-29T01:39:00.338" v="554" actId="14100"/>
          <ac:picMkLst>
            <pc:docMk/>
            <pc:sldMk cId="903894986" sldId="271"/>
            <ac:picMk id="3" creationId="{E591B50C-05EE-CCAD-9DDC-E405C63EE780}"/>
          </ac:picMkLst>
        </pc:picChg>
        <pc:picChg chg="add del mod">
          <ac:chgData name="Vanraden, Paul - REE-ARS" userId="91602886-fe7f-4860-9714-56e67139aa92" providerId="ADAL" clId="{555AB418-1C76-4B65-9AD2-A5A48301A143}" dt="2023-12-29T01:39:12.938" v="555" actId="1076"/>
          <ac:picMkLst>
            <pc:docMk/>
            <pc:sldMk cId="903894986" sldId="271"/>
            <ac:picMk id="4" creationId="{3BC3D859-340B-082B-2E25-8EC63148DC11}"/>
          </ac:picMkLst>
        </pc:picChg>
      </pc:sldChg>
      <pc:sldChg chg="addSp delSp modSp new mod setBg">
        <pc:chgData name="Vanraden, Paul - REE-ARS" userId="91602886-fe7f-4860-9714-56e67139aa92" providerId="ADAL" clId="{555AB418-1C76-4B65-9AD2-A5A48301A143}" dt="2023-12-29T03:33:24.709" v="640" actId="27614"/>
        <pc:sldMkLst>
          <pc:docMk/>
          <pc:sldMk cId="3966917031" sldId="272"/>
        </pc:sldMkLst>
        <pc:spChg chg="mod ord">
          <ac:chgData name="Vanraden, Paul - REE-ARS" userId="91602886-fe7f-4860-9714-56e67139aa92" providerId="ADAL" clId="{555AB418-1C76-4B65-9AD2-A5A48301A143}" dt="2023-12-29T02:22:29.084" v="639" actId="26606"/>
          <ac:spMkLst>
            <pc:docMk/>
            <pc:sldMk cId="3966917031" sldId="272"/>
            <ac:spMk id="2" creationId="{12E00839-0D4B-A308-A43F-F2D53919BD96}"/>
          </ac:spMkLst>
        </pc:spChg>
        <pc:spChg chg="add del">
          <ac:chgData name="Vanraden, Paul - REE-ARS" userId="91602886-fe7f-4860-9714-56e67139aa92" providerId="ADAL" clId="{555AB418-1C76-4B65-9AD2-A5A48301A143}" dt="2023-12-29T02:21:38.270" v="634" actId="26606"/>
          <ac:spMkLst>
            <pc:docMk/>
            <pc:sldMk cId="3966917031" sldId="272"/>
            <ac:spMk id="8" creationId="{0E2F58BF-12E5-4B5A-AD25-4DAAA2742A7B}"/>
          </ac:spMkLst>
        </pc:spChg>
        <pc:spChg chg="add del">
          <ac:chgData name="Vanraden, Paul - REE-ARS" userId="91602886-fe7f-4860-9714-56e67139aa92" providerId="ADAL" clId="{555AB418-1C76-4B65-9AD2-A5A48301A143}" dt="2023-12-29T02:21:38.270" v="634" actId="26606"/>
          <ac:spMkLst>
            <pc:docMk/>
            <pc:sldMk cId="3966917031" sldId="272"/>
            <ac:spMk id="10" creationId="{AF2F604E-43BE-4DC3-B983-E071523364F8}"/>
          </ac:spMkLst>
        </pc:spChg>
        <pc:spChg chg="add del">
          <ac:chgData name="Vanraden, Paul - REE-ARS" userId="91602886-fe7f-4860-9714-56e67139aa92" providerId="ADAL" clId="{555AB418-1C76-4B65-9AD2-A5A48301A143}" dt="2023-12-29T02:21:38.270" v="634" actId="26606"/>
          <ac:spMkLst>
            <pc:docMk/>
            <pc:sldMk cId="3966917031" sldId="272"/>
            <ac:spMk id="12" creationId="{08C9B587-E65E-4B52-B37C-ABEBB6E87928}"/>
          </ac:spMkLst>
        </pc:spChg>
        <pc:spChg chg="add del">
          <ac:chgData name="Vanraden, Paul - REE-ARS" userId="91602886-fe7f-4860-9714-56e67139aa92" providerId="ADAL" clId="{555AB418-1C76-4B65-9AD2-A5A48301A143}" dt="2023-12-29T02:21:47.358" v="636" actId="26606"/>
          <ac:spMkLst>
            <pc:docMk/>
            <pc:sldMk cId="3966917031" sldId="272"/>
            <ac:spMk id="14" creationId="{5E81CCFB-7BEF-4186-86FB-D09450B4D02D}"/>
          </ac:spMkLst>
        </pc:spChg>
        <pc:spChg chg="add del">
          <ac:chgData name="Vanraden, Paul - REE-ARS" userId="91602886-fe7f-4860-9714-56e67139aa92" providerId="ADAL" clId="{555AB418-1C76-4B65-9AD2-A5A48301A143}" dt="2023-12-29T02:21:47.358" v="636" actId="26606"/>
          <ac:spMkLst>
            <pc:docMk/>
            <pc:sldMk cId="3966917031" sldId="272"/>
            <ac:spMk id="15" creationId="{9203DE33-2CD4-4CA8-9AF3-37C3B65133B0}"/>
          </ac:spMkLst>
        </pc:spChg>
        <pc:spChg chg="add del">
          <ac:chgData name="Vanraden, Paul - REE-ARS" userId="91602886-fe7f-4860-9714-56e67139aa92" providerId="ADAL" clId="{555AB418-1C76-4B65-9AD2-A5A48301A143}" dt="2023-12-29T02:21:47.358" v="636" actId="26606"/>
          <ac:spMkLst>
            <pc:docMk/>
            <pc:sldMk cId="3966917031" sldId="272"/>
            <ac:spMk id="16" creationId="{0AF57B88-1D4C-41FA-A761-EC1DD10C35CB}"/>
          </ac:spMkLst>
        </pc:spChg>
        <pc:spChg chg="add del">
          <ac:chgData name="Vanraden, Paul - REE-ARS" userId="91602886-fe7f-4860-9714-56e67139aa92" providerId="ADAL" clId="{555AB418-1C76-4B65-9AD2-A5A48301A143}" dt="2023-12-29T02:21:47.358" v="636" actId="26606"/>
          <ac:spMkLst>
            <pc:docMk/>
            <pc:sldMk cId="3966917031" sldId="272"/>
            <ac:spMk id="17" creationId="{D2548F45-5164-4ABB-8212-7F293FDED8D4}"/>
          </ac:spMkLst>
        </pc:spChg>
        <pc:spChg chg="add del">
          <ac:chgData name="Vanraden, Paul - REE-ARS" userId="91602886-fe7f-4860-9714-56e67139aa92" providerId="ADAL" clId="{555AB418-1C76-4B65-9AD2-A5A48301A143}" dt="2023-12-29T02:22:29.080" v="638" actId="26606"/>
          <ac:spMkLst>
            <pc:docMk/>
            <pc:sldMk cId="3966917031" sldId="272"/>
            <ac:spMk id="19" creationId="{0E2F58BF-12E5-4B5A-AD25-4DAAA2742A7B}"/>
          </ac:spMkLst>
        </pc:spChg>
        <pc:spChg chg="add del">
          <ac:chgData name="Vanraden, Paul - REE-ARS" userId="91602886-fe7f-4860-9714-56e67139aa92" providerId="ADAL" clId="{555AB418-1C76-4B65-9AD2-A5A48301A143}" dt="2023-12-29T02:22:29.080" v="638" actId="26606"/>
          <ac:spMkLst>
            <pc:docMk/>
            <pc:sldMk cId="3966917031" sldId="272"/>
            <ac:spMk id="20" creationId="{AF2F604E-43BE-4DC3-B983-E071523364F8}"/>
          </ac:spMkLst>
        </pc:spChg>
        <pc:spChg chg="add del">
          <ac:chgData name="Vanraden, Paul - REE-ARS" userId="91602886-fe7f-4860-9714-56e67139aa92" providerId="ADAL" clId="{555AB418-1C76-4B65-9AD2-A5A48301A143}" dt="2023-12-29T02:22:29.080" v="638" actId="26606"/>
          <ac:spMkLst>
            <pc:docMk/>
            <pc:sldMk cId="3966917031" sldId="272"/>
            <ac:spMk id="21" creationId="{08C9B587-E65E-4B52-B37C-ABEBB6E87928}"/>
          </ac:spMkLst>
        </pc:spChg>
        <pc:spChg chg="add">
          <ac:chgData name="Vanraden, Paul - REE-ARS" userId="91602886-fe7f-4860-9714-56e67139aa92" providerId="ADAL" clId="{555AB418-1C76-4B65-9AD2-A5A48301A143}" dt="2023-12-29T02:22:29.084" v="639" actId="26606"/>
          <ac:spMkLst>
            <pc:docMk/>
            <pc:sldMk cId="3966917031" sldId="272"/>
            <ac:spMk id="23" creationId="{9203DE33-2CD4-4CA8-9AF3-37C3B65133B0}"/>
          </ac:spMkLst>
        </pc:spChg>
        <pc:spChg chg="add">
          <ac:chgData name="Vanraden, Paul - REE-ARS" userId="91602886-fe7f-4860-9714-56e67139aa92" providerId="ADAL" clId="{555AB418-1C76-4B65-9AD2-A5A48301A143}" dt="2023-12-29T02:22:29.084" v="639" actId="26606"/>
          <ac:spMkLst>
            <pc:docMk/>
            <pc:sldMk cId="3966917031" sldId="272"/>
            <ac:spMk id="24" creationId="{0AF57B88-1D4C-41FA-A761-EC1DD10C35CB}"/>
          </ac:spMkLst>
        </pc:spChg>
        <pc:spChg chg="add">
          <ac:chgData name="Vanraden, Paul - REE-ARS" userId="91602886-fe7f-4860-9714-56e67139aa92" providerId="ADAL" clId="{555AB418-1C76-4B65-9AD2-A5A48301A143}" dt="2023-12-29T02:22:29.084" v="639" actId="26606"/>
          <ac:spMkLst>
            <pc:docMk/>
            <pc:sldMk cId="3966917031" sldId="272"/>
            <ac:spMk id="25" creationId="{D2548F45-5164-4ABB-8212-7F293FDED8D4}"/>
          </ac:spMkLst>
        </pc:spChg>
        <pc:spChg chg="add">
          <ac:chgData name="Vanraden, Paul - REE-ARS" userId="91602886-fe7f-4860-9714-56e67139aa92" providerId="ADAL" clId="{555AB418-1C76-4B65-9AD2-A5A48301A143}" dt="2023-12-29T02:22:29.084" v="639" actId="26606"/>
          <ac:spMkLst>
            <pc:docMk/>
            <pc:sldMk cId="3966917031" sldId="272"/>
            <ac:spMk id="26" creationId="{5E81CCFB-7BEF-4186-86FB-D09450B4D02D}"/>
          </ac:spMkLst>
        </pc:spChg>
        <pc:picChg chg="add mod">
          <ac:chgData name="Vanraden, Paul - REE-ARS" userId="91602886-fe7f-4860-9714-56e67139aa92" providerId="ADAL" clId="{555AB418-1C76-4B65-9AD2-A5A48301A143}" dt="2023-12-29T03:33:24.709" v="640" actId="27614"/>
          <ac:picMkLst>
            <pc:docMk/>
            <pc:sldMk cId="3966917031" sldId="272"/>
            <ac:picMk id="3" creationId="{E7EEBA2D-D8B5-55B1-3868-A3C8760D09FE}"/>
          </ac:picMkLst>
        </pc:picChg>
      </pc:sldChg>
      <pc:sldChg chg="addSp modSp new mod">
        <pc:chgData name="Vanraden, Paul - REE-ARS" userId="91602886-fe7f-4860-9714-56e67139aa92" providerId="ADAL" clId="{555AB418-1C76-4B65-9AD2-A5A48301A143}" dt="2023-12-29T03:48:21.751" v="658" actId="20577"/>
        <pc:sldMkLst>
          <pc:docMk/>
          <pc:sldMk cId="3967450490" sldId="273"/>
        </pc:sldMkLst>
        <pc:spChg chg="mod">
          <ac:chgData name="Vanraden, Paul - REE-ARS" userId="91602886-fe7f-4860-9714-56e67139aa92" providerId="ADAL" clId="{555AB418-1C76-4B65-9AD2-A5A48301A143}" dt="2023-12-29T03:48:21.751" v="658" actId="20577"/>
          <ac:spMkLst>
            <pc:docMk/>
            <pc:sldMk cId="3967450490" sldId="273"/>
            <ac:spMk id="2" creationId="{D7014123-D9A5-CFA9-701B-732FB27B075D}"/>
          </ac:spMkLst>
        </pc:spChg>
        <pc:spChg chg="add mod">
          <ac:chgData name="Vanraden, Paul - REE-ARS" userId="91602886-fe7f-4860-9714-56e67139aa92" providerId="ADAL" clId="{555AB418-1C76-4B65-9AD2-A5A48301A143}" dt="2023-12-29T03:35:50.827" v="646" actId="255"/>
          <ac:spMkLst>
            <pc:docMk/>
            <pc:sldMk cId="3967450490" sldId="273"/>
            <ac:spMk id="3" creationId="{4D564411-4829-F15D-261E-0859ABD4ABEC}"/>
          </ac:spMkLst>
        </pc:spChg>
        <pc:spChg chg="add mod">
          <ac:chgData name="Vanraden, Paul - REE-ARS" userId="91602886-fe7f-4860-9714-56e67139aa92" providerId="ADAL" clId="{555AB418-1C76-4B65-9AD2-A5A48301A143}" dt="2023-12-29T03:42:36.087" v="654" actId="14100"/>
          <ac:spMkLst>
            <pc:docMk/>
            <pc:sldMk cId="3967450490" sldId="273"/>
            <ac:spMk id="4" creationId="{F771D35E-DEDE-6855-02E1-B8494B1BC391}"/>
          </ac:spMkLst>
        </pc:spChg>
      </pc:sldChg>
      <pc:sldChg chg="addSp modSp new mod setBg addAnim">
        <pc:chgData name="Vanraden, Paul - REE-ARS" userId="91602886-fe7f-4860-9714-56e67139aa92" providerId="ADAL" clId="{555AB418-1C76-4B65-9AD2-A5A48301A143}" dt="2024-01-07T01:51:07.339" v="714"/>
        <pc:sldMkLst>
          <pc:docMk/>
          <pc:sldMk cId="2796405824" sldId="274"/>
        </pc:sldMkLst>
        <pc:spChg chg="mod">
          <ac:chgData name="Vanraden, Paul - REE-ARS" userId="91602886-fe7f-4860-9714-56e67139aa92" providerId="ADAL" clId="{555AB418-1C76-4B65-9AD2-A5A48301A143}" dt="2024-01-07T01:51:07.337" v="713" actId="26606"/>
          <ac:spMkLst>
            <pc:docMk/>
            <pc:sldMk cId="2796405824" sldId="274"/>
            <ac:spMk id="2" creationId="{B087C52A-7DA9-91BF-3F56-5A6A77701D0F}"/>
          </ac:spMkLst>
        </pc:spChg>
        <pc:spChg chg="add">
          <ac:chgData name="Vanraden, Paul - REE-ARS" userId="91602886-fe7f-4860-9714-56e67139aa92" providerId="ADAL" clId="{555AB418-1C76-4B65-9AD2-A5A48301A143}" dt="2024-01-07T01:51:07.337" v="713" actId="26606"/>
          <ac:spMkLst>
            <pc:docMk/>
            <pc:sldMk cId="2796405824" sldId="274"/>
            <ac:spMk id="9" creationId="{9B7AD9F6-8CE7-4299-8FC6-328F4DCD3FF9}"/>
          </ac:spMkLst>
        </pc:spChg>
        <pc:spChg chg="add">
          <ac:chgData name="Vanraden, Paul - REE-ARS" userId="91602886-fe7f-4860-9714-56e67139aa92" providerId="ADAL" clId="{555AB418-1C76-4B65-9AD2-A5A48301A143}" dt="2024-01-07T01:51:07.337" v="713" actId="26606"/>
          <ac:spMkLst>
            <pc:docMk/>
            <pc:sldMk cId="2796405824" sldId="274"/>
            <ac:spMk id="11" creationId="{F49775AF-8896-43EE-92C6-83497D6DC56F}"/>
          </ac:spMkLst>
        </pc:spChg>
        <pc:picChg chg="add mod">
          <ac:chgData name="Vanraden, Paul - REE-ARS" userId="91602886-fe7f-4860-9714-56e67139aa92" providerId="ADAL" clId="{555AB418-1C76-4B65-9AD2-A5A48301A143}" dt="2024-01-07T01:51:07.337" v="713" actId="26606"/>
          <ac:picMkLst>
            <pc:docMk/>
            <pc:sldMk cId="2796405824" sldId="274"/>
            <ac:picMk id="4" creationId="{0D704415-13B8-8520-277F-0E36F5FBD728}"/>
          </ac:picMkLst>
        </pc:picChg>
      </pc:sldChg>
      <pc:sldChg chg="addSp modSp new mod setBg addAnim">
        <pc:chgData name="Vanraden, Paul - REE-ARS" userId="91602886-fe7f-4860-9714-56e67139aa92" providerId="ADAL" clId="{555AB418-1C76-4B65-9AD2-A5A48301A143}" dt="2024-01-07T02:07:47.020" v="799" actId="122"/>
        <pc:sldMkLst>
          <pc:docMk/>
          <pc:sldMk cId="2106764313" sldId="275"/>
        </pc:sldMkLst>
        <pc:spChg chg="mod">
          <ac:chgData name="Vanraden, Paul - REE-ARS" userId="91602886-fe7f-4860-9714-56e67139aa92" providerId="ADAL" clId="{555AB418-1C76-4B65-9AD2-A5A48301A143}" dt="2024-01-07T02:07:47.020" v="799" actId="122"/>
          <ac:spMkLst>
            <pc:docMk/>
            <pc:sldMk cId="2106764313" sldId="275"/>
            <ac:spMk id="2" creationId="{0B4ED294-54BE-F15E-8645-95C946B54A80}"/>
          </ac:spMkLst>
        </pc:spChg>
        <pc:spChg chg="add">
          <ac:chgData name="Vanraden, Paul - REE-ARS" userId="91602886-fe7f-4860-9714-56e67139aa92" providerId="ADAL" clId="{555AB418-1C76-4B65-9AD2-A5A48301A143}" dt="2024-01-07T02:06:08.101" v="781" actId="26606"/>
          <ac:spMkLst>
            <pc:docMk/>
            <pc:sldMk cId="2106764313" sldId="275"/>
            <ac:spMk id="9" creationId="{9B7AD9F6-8CE7-4299-8FC6-328F4DCD3FF9}"/>
          </ac:spMkLst>
        </pc:spChg>
        <pc:spChg chg="add">
          <ac:chgData name="Vanraden, Paul - REE-ARS" userId="91602886-fe7f-4860-9714-56e67139aa92" providerId="ADAL" clId="{555AB418-1C76-4B65-9AD2-A5A48301A143}" dt="2024-01-07T02:06:08.101" v="781" actId="26606"/>
          <ac:spMkLst>
            <pc:docMk/>
            <pc:sldMk cId="2106764313" sldId="275"/>
            <ac:spMk id="11" creationId="{F49775AF-8896-43EE-92C6-83497D6DC56F}"/>
          </ac:spMkLst>
        </pc:spChg>
        <pc:picChg chg="add mod">
          <ac:chgData name="Vanraden, Paul - REE-ARS" userId="91602886-fe7f-4860-9714-56e67139aa92" providerId="ADAL" clId="{555AB418-1C76-4B65-9AD2-A5A48301A143}" dt="2024-01-07T02:06:08.101" v="781" actId="26606"/>
          <ac:picMkLst>
            <pc:docMk/>
            <pc:sldMk cId="2106764313" sldId="275"/>
            <ac:picMk id="4" creationId="{A1E6CBBC-C17F-6652-FAC5-C5E3B45383CD}"/>
          </ac:picMkLst>
        </pc:picChg>
      </pc:sldChg>
      <pc:sldChg chg="addSp modSp new del mod setBg">
        <pc:chgData name="Vanraden, Paul - REE-ARS" userId="91602886-fe7f-4860-9714-56e67139aa92" providerId="ADAL" clId="{555AB418-1C76-4B65-9AD2-A5A48301A143}" dt="2024-01-07T22:04:48.432" v="1724" actId="47"/>
        <pc:sldMkLst>
          <pc:docMk/>
          <pc:sldMk cId="1025850932" sldId="276"/>
        </pc:sldMkLst>
        <pc:spChg chg="mod">
          <ac:chgData name="Vanraden, Paul - REE-ARS" userId="91602886-fe7f-4860-9714-56e67139aa92" providerId="ADAL" clId="{555AB418-1C76-4B65-9AD2-A5A48301A143}" dt="2024-01-07T02:12:04.780" v="850" actId="20577"/>
          <ac:spMkLst>
            <pc:docMk/>
            <pc:sldMk cId="1025850932" sldId="276"/>
            <ac:spMk id="2" creationId="{4EE1EFE8-95B0-93F8-6457-CEB62225562E}"/>
          </ac:spMkLst>
        </pc:spChg>
        <pc:spChg chg="add">
          <ac:chgData name="Vanraden, Paul - REE-ARS" userId="91602886-fe7f-4860-9714-56e67139aa92" providerId="ADAL" clId="{555AB418-1C76-4B65-9AD2-A5A48301A143}" dt="2024-01-07T02:11:55.703" v="849" actId="26606"/>
          <ac:spMkLst>
            <pc:docMk/>
            <pc:sldMk cId="1025850932" sldId="276"/>
            <ac:spMk id="9" creationId="{026A84AF-6F58-471A-BF1F-10D8C03511C4}"/>
          </ac:spMkLst>
        </pc:spChg>
        <pc:picChg chg="add mod">
          <ac:chgData name="Vanraden, Paul - REE-ARS" userId="91602886-fe7f-4860-9714-56e67139aa92" providerId="ADAL" clId="{555AB418-1C76-4B65-9AD2-A5A48301A143}" dt="2024-01-07T02:11:55.703" v="849" actId="26606"/>
          <ac:picMkLst>
            <pc:docMk/>
            <pc:sldMk cId="1025850932" sldId="276"/>
            <ac:picMk id="4" creationId="{77A43E4C-519C-E485-055C-EA1E71AD4120}"/>
          </ac:picMkLst>
        </pc:picChg>
      </pc:sldChg>
      <pc:sldChg chg="addSp modSp new del mod">
        <pc:chgData name="Vanraden, Paul - REE-ARS" userId="91602886-fe7f-4860-9714-56e67139aa92" providerId="ADAL" clId="{555AB418-1C76-4B65-9AD2-A5A48301A143}" dt="2024-01-07T22:04:49.502" v="1726" actId="47"/>
        <pc:sldMkLst>
          <pc:docMk/>
          <pc:sldMk cId="1531435735" sldId="277"/>
        </pc:sldMkLst>
        <pc:spChg chg="mod">
          <ac:chgData name="Vanraden, Paul - REE-ARS" userId="91602886-fe7f-4860-9714-56e67139aa92" providerId="ADAL" clId="{555AB418-1C76-4B65-9AD2-A5A48301A143}" dt="2024-01-07T15:12:14.632" v="1002" actId="113"/>
          <ac:spMkLst>
            <pc:docMk/>
            <pc:sldMk cId="1531435735" sldId="277"/>
            <ac:spMk id="2" creationId="{0C394269-307A-91F8-2047-A653CC51C03D}"/>
          </ac:spMkLst>
        </pc:spChg>
        <pc:picChg chg="add mod modCrop">
          <ac:chgData name="Vanraden, Paul - REE-ARS" userId="91602886-fe7f-4860-9714-56e67139aa92" providerId="ADAL" clId="{555AB418-1C76-4B65-9AD2-A5A48301A143}" dt="2024-01-07T02:21:38.853" v="929" actId="14100"/>
          <ac:picMkLst>
            <pc:docMk/>
            <pc:sldMk cId="1531435735" sldId="277"/>
            <ac:picMk id="4" creationId="{048FF338-9DC7-869E-5C6A-B440B184BBB6}"/>
          </ac:picMkLst>
        </pc:picChg>
        <pc:picChg chg="add mod">
          <ac:chgData name="Vanraden, Paul - REE-ARS" userId="91602886-fe7f-4860-9714-56e67139aa92" providerId="ADAL" clId="{555AB418-1C76-4B65-9AD2-A5A48301A143}" dt="2024-01-07T15:06:30.639" v="933" actId="14100"/>
          <ac:picMkLst>
            <pc:docMk/>
            <pc:sldMk cId="1531435735" sldId="277"/>
            <ac:picMk id="5" creationId="{A2B9E0BB-96D9-00F5-28AD-0418F3227B59}"/>
          </ac:picMkLst>
        </pc:picChg>
      </pc:sldChg>
      <pc:sldChg chg="addSp delSp modSp new del mod setBg">
        <pc:chgData name="Vanraden, Paul - REE-ARS" userId="91602886-fe7f-4860-9714-56e67139aa92" providerId="ADAL" clId="{555AB418-1C76-4B65-9AD2-A5A48301A143}" dt="2024-01-07T22:04:47.672" v="1723" actId="47"/>
        <pc:sldMkLst>
          <pc:docMk/>
          <pc:sldMk cId="2772665079" sldId="278"/>
        </pc:sldMkLst>
        <pc:spChg chg="mod ord">
          <ac:chgData name="Vanraden, Paul - REE-ARS" userId="91602886-fe7f-4860-9714-56e67139aa92" providerId="ADAL" clId="{555AB418-1C76-4B65-9AD2-A5A48301A143}" dt="2024-01-07T21:43:45.729" v="1699" actId="20577"/>
          <ac:spMkLst>
            <pc:docMk/>
            <pc:sldMk cId="2772665079" sldId="278"/>
            <ac:spMk id="2" creationId="{A3315BB9-CE3E-1EA7-BFF9-61274FF61F8E}"/>
          </ac:spMkLst>
        </pc:spChg>
        <pc:spChg chg="add del">
          <ac:chgData name="Vanraden, Paul - REE-ARS" userId="91602886-fe7f-4860-9714-56e67139aa92" providerId="ADAL" clId="{555AB418-1C76-4B65-9AD2-A5A48301A143}" dt="2024-01-07T21:29:37.688" v="1645" actId="26606"/>
          <ac:spMkLst>
            <pc:docMk/>
            <pc:sldMk cId="2772665079" sldId="278"/>
            <ac:spMk id="8" creationId="{8F58EDD9-0685-44E6-9B72-108BB10E1AB0}"/>
          </ac:spMkLst>
        </pc:spChg>
        <pc:spChg chg="add">
          <ac:chgData name="Vanraden, Paul - REE-ARS" userId="91602886-fe7f-4860-9714-56e67139aa92" providerId="ADAL" clId="{555AB418-1C76-4B65-9AD2-A5A48301A143}" dt="2024-01-07T21:29:37.688" v="1645" actId="26606"/>
          <ac:spMkLst>
            <pc:docMk/>
            <pc:sldMk cId="2772665079" sldId="278"/>
            <ac:spMk id="13" creationId="{2151139A-886F-4B97-8815-729AD3831BBD}"/>
          </ac:spMkLst>
        </pc:spChg>
        <pc:spChg chg="add">
          <ac:chgData name="Vanraden, Paul - REE-ARS" userId="91602886-fe7f-4860-9714-56e67139aa92" providerId="ADAL" clId="{555AB418-1C76-4B65-9AD2-A5A48301A143}" dt="2024-01-07T21:29:37.688" v="1645" actId="26606"/>
          <ac:spMkLst>
            <pc:docMk/>
            <pc:sldMk cId="2772665079" sldId="278"/>
            <ac:spMk id="15" creationId="{5428AC11-BFDF-42EF-80FF-717BBF909067}"/>
          </ac:spMkLst>
        </pc:spChg>
        <pc:spChg chg="add">
          <ac:chgData name="Vanraden, Paul - REE-ARS" userId="91602886-fe7f-4860-9714-56e67139aa92" providerId="ADAL" clId="{555AB418-1C76-4B65-9AD2-A5A48301A143}" dt="2024-01-07T21:29:37.688" v="1645" actId="26606"/>
          <ac:spMkLst>
            <pc:docMk/>
            <pc:sldMk cId="2772665079" sldId="278"/>
            <ac:spMk id="17" creationId="{2CC56AF6-38E4-490B-8E2B-1A1037B4EDD4}"/>
          </ac:spMkLst>
        </pc:spChg>
        <pc:spChg chg="add">
          <ac:chgData name="Vanraden, Paul - REE-ARS" userId="91602886-fe7f-4860-9714-56e67139aa92" providerId="ADAL" clId="{555AB418-1C76-4B65-9AD2-A5A48301A143}" dt="2024-01-07T21:29:37.688" v="1645" actId="26606"/>
          <ac:spMkLst>
            <pc:docMk/>
            <pc:sldMk cId="2772665079" sldId="278"/>
            <ac:spMk id="19" creationId="{32FD26B0-16CE-4AD4-9CE4-A63EBF330831}"/>
          </ac:spMkLst>
        </pc:spChg>
        <pc:picChg chg="add mod">
          <ac:chgData name="Vanraden, Paul - REE-ARS" userId="91602886-fe7f-4860-9714-56e67139aa92" providerId="ADAL" clId="{555AB418-1C76-4B65-9AD2-A5A48301A143}" dt="2024-01-07T21:29:37.688" v="1645" actId="26606"/>
          <ac:picMkLst>
            <pc:docMk/>
            <pc:sldMk cId="2772665079" sldId="278"/>
            <ac:picMk id="3" creationId="{ED3AC3AB-4D06-A5E8-3376-E5035865F203}"/>
          </ac:picMkLst>
        </pc:picChg>
        <pc:picChg chg="add mod">
          <ac:chgData name="Vanraden, Paul - REE-ARS" userId="91602886-fe7f-4860-9714-56e67139aa92" providerId="ADAL" clId="{555AB418-1C76-4B65-9AD2-A5A48301A143}" dt="2024-01-07T21:29:37.688" v="1645" actId="26606"/>
          <ac:picMkLst>
            <pc:docMk/>
            <pc:sldMk cId="2772665079" sldId="278"/>
            <ac:picMk id="4" creationId="{BF18CCCB-3997-8EF8-FB4C-00FDE636F6F4}"/>
          </ac:picMkLst>
        </pc:picChg>
      </pc:sldChg>
      <pc:sldChg chg="addSp modSp new del mod">
        <pc:chgData name="Vanraden, Paul - REE-ARS" userId="91602886-fe7f-4860-9714-56e67139aa92" providerId="ADAL" clId="{555AB418-1C76-4B65-9AD2-A5A48301A143}" dt="2024-01-07T15:23:02.678" v="1104" actId="2696"/>
        <pc:sldMkLst>
          <pc:docMk/>
          <pc:sldMk cId="2705501821" sldId="279"/>
        </pc:sldMkLst>
        <pc:spChg chg="mod">
          <ac:chgData name="Vanraden, Paul - REE-ARS" userId="91602886-fe7f-4860-9714-56e67139aa92" providerId="ADAL" clId="{555AB418-1C76-4B65-9AD2-A5A48301A143}" dt="2024-01-07T15:18:12.467" v="1086" actId="20577"/>
          <ac:spMkLst>
            <pc:docMk/>
            <pc:sldMk cId="2705501821" sldId="279"/>
            <ac:spMk id="2" creationId="{9FDF1AC2-A152-449A-0017-C5C84D577602}"/>
          </ac:spMkLst>
        </pc:spChg>
        <pc:picChg chg="add">
          <ac:chgData name="Vanraden, Paul - REE-ARS" userId="91602886-fe7f-4860-9714-56e67139aa92" providerId="ADAL" clId="{555AB418-1C76-4B65-9AD2-A5A48301A143}" dt="2024-01-07T15:18:20.224" v="1087"/>
          <ac:picMkLst>
            <pc:docMk/>
            <pc:sldMk cId="2705501821" sldId="279"/>
            <ac:picMk id="3" creationId="{488E05CA-87DE-8095-4F82-B0B3BDFF10A6}"/>
          </ac:picMkLst>
        </pc:picChg>
      </pc:sldChg>
      <pc:sldChg chg="addSp modSp new del mod">
        <pc:chgData name="Vanraden, Paul - REE-ARS" userId="91602886-fe7f-4860-9714-56e67139aa92" providerId="ADAL" clId="{555AB418-1C76-4B65-9AD2-A5A48301A143}" dt="2024-01-07T22:04:52.674" v="1731" actId="47"/>
        <pc:sldMkLst>
          <pc:docMk/>
          <pc:sldMk cId="4139656409" sldId="280"/>
        </pc:sldMkLst>
        <pc:spChg chg="mod">
          <ac:chgData name="Vanraden, Paul - REE-ARS" userId="91602886-fe7f-4860-9714-56e67139aa92" providerId="ADAL" clId="{555AB418-1C76-4B65-9AD2-A5A48301A143}" dt="2024-01-07T16:18:37.827" v="1183" actId="255"/>
          <ac:spMkLst>
            <pc:docMk/>
            <pc:sldMk cId="4139656409" sldId="280"/>
            <ac:spMk id="2" creationId="{CA321EEC-8EF3-3CBD-3953-D0FA9AE547C9}"/>
          </ac:spMkLst>
        </pc:spChg>
        <pc:picChg chg="add mod">
          <ac:chgData name="Vanraden, Paul - REE-ARS" userId="91602886-fe7f-4860-9714-56e67139aa92" providerId="ADAL" clId="{555AB418-1C76-4B65-9AD2-A5A48301A143}" dt="2024-01-07T16:15:33.459" v="1130" actId="1076"/>
          <ac:picMkLst>
            <pc:docMk/>
            <pc:sldMk cId="4139656409" sldId="280"/>
            <ac:picMk id="3" creationId="{D0D61AA9-FC84-3A47-D7FB-DFD0175A7EA8}"/>
          </ac:picMkLst>
        </pc:picChg>
        <pc:picChg chg="add mod">
          <ac:chgData name="Vanraden, Paul - REE-ARS" userId="91602886-fe7f-4860-9714-56e67139aa92" providerId="ADAL" clId="{555AB418-1C76-4B65-9AD2-A5A48301A143}" dt="2024-01-07T16:15:25.892" v="1129" actId="1076"/>
          <ac:picMkLst>
            <pc:docMk/>
            <pc:sldMk cId="4139656409" sldId="280"/>
            <ac:picMk id="4" creationId="{9F91CCD8-4776-4F57-F06A-DCE49A5644D3}"/>
          </ac:picMkLst>
        </pc:picChg>
      </pc:sldChg>
      <pc:sldChg chg="addSp new">
        <pc:chgData name="Vanraden, Paul - REE-ARS" userId="91602886-fe7f-4860-9714-56e67139aa92" providerId="ADAL" clId="{555AB418-1C76-4B65-9AD2-A5A48301A143}" dt="2024-01-07T15:54:04.884" v="1106"/>
        <pc:sldMkLst>
          <pc:docMk/>
          <pc:sldMk cId="3548152700" sldId="281"/>
        </pc:sldMkLst>
        <pc:picChg chg="add">
          <ac:chgData name="Vanraden, Paul - REE-ARS" userId="91602886-fe7f-4860-9714-56e67139aa92" providerId="ADAL" clId="{555AB418-1C76-4B65-9AD2-A5A48301A143}" dt="2024-01-07T15:54:04.884" v="1106"/>
          <ac:picMkLst>
            <pc:docMk/>
            <pc:sldMk cId="3548152700" sldId="281"/>
            <ac:picMk id="3" creationId="{90FB7321-7273-8296-96A4-391ED30E8949}"/>
          </ac:picMkLst>
        </pc:picChg>
      </pc:sldChg>
      <pc:sldChg chg="addSp modSp new mod setBg">
        <pc:chgData name="Vanraden, Paul - REE-ARS" userId="91602886-fe7f-4860-9714-56e67139aa92" providerId="ADAL" clId="{555AB418-1C76-4B65-9AD2-A5A48301A143}" dt="2024-01-07T16:09:45.466" v="1126" actId="207"/>
        <pc:sldMkLst>
          <pc:docMk/>
          <pc:sldMk cId="1046030765" sldId="282"/>
        </pc:sldMkLst>
        <pc:spChg chg="mod">
          <ac:chgData name="Vanraden, Paul - REE-ARS" userId="91602886-fe7f-4860-9714-56e67139aa92" providerId="ADAL" clId="{555AB418-1C76-4B65-9AD2-A5A48301A143}" dt="2024-01-07T16:09:45.466" v="1126" actId="207"/>
          <ac:spMkLst>
            <pc:docMk/>
            <pc:sldMk cId="1046030765" sldId="282"/>
            <ac:spMk id="2" creationId="{80D6E9F2-77D8-BDE8-EE95-D498C839C510}"/>
          </ac:spMkLst>
        </pc:spChg>
        <pc:spChg chg="add">
          <ac:chgData name="Vanraden, Paul - REE-ARS" userId="91602886-fe7f-4860-9714-56e67139aa92" providerId="ADAL" clId="{555AB418-1C76-4B65-9AD2-A5A48301A143}" dt="2024-01-07T16:09:12.434" v="1111" actId="26606"/>
          <ac:spMkLst>
            <pc:docMk/>
            <pc:sldMk cId="1046030765" sldId="282"/>
            <ac:spMk id="10" creationId="{439BCA50-5C8B-4034-853C-B29176644ED3}"/>
          </ac:spMkLst>
        </pc:spChg>
        <pc:grpChg chg="add">
          <ac:chgData name="Vanraden, Paul - REE-ARS" userId="91602886-fe7f-4860-9714-56e67139aa92" providerId="ADAL" clId="{555AB418-1C76-4B65-9AD2-A5A48301A143}" dt="2024-01-07T16:09:12.434" v="1111" actId="26606"/>
          <ac:grpSpMkLst>
            <pc:docMk/>
            <pc:sldMk cId="1046030765" sldId="282"/>
            <ac:grpSpMk id="12" creationId="{CB018903-3549-4A3B-A9DF-B26757CAA9C6}"/>
          </ac:grpSpMkLst>
        </pc:grpChg>
        <pc:picChg chg="add mod ord">
          <ac:chgData name="Vanraden, Paul - REE-ARS" userId="91602886-fe7f-4860-9714-56e67139aa92" providerId="ADAL" clId="{555AB418-1C76-4B65-9AD2-A5A48301A143}" dt="2024-01-07T16:09:12.434" v="1111" actId="26606"/>
          <ac:picMkLst>
            <pc:docMk/>
            <pc:sldMk cId="1046030765" sldId="282"/>
            <ac:picMk id="3" creationId="{02273EC5-1F7F-7E27-ECE9-E1D362587D8C}"/>
          </ac:picMkLst>
        </pc:picChg>
        <pc:picChg chg="add mod">
          <ac:chgData name="Vanraden, Paul - REE-ARS" userId="91602886-fe7f-4860-9714-56e67139aa92" providerId="ADAL" clId="{555AB418-1C76-4B65-9AD2-A5A48301A143}" dt="2024-01-07T16:09:12.434" v="1111" actId="26606"/>
          <ac:picMkLst>
            <pc:docMk/>
            <pc:sldMk cId="1046030765" sldId="282"/>
            <ac:picMk id="4" creationId="{8723A1C8-ED36-E9B3-698D-FD55FA724CB7}"/>
          </ac:picMkLst>
        </pc:picChg>
        <pc:picChg chg="add mod">
          <ac:chgData name="Vanraden, Paul - REE-ARS" userId="91602886-fe7f-4860-9714-56e67139aa92" providerId="ADAL" clId="{555AB418-1C76-4B65-9AD2-A5A48301A143}" dt="2024-01-07T16:09:12.434" v="1111" actId="26606"/>
          <ac:picMkLst>
            <pc:docMk/>
            <pc:sldMk cId="1046030765" sldId="282"/>
            <ac:picMk id="5" creationId="{88BB975F-718A-6B67-0475-B395B4EAACD8}"/>
          </ac:picMkLst>
        </pc:picChg>
      </pc:sldChg>
      <pc:sldChg chg="addSp delSp modSp new del mod setBg">
        <pc:chgData name="Vanraden, Paul - REE-ARS" userId="91602886-fe7f-4860-9714-56e67139aa92" providerId="ADAL" clId="{555AB418-1C76-4B65-9AD2-A5A48301A143}" dt="2024-01-07T22:04:53.244" v="1732" actId="47"/>
        <pc:sldMkLst>
          <pc:docMk/>
          <pc:sldMk cId="235485945" sldId="283"/>
        </pc:sldMkLst>
        <pc:spChg chg="mod">
          <ac:chgData name="Vanraden, Paul - REE-ARS" userId="91602886-fe7f-4860-9714-56e67139aa92" providerId="ADAL" clId="{555AB418-1C76-4B65-9AD2-A5A48301A143}" dt="2024-01-07T16:27:17.238" v="1258" actId="20577"/>
          <ac:spMkLst>
            <pc:docMk/>
            <pc:sldMk cId="235485945" sldId="283"/>
            <ac:spMk id="2" creationId="{AC41EA3D-573F-C4A3-EAEB-905C206DA459}"/>
          </ac:spMkLst>
        </pc:spChg>
        <pc:spChg chg="add del">
          <ac:chgData name="Vanraden, Paul - REE-ARS" userId="91602886-fe7f-4860-9714-56e67139aa92" providerId="ADAL" clId="{555AB418-1C76-4B65-9AD2-A5A48301A143}" dt="2024-01-07T16:23:59.909" v="1228" actId="26606"/>
          <ac:spMkLst>
            <pc:docMk/>
            <pc:sldMk cId="235485945" sldId="283"/>
            <ac:spMk id="8" creationId="{0E2F58BF-12E5-4B5A-AD25-4DAAA2742A7B}"/>
          </ac:spMkLst>
        </pc:spChg>
        <pc:spChg chg="add del">
          <ac:chgData name="Vanraden, Paul - REE-ARS" userId="91602886-fe7f-4860-9714-56e67139aa92" providerId="ADAL" clId="{555AB418-1C76-4B65-9AD2-A5A48301A143}" dt="2024-01-07T16:23:59.909" v="1228" actId="26606"/>
          <ac:spMkLst>
            <pc:docMk/>
            <pc:sldMk cId="235485945" sldId="283"/>
            <ac:spMk id="10" creationId="{AF2F604E-43BE-4DC3-B983-E071523364F8}"/>
          </ac:spMkLst>
        </pc:spChg>
        <pc:spChg chg="add del">
          <ac:chgData name="Vanraden, Paul - REE-ARS" userId="91602886-fe7f-4860-9714-56e67139aa92" providerId="ADAL" clId="{555AB418-1C76-4B65-9AD2-A5A48301A143}" dt="2024-01-07T16:23:59.909" v="1228" actId="26606"/>
          <ac:spMkLst>
            <pc:docMk/>
            <pc:sldMk cId="235485945" sldId="283"/>
            <ac:spMk id="12" creationId="{08C9B587-E65E-4B52-B37C-ABEBB6E87928}"/>
          </ac:spMkLst>
        </pc:spChg>
        <pc:picChg chg="add mod">
          <ac:chgData name="Vanraden, Paul - REE-ARS" userId="91602886-fe7f-4860-9714-56e67139aa92" providerId="ADAL" clId="{555AB418-1C76-4B65-9AD2-A5A48301A143}" dt="2024-01-07T16:24:13.455" v="1230" actId="14100"/>
          <ac:picMkLst>
            <pc:docMk/>
            <pc:sldMk cId="235485945" sldId="283"/>
            <ac:picMk id="3" creationId="{2317EA32-844E-8568-CA07-63D217EAFE02}"/>
          </ac:picMkLst>
        </pc:picChg>
      </pc:sldChg>
      <pc:sldChg chg="addSp modSp new del mod">
        <pc:chgData name="Vanraden, Paul - REE-ARS" userId="91602886-fe7f-4860-9714-56e67139aa92" providerId="ADAL" clId="{555AB418-1C76-4B65-9AD2-A5A48301A143}" dt="2024-01-07T22:04:56.068" v="1733" actId="47"/>
        <pc:sldMkLst>
          <pc:docMk/>
          <pc:sldMk cId="3935763966" sldId="284"/>
        </pc:sldMkLst>
        <pc:spChg chg="mod">
          <ac:chgData name="Vanraden, Paul - REE-ARS" userId="91602886-fe7f-4860-9714-56e67139aa92" providerId="ADAL" clId="{555AB418-1C76-4B65-9AD2-A5A48301A143}" dt="2024-01-07T17:02:58.277" v="1296" actId="20577"/>
          <ac:spMkLst>
            <pc:docMk/>
            <pc:sldMk cId="3935763966" sldId="284"/>
            <ac:spMk id="2" creationId="{0D3BBFFB-CB22-7711-6656-ECEC53FED1C0}"/>
          </ac:spMkLst>
        </pc:spChg>
        <pc:picChg chg="add">
          <ac:chgData name="Vanraden, Paul - REE-ARS" userId="91602886-fe7f-4860-9714-56e67139aa92" providerId="ADAL" clId="{555AB418-1C76-4B65-9AD2-A5A48301A143}" dt="2024-01-07T16:48:08.011" v="1268"/>
          <ac:picMkLst>
            <pc:docMk/>
            <pc:sldMk cId="3935763966" sldId="284"/>
            <ac:picMk id="3" creationId="{2A3A8DE8-1AA5-8C93-A267-879A48D3B036}"/>
          </ac:picMkLst>
        </pc:picChg>
      </pc:sldChg>
      <pc:sldChg chg="addSp modSp new del mod">
        <pc:chgData name="Vanraden, Paul - REE-ARS" userId="91602886-fe7f-4860-9714-56e67139aa92" providerId="ADAL" clId="{555AB418-1C76-4B65-9AD2-A5A48301A143}" dt="2024-01-07T22:04:51.439" v="1729" actId="47"/>
        <pc:sldMkLst>
          <pc:docMk/>
          <pc:sldMk cId="2876453430" sldId="285"/>
        </pc:sldMkLst>
        <pc:spChg chg="mod">
          <ac:chgData name="Vanraden, Paul - REE-ARS" userId="91602886-fe7f-4860-9714-56e67139aa92" providerId="ADAL" clId="{555AB418-1C76-4B65-9AD2-A5A48301A143}" dt="2024-01-07T17:09:42.253" v="1372" actId="20577"/>
          <ac:spMkLst>
            <pc:docMk/>
            <pc:sldMk cId="2876453430" sldId="285"/>
            <ac:spMk id="2" creationId="{B891BF44-0167-FEE6-711E-D95328612E0E}"/>
          </ac:spMkLst>
        </pc:spChg>
        <pc:picChg chg="add mod">
          <ac:chgData name="Vanraden, Paul - REE-ARS" userId="91602886-fe7f-4860-9714-56e67139aa92" providerId="ADAL" clId="{555AB418-1C76-4B65-9AD2-A5A48301A143}" dt="2024-01-07T17:07:27.123" v="1315" actId="1076"/>
          <ac:picMkLst>
            <pc:docMk/>
            <pc:sldMk cId="2876453430" sldId="285"/>
            <ac:picMk id="3" creationId="{6E6D2FEE-A1DF-30B8-05B9-BDB2678D09B3}"/>
          </ac:picMkLst>
        </pc:picChg>
        <pc:picChg chg="add mod">
          <ac:chgData name="Vanraden, Paul - REE-ARS" userId="91602886-fe7f-4860-9714-56e67139aa92" providerId="ADAL" clId="{555AB418-1C76-4B65-9AD2-A5A48301A143}" dt="2024-01-07T17:07:36.987" v="1316" actId="1076"/>
          <ac:picMkLst>
            <pc:docMk/>
            <pc:sldMk cId="2876453430" sldId="285"/>
            <ac:picMk id="4" creationId="{B2CADA47-0991-6175-CFA2-88F9D29C2FC2}"/>
          </ac:picMkLst>
        </pc:picChg>
      </pc:sldChg>
      <pc:sldChg chg="addSp modSp new del mod setBg">
        <pc:chgData name="Vanraden, Paul - REE-ARS" userId="91602886-fe7f-4860-9714-56e67139aa92" providerId="ADAL" clId="{555AB418-1C76-4B65-9AD2-A5A48301A143}" dt="2024-01-07T22:04:50.537" v="1728" actId="47"/>
        <pc:sldMkLst>
          <pc:docMk/>
          <pc:sldMk cId="2141349365" sldId="286"/>
        </pc:sldMkLst>
        <pc:spChg chg="mod ord">
          <ac:chgData name="Vanraden, Paul - REE-ARS" userId="91602886-fe7f-4860-9714-56e67139aa92" providerId="ADAL" clId="{555AB418-1C76-4B65-9AD2-A5A48301A143}" dt="2024-01-07T17:31:49.228" v="1419" actId="26606"/>
          <ac:spMkLst>
            <pc:docMk/>
            <pc:sldMk cId="2141349365" sldId="286"/>
            <ac:spMk id="2" creationId="{8B562C8C-87AD-3C07-5452-0D5837FFC1A7}"/>
          </ac:spMkLst>
        </pc:spChg>
        <pc:spChg chg="add">
          <ac:chgData name="Vanraden, Paul - REE-ARS" userId="91602886-fe7f-4860-9714-56e67139aa92" providerId="ADAL" clId="{555AB418-1C76-4B65-9AD2-A5A48301A143}" dt="2024-01-07T17:31:49.228" v="1419" actId="26606"/>
          <ac:spMkLst>
            <pc:docMk/>
            <pc:sldMk cId="2141349365" sldId="286"/>
            <ac:spMk id="8" creationId="{55666830-9A19-4E01-8505-D6C7F9AC5665}"/>
          </ac:spMkLst>
        </pc:spChg>
        <pc:spChg chg="add">
          <ac:chgData name="Vanraden, Paul - REE-ARS" userId="91602886-fe7f-4860-9714-56e67139aa92" providerId="ADAL" clId="{555AB418-1C76-4B65-9AD2-A5A48301A143}" dt="2024-01-07T17:31:49.228" v="1419" actId="26606"/>
          <ac:spMkLst>
            <pc:docMk/>
            <pc:sldMk cId="2141349365" sldId="286"/>
            <ac:spMk id="10" creationId="{AE9FC877-7FB6-4D22-9988-35420644E202}"/>
          </ac:spMkLst>
        </pc:spChg>
        <pc:spChg chg="add">
          <ac:chgData name="Vanraden, Paul - REE-ARS" userId="91602886-fe7f-4860-9714-56e67139aa92" providerId="ADAL" clId="{555AB418-1C76-4B65-9AD2-A5A48301A143}" dt="2024-01-07T17:31:49.228" v="1419" actId="26606"/>
          <ac:spMkLst>
            <pc:docMk/>
            <pc:sldMk cId="2141349365" sldId="286"/>
            <ac:spMk id="12" creationId="{E41809D1-F12E-46BB-B804-5F209D325E8B}"/>
          </ac:spMkLst>
        </pc:spChg>
        <pc:spChg chg="add">
          <ac:chgData name="Vanraden, Paul - REE-ARS" userId="91602886-fe7f-4860-9714-56e67139aa92" providerId="ADAL" clId="{555AB418-1C76-4B65-9AD2-A5A48301A143}" dt="2024-01-07T17:31:49.228" v="1419" actId="26606"/>
          <ac:spMkLst>
            <pc:docMk/>
            <pc:sldMk cId="2141349365" sldId="286"/>
            <ac:spMk id="14" creationId="{AF2F604E-43BE-4DC3-B983-E071523364F8}"/>
          </ac:spMkLst>
        </pc:spChg>
        <pc:spChg chg="add">
          <ac:chgData name="Vanraden, Paul - REE-ARS" userId="91602886-fe7f-4860-9714-56e67139aa92" providerId="ADAL" clId="{555AB418-1C76-4B65-9AD2-A5A48301A143}" dt="2024-01-07T17:31:49.228" v="1419" actId="26606"/>
          <ac:spMkLst>
            <pc:docMk/>
            <pc:sldMk cId="2141349365" sldId="286"/>
            <ac:spMk id="16" creationId="{08C9B587-E65E-4B52-B37C-ABEBB6E87928}"/>
          </ac:spMkLst>
        </pc:spChg>
        <pc:picChg chg="add mod">
          <ac:chgData name="Vanraden, Paul - REE-ARS" userId="91602886-fe7f-4860-9714-56e67139aa92" providerId="ADAL" clId="{555AB418-1C76-4B65-9AD2-A5A48301A143}" dt="2024-01-07T18:02:09.206" v="1420" actId="27614"/>
          <ac:picMkLst>
            <pc:docMk/>
            <pc:sldMk cId="2141349365" sldId="286"/>
            <ac:picMk id="3" creationId="{9C447B71-7ED5-43B7-3B80-365AA7D2127F}"/>
          </ac:picMkLst>
        </pc:picChg>
      </pc:sldChg>
      <pc:sldChg chg="addSp modSp new del mod setBg">
        <pc:chgData name="Vanraden, Paul - REE-ARS" userId="91602886-fe7f-4860-9714-56e67139aa92" providerId="ADAL" clId="{555AB418-1C76-4B65-9AD2-A5A48301A143}" dt="2024-01-07T22:04:47.242" v="1722" actId="47"/>
        <pc:sldMkLst>
          <pc:docMk/>
          <pc:sldMk cId="1362756385" sldId="287"/>
        </pc:sldMkLst>
        <pc:spChg chg="mod">
          <ac:chgData name="Vanraden, Paul - REE-ARS" userId="91602886-fe7f-4860-9714-56e67139aa92" providerId="ADAL" clId="{555AB418-1C76-4B65-9AD2-A5A48301A143}" dt="2024-01-07T21:49:04.114" v="1721" actId="27636"/>
          <ac:spMkLst>
            <pc:docMk/>
            <pc:sldMk cId="1362756385" sldId="287"/>
            <ac:spMk id="2" creationId="{CB20F6AD-9F85-A7D9-4327-874B480C2809}"/>
          </ac:spMkLst>
        </pc:spChg>
        <pc:spChg chg="add">
          <ac:chgData name="Vanraden, Paul - REE-ARS" userId="91602886-fe7f-4860-9714-56e67139aa92" providerId="ADAL" clId="{555AB418-1C76-4B65-9AD2-A5A48301A143}" dt="2024-01-07T18:04:16.598" v="1460" actId="26606"/>
          <ac:spMkLst>
            <pc:docMk/>
            <pc:sldMk cId="1362756385" sldId="287"/>
            <ac:spMk id="8" creationId="{9180DE06-7362-4888-AADA-7AADD57AC49D}"/>
          </ac:spMkLst>
        </pc:spChg>
        <pc:spChg chg="add">
          <ac:chgData name="Vanraden, Paul - REE-ARS" userId="91602886-fe7f-4860-9714-56e67139aa92" providerId="ADAL" clId="{555AB418-1C76-4B65-9AD2-A5A48301A143}" dt="2024-01-07T18:04:16.598" v="1460" actId="26606"/>
          <ac:spMkLst>
            <pc:docMk/>
            <pc:sldMk cId="1362756385" sldId="287"/>
            <ac:spMk id="14" creationId="{04357C93-F0CB-4A1C-8F77-4E9063789819}"/>
          </ac:spMkLst>
        </pc:spChg>
        <pc:grpChg chg="add">
          <ac:chgData name="Vanraden, Paul - REE-ARS" userId="91602886-fe7f-4860-9714-56e67139aa92" providerId="ADAL" clId="{555AB418-1C76-4B65-9AD2-A5A48301A143}" dt="2024-01-07T18:04:16.598" v="1460" actId="26606"/>
          <ac:grpSpMkLst>
            <pc:docMk/>
            <pc:sldMk cId="1362756385" sldId="287"/>
            <ac:grpSpMk id="10" creationId="{3AF6A671-C637-4547-85F4-51B6D1881399}"/>
          </ac:grpSpMkLst>
        </pc:grpChg>
        <pc:picChg chg="add mod">
          <ac:chgData name="Vanraden, Paul - REE-ARS" userId="91602886-fe7f-4860-9714-56e67139aa92" providerId="ADAL" clId="{555AB418-1C76-4B65-9AD2-A5A48301A143}" dt="2024-01-07T18:04:16.598" v="1460" actId="26606"/>
          <ac:picMkLst>
            <pc:docMk/>
            <pc:sldMk cId="1362756385" sldId="287"/>
            <ac:picMk id="3" creationId="{2837BD6F-3C01-1063-27E3-BC9BC6FD1620}"/>
          </ac:picMkLst>
        </pc:picChg>
      </pc:sldChg>
      <pc:sldChg chg="addSp modSp new del mod">
        <pc:chgData name="Vanraden, Paul - REE-ARS" userId="91602886-fe7f-4860-9714-56e67139aa92" providerId="ADAL" clId="{555AB418-1C76-4B65-9AD2-A5A48301A143}" dt="2024-01-07T22:04:50.037" v="1727" actId="47"/>
        <pc:sldMkLst>
          <pc:docMk/>
          <pc:sldMk cId="2047482901" sldId="288"/>
        </pc:sldMkLst>
        <pc:spChg chg="mod">
          <ac:chgData name="Vanraden, Paul - REE-ARS" userId="91602886-fe7f-4860-9714-56e67139aa92" providerId="ADAL" clId="{555AB418-1C76-4B65-9AD2-A5A48301A143}" dt="2024-01-07T21:37:03.597" v="1687" actId="14100"/>
          <ac:spMkLst>
            <pc:docMk/>
            <pc:sldMk cId="2047482901" sldId="288"/>
            <ac:spMk id="2" creationId="{554BFAAB-F75F-2BF6-6AC4-CE74318EFBE3}"/>
          </ac:spMkLst>
        </pc:spChg>
        <pc:picChg chg="add mod">
          <ac:chgData name="Vanraden, Paul - REE-ARS" userId="91602886-fe7f-4860-9714-56e67139aa92" providerId="ADAL" clId="{555AB418-1C76-4B65-9AD2-A5A48301A143}" dt="2024-01-07T21:37:33.934" v="1688" actId="14100"/>
          <ac:picMkLst>
            <pc:docMk/>
            <pc:sldMk cId="2047482901" sldId="288"/>
            <ac:picMk id="3" creationId="{C167818E-8A55-464A-FCDF-F5B8F6CBF36B}"/>
          </ac:picMkLst>
        </pc:picChg>
        <pc:picChg chg="add mod">
          <ac:chgData name="Vanraden, Paul - REE-ARS" userId="91602886-fe7f-4860-9714-56e67139aa92" providerId="ADAL" clId="{555AB418-1C76-4B65-9AD2-A5A48301A143}" dt="2024-01-07T21:37:39.997" v="1689" actId="14100"/>
          <ac:picMkLst>
            <pc:docMk/>
            <pc:sldMk cId="2047482901" sldId="288"/>
            <ac:picMk id="4" creationId="{41C412FD-1D95-FB6D-2913-54CB984362BC}"/>
          </ac:picMkLst>
        </pc:picChg>
      </pc:sldChg>
      <pc:sldChg chg="addSp delSp modSp new del mod ord setBg addAnim delAnim">
        <pc:chgData name="Vanraden, Paul - REE-ARS" userId="91602886-fe7f-4860-9714-56e67139aa92" providerId="ADAL" clId="{555AB418-1C76-4B65-9AD2-A5A48301A143}" dt="2024-01-07T22:04:48.922" v="1725" actId="47"/>
        <pc:sldMkLst>
          <pc:docMk/>
          <pc:sldMk cId="2823863165" sldId="289"/>
        </pc:sldMkLst>
        <pc:spChg chg="mod">
          <ac:chgData name="Vanraden, Paul - REE-ARS" userId="91602886-fe7f-4860-9714-56e67139aa92" providerId="ADAL" clId="{555AB418-1C76-4B65-9AD2-A5A48301A143}" dt="2024-01-07T18:29:53.388" v="1641" actId="20577"/>
          <ac:spMkLst>
            <pc:docMk/>
            <pc:sldMk cId="2823863165" sldId="289"/>
            <ac:spMk id="2" creationId="{1F71C35A-2A93-D832-FDD5-ED062C2FF035}"/>
          </ac:spMkLst>
        </pc:spChg>
        <pc:spChg chg="add del">
          <ac:chgData name="Vanraden, Paul - REE-ARS" userId="91602886-fe7f-4860-9714-56e67139aa92" providerId="ADAL" clId="{555AB418-1C76-4B65-9AD2-A5A48301A143}" dt="2024-01-07T18:28:05.400" v="1621" actId="26606"/>
          <ac:spMkLst>
            <pc:docMk/>
            <pc:sldMk cId="2823863165" sldId="289"/>
            <ac:spMk id="14" creationId="{533BF18B-C8A1-400D-BBBD-6103EC90FE1A}"/>
          </ac:spMkLst>
        </pc:spChg>
        <pc:spChg chg="add del">
          <ac:chgData name="Vanraden, Paul - REE-ARS" userId="91602886-fe7f-4860-9714-56e67139aa92" providerId="ADAL" clId="{555AB418-1C76-4B65-9AD2-A5A48301A143}" dt="2024-01-07T18:28:05.400" v="1621" actId="26606"/>
          <ac:spMkLst>
            <pc:docMk/>
            <pc:sldMk cId="2823863165" sldId="289"/>
            <ac:spMk id="16" creationId="{99413ED5-9ED4-4772-BCE4-2BCAE6B12E35}"/>
          </ac:spMkLst>
        </pc:spChg>
        <pc:spChg chg="add del">
          <ac:chgData name="Vanraden, Paul - REE-ARS" userId="91602886-fe7f-4860-9714-56e67139aa92" providerId="ADAL" clId="{555AB418-1C76-4B65-9AD2-A5A48301A143}" dt="2024-01-07T18:28:05.400" v="1621" actId="26606"/>
          <ac:spMkLst>
            <pc:docMk/>
            <pc:sldMk cId="2823863165" sldId="289"/>
            <ac:spMk id="18" creationId="{04357C93-F0CB-4A1C-8F77-4E9063789819}"/>
          </ac:spMkLst>
        </pc:spChg>
        <pc:spChg chg="add del">
          <ac:chgData name="Vanraden, Paul - REE-ARS" userId="91602886-fe7f-4860-9714-56e67139aa92" providerId="ADAL" clId="{555AB418-1C76-4B65-9AD2-A5A48301A143}" dt="2024-01-07T18:28:05.400" v="1621" actId="26606"/>
          <ac:spMkLst>
            <pc:docMk/>
            <pc:sldMk cId="2823863165" sldId="289"/>
            <ac:spMk id="20" creationId="{90F533E9-6690-41A8-A372-4C6C622D028D}"/>
          </ac:spMkLst>
        </pc:spChg>
        <pc:picChg chg="add mod">
          <ac:chgData name="Vanraden, Paul - REE-ARS" userId="91602886-fe7f-4860-9714-56e67139aa92" providerId="ADAL" clId="{555AB418-1C76-4B65-9AD2-A5A48301A143}" dt="2024-01-07T18:28:57.544" v="1627" actId="1076"/>
          <ac:picMkLst>
            <pc:docMk/>
            <pc:sldMk cId="2823863165" sldId="289"/>
            <ac:picMk id="3" creationId="{199DA33A-467E-836E-F00B-121CA106C917}"/>
          </ac:picMkLst>
        </pc:picChg>
        <pc:picChg chg="add mod">
          <ac:chgData name="Vanraden, Paul - REE-ARS" userId="91602886-fe7f-4860-9714-56e67139aa92" providerId="ADAL" clId="{555AB418-1C76-4B65-9AD2-A5A48301A143}" dt="2024-01-07T18:28:33.201" v="1624" actId="14100"/>
          <ac:picMkLst>
            <pc:docMk/>
            <pc:sldMk cId="2823863165" sldId="289"/>
            <ac:picMk id="5" creationId="{C412CF66-B927-E459-D880-D6090701B6BE}"/>
          </ac:picMkLst>
        </pc:picChg>
        <pc:picChg chg="add del mod">
          <ac:chgData name="Vanraden, Paul - REE-ARS" userId="91602886-fe7f-4860-9714-56e67139aa92" providerId="ADAL" clId="{555AB418-1C76-4B65-9AD2-A5A48301A143}" dt="2024-01-07T18:21:32.863" v="1537"/>
          <ac:picMkLst>
            <pc:docMk/>
            <pc:sldMk cId="2823863165" sldId="289"/>
            <ac:picMk id="7" creationId="{80F9B87E-34F1-C69E-CC1F-E5B3DF451213}"/>
          </ac:picMkLst>
        </pc:picChg>
        <pc:picChg chg="add mod">
          <ac:chgData name="Vanraden, Paul - REE-ARS" userId="91602886-fe7f-4860-9714-56e67139aa92" providerId="ADAL" clId="{555AB418-1C76-4B65-9AD2-A5A48301A143}" dt="2024-01-07T18:28:48.559" v="1626" actId="1076"/>
          <ac:picMkLst>
            <pc:docMk/>
            <pc:sldMk cId="2823863165" sldId="289"/>
            <ac:picMk id="9" creationId="{92712828-0AE0-E34B-C544-93CC32233FC2}"/>
          </ac:picMkLst>
        </pc:picChg>
      </pc:sldChg>
      <pc:sldChg chg="addSp modSp new del mod setBg">
        <pc:chgData name="Vanraden, Paul - REE-ARS" userId="91602886-fe7f-4860-9714-56e67139aa92" providerId="ADAL" clId="{555AB418-1C76-4B65-9AD2-A5A48301A143}" dt="2024-01-07T22:04:52.074" v="1730" actId="47"/>
        <pc:sldMkLst>
          <pc:docMk/>
          <pc:sldMk cId="394584724" sldId="290"/>
        </pc:sldMkLst>
        <pc:spChg chg="mod">
          <ac:chgData name="Vanraden, Paul - REE-ARS" userId="91602886-fe7f-4860-9714-56e67139aa92" providerId="ADAL" clId="{555AB418-1C76-4B65-9AD2-A5A48301A143}" dt="2024-01-07T21:40:11.060" v="1693" actId="20577"/>
          <ac:spMkLst>
            <pc:docMk/>
            <pc:sldMk cId="394584724" sldId="290"/>
            <ac:spMk id="2" creationId="{614D907B-B310-F9C9-11F0-7F48E2BF8F98}"/>
          </ac:spMkLst>
        </pc:spChg>
        <pc:spChg chg="add">
          <ac:chgData name="Vanraden, Paul - REE-ARS" userId="91602886-fe7f-4860-9714-56e67139aa92" providerId="ADAL" clId="{555AB418-1C76-4B65-9AD2-A5A48301A143}" dt="2024-01-07T18:24:13.719" v="1574" actId="26606"/>
          <ac:spMkLst>
            <pc:docMk/>
            <pc:sldMk cId="394584724" sldId="290"/>
            <ac:spMk id="9" creationId="{8A94871E-96FC-4ADE-815B-41A636E34F1A}"/>
          </ac:spMkLst>
        </pc:spChg>
        <pc:spChg chg="add">
          <ac:chgData name="Vanraden, Paul - REE-ARS" userId="91602886-fe7f-4860-9714-56e67139aa92" providerId="ADAL" clId="{555AB418-1C76-4B65-9AD2-A5A48301A143}" dt="2024-01-07T18:24:13.719" v="1574" actId="26606"/>
          <ac:spMkLst>
            <pc:docMk/>
            <pc:sldMk cId="394584724" sldId="290"/>
            <ac:spMk id="11" creationId="{3FCFB1DE-0B7E-48CC-BA90-B2AB0889F9D6}"/>
          </ac:spMkLst>
        </pc:spChg>
        <pc:picChg chg="add mod">
          <ac:chgData name="Vanraden, Paul - REE-ARS" userId="91602886-fe7f-4860-9714-56e67139aa92" providerId="ADAL" clId="{555AB418-1C76-4B65-9AD2-A5A48301A143}" dt="2024-01-07T18:24:13.719" v="1574" actId="26606"/>
          <ac:picMkLst>
            <pc:docMk/>
            <pc:sldMk cId="394584724" sldId="290"/>
            <ac:picMk id="4" creationId="{51B2C61C-5929-6E34-3050-18C5CEA3A135}"/>
          </ac:picMkLst>
        </pc:picChg>
      </pc:sldChg>
    </pc:docChg>
  </pc:docChgLst>
  <pc:docChgLst>
    <pc:chgData name="Vanraden, Paul - REE-ARS" userId="91602886-fe7f-4860-9714-56e67139aa92" providerId="ADAL" clId="{CC40D5F0-4B8D-4BEA-882B-B58989E61890}"/>
    <pc:docChg chg="undo custSel addSld modSld">
      <pc:chgData name="Vanraden, Paul - REE-ARS" userId="91602886-fe7f-4860-9714-56e67139aa92" providerId="ADAL" clId="{CC40D5F0-4B8D-4BEA-882B-B58989E61890}" dt="2024-03-22T23:04:22.049" v="404" actId="20577"/>
      <pc:docMkLst>
        <pc:docMk/>
      </pc:docMkLst>
      <pc:sldChg chg="modSp mod">
        <pc:chgData name="Vanraden, Paul - REE-ARS" userId="91602886-fe7f-4860-9714-56e67139aa92" providerId="ADAL" clId="{CC40D5F0-4B8D-4BEA-882B-B58989E61890}" dt="2024-03-16T13:32:27.226" v="329" actId="20577"/>
        <pc:sldMkLst>
          <pc:docMk/>
          <pc:sldMk cId="4230355156" sldId="261"/>
        </pc:sldMkLst>
        <pc:spChg chg="mod">
          <ac:chgData name="Vanraden, Paul - REE-ARS" userId="91602886-fe7f-4860-9714-56e67139aa92" providerId="ADAL" clId="{CC40D5F0-4B8D-4BEA-882B-B58989E61890}" dt="2024-03-16T13:32:27.226" v="329" actId="20577"/>
          <ac:spMkLst>
            <pc:docMk/>
            <pc:sldMk cId="4230355156" sldId="261"/>
            <ac:spMk id="2" creationId="{9DD3056C-CD67-3BA3-3370-CD7C8E51B5A6}"/>
          </ac:spMkLst>
        </pc:spChg>
      </pc:sldChg>
      <pc:sldChg chg="addSp modSp mod setBg">
        <pc:chgData name="Vanraden, Paul - REE-ARS" userId="91602886-fe7f-4860-9714-56e67139aa92" providerId="ADAL" clId="{CC40D5F0-4B8D-4BEA-882B-B58989E61890}" dt="2024-03-16T12:56:32.146" v="171" actId="26606"/>
        <pc:sldMkLst>
          <pc:docMk/>
          <pc:sldMk cId="3548152700" sldId="281"/>
        </pc:sldMkLst>
        <pc:spChg chg="mod ord">
          <ac:chgData name="Vanraden, Paul - REE-ARS" userId="91602886-fe7f-4860-9714-56e67139aa92" providerId="ADAL" clId="{CC40D5F0-4B8D-4BEA-882B-B58989E61890}" dt="2024-03-16T12:56:32.146" v="171" actId="26606"/>
          <ac:spMkLst>
            <pc:docMk/>
            <pc:sldMk cId="3548152700" sldId="281"/>
            <ac:spMk id="2" creationId="{54FD603D-B723-C451-C82B-B60A39CA85C4}"/>
          </ac:spMkLst>
        </pc:spChg>
        <pc:spChg chg="add">
          <ac:chgData name="Vanraden, Paul - REE-ARS" userId="91602886-fe7f-4860-9714-56e67139aa92" providerId="ADAL" clId="{CC40D5F0-4B8D-4BEA-882B-B58989E61890}" dt="2024-03-16T12:56:32.146" v="171" actId="26606"/>
          <ac:spMkLst>
            <pc:docMk/>
            <pc:sldMk cId="3548152700" sldId="281"/>
            <ac:spMk id="8" creationId="{A34066D6-1B59-4642-A86D-39464CEE971B}"/>
          </ac:spMkLst>
        </pc:spChg>
        <pc:spChg chg="add">
          <ac:chgData name="Vanraden, Paul - REE-ARS" userId="91602886-fe7f-4860-9714-56e67139aa92" providerId="ADAL" clId="{CC40D5F0-4B8D-4BEA-882B-B58989E61890}" dt="2024-03-16T12:56:32.146" v="171" actId="26606"/>
          <ac:spMkLst>
            <pc:docMk/>
            <pc:sldMk cId="3548152700" sldId="281"/>
            <ac:spMk id="10" creationId="{18E928D9-3091-4385-B979-265D55AD02CE}"/>
          </ac:spMkLst>
        </pc:spChg>
        <pc:spChg chg="add">
          <ac:chgData name="Vanraden, Paul - REE-ARS" userId="91602886-fe7f-4860-9714-56e67139aa92" providerId="ADAL" clId="{CC40D5F0-4B8D-4BEA-882B-B58989E61890}" dt="2024-03-16T12:56:32.146" v="171" actId="26606"/>
          <ac:spMkLst>
            <pc:docMk/>
            <pc:sldMk cId="3548152700" sldId="281"/>
            <ac:spMk id="12" creationId="{7D602432-D774-4CF5-94E8-7D52D01059D2}"/>
          </ac:spMkLst>
        </pc:spChg>
        <pc:spChg chg="add">
          <ac:chgData name="Vanraden, Paul - REE-ARS" userId="91602886-fe7f-4860-9714-56e67139aa92" providerId="ADAL" clId="{CC40D5F0-4B8D-4BEA-882B-B58989E61890}" dt="2024-03-16T12:56:32.146" v="171" actId="26606"/>
          <ac:spMkLst>
            <pc:docMk/>
            <pc:sldMk cId="3548152700" sldId="281"/>
            <ac:spMk id="14" creationId="{CBF9EBB4-5078-47B2-AAA0-DF4A88D8182A}"/>
          </ac:spMkLst>
        </pc:spChg>
        <pc:picChg chg="mod">
          <ac:chgData name="Vanraden, Paul - REE-ARS" userId="91602886-fe7f-4860-9714-56e67139aa92" providerId="ADAL" clId="{CC40D5F0-4B8D-4BEA-882B-B58989E61890}" dt="2024-03-16T12:56:32.146" v="171" actId="26606"/>
          <ac:picMkLst>
            <pc:docMk/>
            <pc:sldMk cId="3548152700" sldId="281"/>
            <ac:picMk id="3" creationId="{90FB7321-7273-8296-96A4-391ED30E8949}"/>
          </ac:picMkLst>
        </pc:picChg>
      </pc:sldChg>
      <pc:sldChg chg="addSp modSp new mod setBg">
        <pc:chgData name="Vanraden, Paul - REE-ARS" userId="91602886-fe7f-4860-9714-56e67139aa92" providerId="ADAL" clId="{CC40D5F0-4B8D-4BEA-882B-B58989E61890}" dt="2024-03-09T22:23:32.312" v="25" actId="26606"/>
        <pc:sldMkLst>
          <pc:docMk/>
          <pc:sldMk cId="4218407598" sldId="284"/>
        </pc:sldMkLst>
        <pc:spChg chg="mod">
          <ac:chgData name="Vanraden, Paul - REE-ARS" userId="91602886-fe7f-4860-9714-56e67139aa92" providerId="ADAL" clId="{CC40D5F0-4B8D-4BEA-882B-B58989E61890}" dt="2024-03-09T22:23:32.312" v="25" actId="26606"/>
          <ac:spMkLst>
            <pc:docMk/>
            <pc:sldMk cId="4218407598" sldId="284"/>
            <ac:spMk id="2" creationId="{B7263853-55F4-F93E-5DC0-C9BA56C60665}"/>
          </ac:spMkLst>
        </pc:spChg>
        <pc:spChg chg="add">
          <ac:chgData name="Vanraden, Paul - REE-ARS" userId="91602886-fe7f-4860-9714-56e67139aa92" providerId="ADAL" clId="{CC40D5F0-4B8D-4BEA-882B-B58989E61890}" dt="2024-03-09T22:23:32.312" v="25" actId="26606"/>
          <ac:spMkLst>
            <pc:docMk/>
            <pc:sldMk cId="4218407598" sldId="284"/>
            <ac:spMk id="8" creationId="{798FE0E0-D95D-46EF-A375-475D4DB0ED45}"/>
          </ac:spMkLst>
        </pc:spChg>
        <pc:spChg chg="add">
          <ac:chgData name="Vanraden, Paul - REE-ARS" userId="91602886-fe7f-4860-9714-56e67139aa92" providerId="ADAL" clId="{CC40D5F0-4B8D-4BEA-882B-B58989E61890}" dt="2024-03-09T22:23:32.312" v="25" actId="26606"/>
          <ac:spMkLst>
            <pc:docMk/>
            <pc:sldMk cId="4218407598" sldId="284"/>
            <ac:spMk id="10" creationId="{2D82A42F-AEBE-4065-9792-036A904D8564}"/>
          </ac:spMkLst>
        </pc:spChg>
        <pc:picChg chg="add mod">
          <ac:chgData name="Vanraden, Paul - REE-ARS" userId="91602886-fe7f-4860-9714-56e67139aa92" providerId="ADAL" clId="{CC40D5F0-4B8D-4BEA-882B-B58989E61890}" dt="2024-03-09T22:23:32.312" v="25" actId="26606"/>
          <ac:picMkLst>
            <pc:docMk/>
            <pc:sldMk cId="4218407598" sldId="284"/>
            <ac:picMk id="3" creationId="{8721C362-FBAE-2909-326F-20971E3BC546}"/>
          </ac:picMkLst>
        </pc:picChg>
      </pc:sldChg>
      <pc:sldChg chg="modSp new mod">
        <pc:chgData name="Vanraden, Paul - REE-ARS" userId="91602886-fe7f-4860-9714-56e67139aa92" providerId="ADAL" clId="{CC40D5F0-4B8D-4BEA-882B-B58989E61890}" dt="2024-03-10T00:22:05.410" v="156" actId="20577"/>
        <pc:sldMkLst>
          <pc:docMk/>
          <pc:sldMk cId="2511832812" sldId="285"/>
        </pc:sldMkLst>
        <pc:spChg chg="mod">
          <ac:chgData name="Vanraden, Paul - REE-ARS" userId="91602886-fe7f-4860-9714-56e67139aa92" providerId="ADAL" clId="{CC40D5F0-4B8D-4BEA-882B-B58989E61890}" dt="2024-03-10T00:22:05.410" v="156" actId="20577"/>
          <ac:spMkLst>
            <pc:docMk/>
            <pc:sldMk cId="2511832812" sldId="285"/>
            <ac:spMk id="2" creationId="{C5752566-ECDA-D0E5-EDFE-3F20DB58B2E1}"/>
          </ac:spMkLst>
        </pc:spChg>
        <pc:spChg chg="mod">
          <ac:chgData name="Vanraden, Paul - REE-ARS" userId="91602886-fe7f-4860-9714-56e67139aa92" providerId="ADAL" clId="{CC40D5F0-4B8D-4BEA-882B-B58989E61890}" dt="2024-03-09T22:34:48.179" v="145" actId="20577"/>
          <ac:spMkLst>
            <pc:docMk/>
            <pc:sldMk cId="2511832812" sldId="285"/>
            <ac:spMk id="3" creationId="{38F969CA-4A9C-5C17-D792-01F93D193D37}"/>
          </ac:spMkLst>
        </pc:spChg>
      </pc:sldChg>
      <pc:sldChg chg="addSp delSp modSp new mod setBg">
        <pc:chgData name="Vanraden, Paul - REE-ARS" userId="91602886-fe7f-4860-9714-56e67139aa92" providerId="ADAL" clId="{CC40D5F0-4B8D-4BEA-882B-B58989E61890}" dt="2024-03-16T13:50:11.021" v="362"/>
        <pc:sldMkLst>
          <pc:docMk/>
          <pc:sldMk cId="2459687731" sldId="286"/>
        </pc:sldMkLst>
        <pc:spChg chg="del mod ord">
          <ac:chgData name="Vanraden, Paul - REE-ARS" userId="91602886-fe7f-4860-9714-56e67139aa92" providerId="ADAL" clId="{CC40D5F0-4B8D-4BEA-882B-B58989E61890}" dt="2024-03-16T13:43:03.288" v="348" actId="478"/>
          <ac:spMkLst>
            <pc:docMk/>
            <pc:sldMk cId="2459687731" sldId="286"/>
            <ac:spMk id="2" creationId="{9C83B94B-AB8D-6971-4E57-F91FE13506C8}"/>
          </ac:spMkLst>
        </pc:spChg>
        <pc:spChg chg="add mod">
          <ac:chgData name="Vanraden, Paul - REE-ARS" userId="91602886-fe7f-4860-9714-56e67139aa92" providerId="ADAL" clId="{CC40D5F0-4B8D-4BEA-882B-B58989E61890}" dt="2024-03-16T13:44:50.498" v="359" actId="14100"/>
          <ac:spMkLst>
            <pc:docMk/>
            <pc:sldMk cId="2459687731" sldId="286"/>
            <ac:spMk id="5" creationId="{6301984C-1848-FE7B-5995-458B7F00DA9C}"/>
          </ac:spMkLst>
        </pc:spChg>
        <pc:picChg chg="add mod">
          <ac:chgData name="Vanraden, Paul - REE-ARS" userId="91602886-fe7f-4860-9714-56e67139aa92" providerId="ADAL" clId="{CC40D5F0-4B8D-4BEA-882B-B58989E61890}" dt="2024-03-16T13:44:36.610" v="358" actId="1076"/>
          <ac:picMkLst>
            <pc:docMk/>
            <pc:sldMk cId="2459687731" sldId="286"/>
            <ac:picMk id="3" creationId="{B367A3C9-4692-9154-0809-87599761EB2E}"/>
          </ac:picMkLst>
        </pc:picChg>
      </pc:sldChg>
      <pc:sldChg chg="addSp modSp new mod setBg">
        <pc:chgData name="Vanraden, Paul - REE-ARS" userId="91602886-fe7f-4860-9714-56e67139aa92" providerId="ADAL" clId="{CC40D5F0-4B8D-4BEA-882B-B58989E61890}" dt="2024-03-16T13:21:05.391" v="261" actId="20577"/>
        <pc:sldMkLst>
          <pc:docMk/>
          <pc:sldMk cId="1560338153" sldId="287"/>
        </pc:sldMkLst>
        <pc:spChg chg="mod">
          <ac:chgData name="Vanraden, Paul - REE-ARS" userId="91602886-fe7f-4860-9714-56e67139aa92" providerId="ADAL" clId="{CC40D5F0-4B8D-4BEA-882B-B58989E61890}" dt="2024-03-16T13:21:05.391" v="261" actId="20577"/>
          <ac:spMkLst>
            <pc:docMk/>
            <pc:sldMk cId="1560338153" sldId="287"/>
            <ac:spMk id="2" creationId="{172AEC96-A1C5-239E-8574-0D9A6C0BBFCC}"/>
          </ac:spMkLst>
        </pc:spChg>
        <pc:spChg chg="add">
          <ac:chgData name="Vanraden, Paul - REE-ARS" userId="91602886-fe7f-4860-9714-56e67139aa92" providerId="ADAL" clId="{CC40D5F0-4B8D-4BEA-882B-B58989E61890}" dt="2024-03-16T13:19:48.828" v="252" actId="26606"/>
          <ac:spMkLst>
            <pc:docMk/>
            <pc:sldMk cId="1560338153" sldId="287"/>
            <ac:spMk id="8" creationId="{9B7AD9F6-8CE7-4299-8FC6-328F4DCD3FF9}"/>
          </ac:spMkLst>
        </pc:spChg>
        <pc:spChg chg="add">
          <ac:chgData name="Vanraden, Paul - REE-ARS" userId="91602886-fe7f-4860-9714-56e67139aa92" providerId="ADAL" clId="{CC40D5F0-4B8D-4BEA-882B-B58989E61890}" dt="2024-03-16T13:19:48.828" v="252" actId="26606"/>
          <ac:spMkLst>
            <pc:docMk/>
            <pc:sldMk cId="1560338153" sldId="287"/>
            <ac:spMk id="10" creationId="{F49775AF-8896-43EE-92C6-83497D6DC56F}"/>
          </ac:spMkLst>
        </pc:spChg>
        <pc:picChg chg="add mod">
          <ac:chgData name="Vanraden, Paul - REE-ARS" userId="91602886-fe7f-4860-9714-56e67139aa92" providerId="ADAL" clId="{CC40D5F0-4B8D-4BEA-882B-B58989E61890}" dt="2024-03-16T13:19:48.828" v="252" actId="26606"/>
          <ac:picMkLst>
            <pc:docMk/>
            <pc:sldMk cId="1560338153" sldId="287"/>
            <ac:picMk id="3" creationId="{2B62F85F-9E1F-97AE-3B92-7E410FFB6208}"/>
          </ac:picMkLst>
        </pc:picChg>
      </pc:sldChg>
      <pc:sldChg chg="addSp delSp modSp new mod setBg">
        <pc:chgData name="Vanraden, Paul - REE-ARS" userId="91602886-fe7f-4860-9714-56e67139aa92" providerId="ADAL" clId="{CC40D5F0-4B8D-4BEA-882B-B58989E61890}" dt="2024-03-16T13:32:50.299" v="332" actId="20577"/>
        <pc:sldMkLst>
          <pc:docMk/>
          <pc:sldMk cId="3923729787" sldId="288"/>
        </pc:sldMkLst>
        <pc:spChg chg="mod">
          <ac:chgData name="Vanraden, Paul - REE-ARS" userId="91602886-fe7f-4860-9714-56e67139aa92" providerId="ADAL" clId="{CC40D5F0-4B8D-4BEA-882B-B58989E61890}" dt="2024-03-16T13:32:50.299" v="332" actId="20577"/>
          <ac:spMkLst>
            <pc:docMk/>
            <pc:sldMk cId="3923729787" sldId="288"/>
            <ac:spMk id="2" creationId="{95BD6191-1152-EB72-D7DF-F99C238F93D9}"/>
          </ac:spMkLst>
        </pc:spChg>
        <pc:spChg chg="add del">
          <ac:chgData name="Vanraden, Paul - REE-ARS" userId="91602886-fe7f-4860-9714-56e67139aa92" providerId="ADAL" clId="{CC40D5F0-4B8D-4BEA-882B-B58989E61890}" dt="2024-03-16T13:30:10.580" v="302" actId="26606"/>
          <ac:spMkLst>
            <pc:docMk/>
            <pc:sldMk cId="3923729787" sldId="288"/>
            <ac:spMk id="9" creationId="{736CAB1F-557E-4FA4-81CC-DC491EF83443}"/>
          </ac:spMkLst>
        </pc:spChg>
        <pc:spChg chg="add del">
          <ac:chgData name="Vanraden, Paul - REE-ARS" userId="91602886-fe7f-4860-9714-56e67139aa92" providerId="ADAL" clId="{CC40D5F0-4B8D-4BEA-882B-B58989E61890}" dt="2024-03-16T13:30:10.580" v="302" actId="26606"/>
          <ac:spMkLst>
            <pc:docMk/>
            <pc:sldMk cId="3923729787" sldId="288"/>
            <ac:spMk id="11" creationId="{AA065953-3D69-4CD4-80C3-DF10DEB4C761}"/>
          </ac:spMkLst>
        </pc:spChg>
        <pc:spChg chg="add del">
          <ac:chgData name="Vanraden, Paul - REE-ARS" userId="91602886-fe7f-4860-9714-56e67139aa92" providerId="ADAL" clId="{CC40D5F0-4B8D-4BEA-882B-B58989E61890}" dt="2024-03-16T13:30:10.580" v="302" actId="26606"/>
          <ac:spMkLst>
            <pc:docMk/>
            <pc:sldMk cId="3923729787" sldId="288"/>
            <ac:spMk id="13" creationId="{2AB36DB5-F10D-4EDB-87E2-ECB9301FFC62}"/>
          </ac:spMkLst>
        </pc:spChg>
        <pc:spChg chg="add del">
          <ac:chgData name="Vanraden, Paul - REE-ARS" userId="91602886-fe7f-4860-9714-56e67139aa92" providerId="ADAL" clId="{CC40D5F0-4B8D-4BEA-882B-B58989E61890}" dt="2024-03-16T13:30:10.580" v="302" actId="26606"/>
          <ac:spMkLst>
            <pc:docMk/>
            <pc:sldMk cId="3923729787" sldId="288"/>
            <ac:spMk id="15" creationId="{446F195D-95DC-419E-BBC1-E2B601A6067B}"/>
          </ac:spMkLst>
        </pc:spChg>
        <pc:spChg chg="add del">
          <ac:chgData name="Vanraden, Paul - REE-ARS" userId="91602886-fe7f-4860-9714-56e67139aa92" providerId="ADAL" clId="{CC40D5F0-4B8D-4BEA-882B-B58989E61890}" dt="2024-03-16T13:30:10.580" v="302" actId="26606"/>
          <ac:spMkLst>
            <pc:docMk/>
            <pc:sldMk cId="3923729787" sldId="288"/>
            <ac:spMk id="17" creationId="{55550980-2AB6-4DE5-86DD-064ADF160E40}"/>
          </ac:spMkLst>
        </pc:spChg>
        <pc:spChg chg="add del">
          <ac:chgData name="Vanraden, Paul - REE-ARS" userId="91602886-fe7f-4860-9714-56e67139aa92" providerId="ADAL" clId="{CC40D5F0-4B8D-4BEA-882B-B58989E61890}" dt="2024-03-16T13:30:10.580" v="302" actId="26606"/>
          <ac:spMkLst>
            <pc:docMk/>
            <pc:sldMk cId="3923729787" sldId="288"/>
            <ac:spMk id="19" creationId="{EDF4B167-8E82-4458-AE55-88B683EBF69B}"/>
          </ac:spMkLst>
        </pc:spChg>
        <pc:spChg chg="add del">
          <ac:chgData name="Vanraden, Paul - REE-ARS" userId="91602886-fe7f-4860-9714-56e67139aa92" providerId="ADAL" clId="{CC40D5F0-4B8D-4BEA-882B-B58989E61890}" dt="2024-03-16T13:30:10.580" v="302" actId="26606"/>
          <ac:spMkLst>
            <pc:docMk/>
            <pc:sldMk cId="3923729787" sldId="288"/>
            <ac:spMk id="21" creationId="{55993D72-5628-4E5E-BB9F-96066414EEFD}"/>
          </ac:spMkLst>
        </pc:spChg>
        <pc:spChg chg="add">
          <ac:chgData name="Vanraden, Paul - REE-ARS" userId="91602886-fe7f-4860-9714-56e67139aa92" providerId="ADAL" clId="{CC40D5F0-4B8D-4BEA-882B-B58989E61890}" dt="2024-03-16T13:30:10.580" v="302" actId="26606"/>
          <ac:spMkLst>
            <pc:docMk/>
            <pc:sldMk cId="3923729787" sldId="288"/>
            <ac:spMk id="26" creationId="{798FE0E0-D95D-46EF-A375-475D4DB0ED45}"/>
          </ac:spMkLst>
        </pc:spChg>
        <pc:spChg chg="add">
          <ac:chgData name="Vanraden, Paul - REE-ARS" userId="91602886-fe7f-4860-9714-56e67139aa92" providerId="ADAL" clId="{CC40D5F0-4B8D-4BEA-882B-B58989E61890}" dt="2024-03-16T13:30:10.580" v="302" actId="26606"/>
          <ac:spMkLst>
            <pc:docMk/>
            <pc:sldMk cId="3923729787" sldId="288"/>
            <ac:spMk id="28" creationId="{2D82A42F-AEBE-4065-9792-036A904D8564}"/>
          </ac:spMkLst>
        </pc:spChg>
        <pc:picChg chg="add">
          <ac:chgData name="Vanraden, Paul - REE-ARS" userId="91602886-fe7f-4860-9714-56e67139aa92" providerId="ADAL" clId="{CC40D5F0-4B8D-4BEA-882B-B58989E61890}" dt="2024-03-16T13:24:51.409" v="292"/>
          <ac:picMkLst>
            <pc:docMk/>
            <pc:sldMk cId="3923729787" sldId="288"/>
            <ac:picMk id="3" creationId="{AB1F5F87-8ED5-F4EA-B67D-F384180A3128}"/>
          </ac:picMkLst>
        </pc:picChg>
        <pc:picChg chg="add mod">
          <ac:chgData name="Vanraden, Paul - REE-ARS" userId="91602886-fe7f-4860-9714-56e67139aa92" providerId="ADAL" clId="{CC40D5F0-4B8D-4BEA-882B-B58989E61890}" dt="2024-03-16T13:30:10.580" v="302" actId="26606"/>
          <ac:picMkLst>
            <pc:docMk/>
            <pc:sldMk cId="3923729787" sldId="288"/>
            <ac:picMk id="4" creationId="{FD7D9775-5163-C46B-3CF9-409855BF678E}"/>
          </ac:picMkLst>
        </pc:picChg>
      </pc:sldChg>
      <pc:sldChg chg="addSp modSp new mod setBg addAnim">
        <pc:chgData name="Vanraden, Paul - REE-ARS" userId="91602886-fe7f-4860-9714-56e67139aa92" providerId="ADAL" clId="{CC40D5F0-4B8D-4BEA-882B-B58989E61890}" dt="2024-03-22T23:04:22.049" v="404" actId="20577"/>
        <pc:sldMkLst>
          <pc:docMk/>
          <pc:sldMk cId="842192525" sldId="289"/>
        </pc:sldMkLst>
        <pc:spChg chg="mod ord">
          <ac:chgData name="Vanraden, Paul - REE-ARS" userId="91602886-fe7f-4860-9714-56e67139aa92" providerId="ADAL" clId="{CC40D5F0-4B8D-4BEA-882B-B58989E61890}" dt="2024-03-22T23:04:22.049" v="404" actId="20577"/>
          <ac:spMkLst>
            <pc:docMk/>
            <pc:sldMk cId="842192525" sldId="289"/>
            <ac:spMk id="2" creationId="{32905959-7D6E-62CC-C352-C2A59EBDD4D0}"/>
          </ac:spMkLst>
        </pc:spChg>
        <pc:spChg chg="add">
          <ac:chgData name="Vanraden, Paul - REE-ARS" userId="91602886-fe7f-4860-9714-56e67139aa92" providerId="ADAL" clId="{CC40D5F0-4B8D-4BEA-882B-B58989E61890}" dt="2024-03-22T22:34:19.727" v="367" actId="26606"/>
          <ac:spMkLst>
            <pc:docMk/>
            <pc:sldMk cId="842192525" sldId="289"/>
            <ac:spMk id="8" creationId="{ECC07320-C2CA-4E29-8481-9D9E143C7788}"/>
          </ac:spMkLst>
        </pc:spChg>
        <pc:spChg chg="add">
          <ac:chgData name="Vanraden, Paul - REE-ARS" userId="91602886-fe7f-4860-9714-56e67139aa92" providerId="ADAL" clId="{CC40D5F0-4B8D-4BEA-882B-B58989E61890}" dt="2024-03-22T22:34:19.727" v="367" actId="26606"/>
          <ac:spMkLst>
            <pc:docMk/>
            <pc:sldMk cId="842192525" sldId="289"/>
            <ac:spMk id="10" creationId="{178FB36B-5BFE-42CA-BC60-1115E0D95EEC}"/>
          </ac:spMkLst>
        </pc:spChg>
        <pc:picChg chg="add mod">
          <ac:chgData name="Vanraden, Paul - REE-ARS" userId="91602886-fe7f-4860-9714-56e67139aa92" providerId="ADAL" clId="{CC40D5F0-4B8D-4BEA-882B-B58989E61890}" dt="2024-03-22T22:34:19.727" v="367" actId="26606"/>
          <ac:picMkLst>
            <pc:docMk/>
            <pc:sldMk cId="842192525" sldId="289"/>
            <ac:picMk id="3" creationId="{56FE66EB-A067-BD01-3D58-799A857E1050}"/>
          </ac:picMkLst>
        </pc:picChg>
      </pc:sldChg>
    </pc:docChg>
  </pc:docChgLst>
  <pc:docChgLst>
    <pc:chgData name="Vanraden, Paul - REE-ARS" userId="91602886-fe7f-4860-9714-56e67139aa92" providerId="ADAL" clId="{74241C88-3F3D-4949-9867-1E9F5AA4E53D}"/>
    <pc:docChg chg="delSld modSld">
      <pc:chgData name="Vanraden, Paul - REE-ARS" userId="91602886-fe7f-4860-9714-56e67139aa92" providerId="ADAL" clId="{74241C88-3F3D-4949-9867-1E9F5AA4E53D}" dt="2024-10-06T22:37:42.123" v="6" actId="6549"/>
      <pc:docMkLst>
        <pc:docMk/>
      </pc:docMkLst>
      <pc:sldChg chg="addSp del delDesignElem">
        <pc:chgData name="Vanraden, Paul - REE-ARS" userId="91602886-fe7f-4860-9714-56e67139aa92" providerId="ADAL" clId="{74241C88-3F3D-4949-9867-1E9F5AA4E53D}" dt="2024-10-06T22:36:39.899" v="1"/>
        <pc:sldMkLst>
          <pc:docMk/>
          <pc:sldMk cId="3922711933" sldId="290"/>
        </pc:sldMkLst>
        <pc:spChg chg="add">
          <ac:chgData name="Vanraden, Paul - REE-ARS" userId="91602886-fe7f-4860-9714-56e67139aa92" providerId="ADAL" clId="{74241C88-3F3D-4949-9867-1E9F5AA4E53D}" dt="2024-10-06T22:36:39.899" v="1"/>
          <ac:spMkLst>
            <pc:docMk/>
            <pc:sldMk cId="3922711933" sldId="290"/>
            <ac:spMk id="10" creationId="{2151139A-886F-4B97-8815-729AD3831BBD}"/>
          </ac:spMkLst>
        </pc:spChg>
        <pc:spChg chg="add">
          <ac:chgData name="Vanraden, Paul - REE-ARS" userId="91602886-fe7f-4860-9714-56e67139aa92" providerId="ADAL" clId="{74241C88-3F3D-4949-9867-1E9F5AA4E53D}" dt="2024-10-06T22:36:39.899" v="1"/>
          <ac:spMkLst>
            <pc:docMk/>
            <pc:sldMk cId="3922711933" sldId="290"/>
            <ac:spMk id="12" creationId="{5428AC11-BFDF-42EF-80FF-717BBF909067}"/>
          </ac:spMkLst>
        </pc:spChg>
        <pc:spChg chg="add">
          <ac:chgData name="Vanraden, Paul - REE-ARS" userId="91602886-fe7f-4860-9714-56e67139aa92" providerId="ADAL" clId="{74241C88-3F3D-4949-9867-1E9F5AA4E53D}" dt="2024-10-06T22:36:39.899" v="1"/>
          <ac:spMkLst>
            <pc:docMk/>
            <pc:sldMk cId="3922711933" sldId="290"/>
            <ac:spMk id="14" creationId="{2CC56AF6-38E4-490B-8E2B-1A1037B4EDD4}"/>
          </ac:spMkLst>
        </pc:spChg>
        <pc:spChg chg="add">
          <ac:chgData name="Vanraden, Paul - REE-ARS" userId="91602886-fe7f-4860-9714-56e67139aa92" providerId="ADAL" clId="{74241C88-3F3D-4949-9867-1E9F5AA4E53D}" dt="2024-10-06T22:36:39.899" v="1"/>
          <ac:spMkLst>
            <pc:docMk/>
            <pc:sldMk cId="3922711933" sldId="290"/>
            <ac:spMk id="16" creationId="{32FD26B0-16CE-4AD4-9CE4-A63EBF330831}"/>
          </ac:spMkLst>
        </pc:spChg>
      </pc:sldChg>
      <pc:sldChg chg="modSp mod">
        <pc:chgData name="Vanraden, Paul - REE-ARS" userId="91602886-fe7f-4860-9714-56e67139aa92" providerId="ADAL" clId="{74241C88-3F3D-4949-9867-1E9F5AA4E53D}" dt="2024-10-06T22:37:42.123" v="6" actId="6549"/>
        <pc:sldMkLst>
          <pc:docMk/>
          <pc:sldMk cId="3335974824" sldId="291"/>
        </pc:sldMkLst>
        <pc:spChg chg="mod">
          <ac:chgData name="Vanraden, Paul - REE-ARS" userId="91602886-fe7f-4860-9714-56e67139aa92" providerId="ADAL" clId="{74241C88-3F3D-4949-9867-1E9F5AA4E53D}" dt="2024-10-06T22:37:42.123" v="6" actId="6549"/>
          <ac:spMkLst>
            <pc:docMk/>
            <pc:sldMk cId="3335974824" sldId="291"/>
            <ac:spMk id="2" creationId="{8160DA5C-5CB5-D559-91C7-CE5D7E8A428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FF669-6E54-B199-0F55-378785408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56743-6539-43EE-154B-514E7397C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E0750-9C23-B67C-111D-F47A7AFB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86905-A680-E6CE-18D8-87E3071D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0146A-74B4-60FA-FBE8-1DF81E9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7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D37A-06A6-6FAC-4FAA-8A298D3E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2C97A-4CE4-EFE3-DF8D-AEAA7DC78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8EE90-98BE-11C2-00AC-A1BD48CF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799AF-3931-2E12-3968-527E373E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7B5A7-BD79-1D5D-7449-137882C3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943D5-9E35-8380-9860-2E5AC3557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A3C64-0ACC-39AF-416C-0A823C877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91AAF-44FC-B346-1ACE-F7A85995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C6E14-2F0B-7724-8DBB-A44B4A26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A7F5D-C50A-3368-6F82-5A3B26CF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9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0CA1-E2A1-5B10-A8E2-1722F8E9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8864-02FE-3F0A-AE10-3E1AF8DED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B57AC-0BAC-5B37-ECD1-2FE144EB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50C82-AAEC-26FF-824F-884479C0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3E363-4292-1C5F-E58A-DF4AEBA0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6A6D-A8EF-E4E6-B165-8578F933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5D939-742F-0257-E2AD-7744C38D1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9183E-8C27-0B69-DBD7-AA053315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D6324-A098-98AC-B9EB-8DB0205C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575F-6CDC-EC8F-A5C5-AC8B2DD2C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1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7411-A600-AD2C-6F51-8597931D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872AF-6CF3-EE63-AACE-CE9C6DFCE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E7470-1AE7-A8BB-6400-3FA019714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D15C9-8788-A2FA-D302-1513BAFE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82BD4-6C66-7E3D-D8AC-61F09D31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AB3BD-7A8C-87EE-39E7-B21C186D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121F-E1F6-23DB-5A1D-9FA309EF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505DD-3F4F-152A-9E00-F73B25DAD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3EB97-775B-5406-C9E2-4DC93B7B1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328F1-9C3B-7FCC-2DFC-0AD61E728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403A2-F9FC-7357-2B10-C8A968589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E7802F-518C-68B0-7836-F93E15C5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24AA3-15D0-BB1D-C518-D13E2ED4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2C08D-0365-0A9D-F5F0-043006A2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5860-A672-1115-A94F-C74E8BA2A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109BD-405C-D07B-8D72-D0B3C198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8708A-8A6A-33B3-CC4E-D3017D617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5CEEB-D83C-F359-7B66-E4B1FEAF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BF859-1148-03A8-873B-0535B196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BE9DE2-1EBE-7A9F-ED73-A7E768BBA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0468C-E3D7-9D11-9CE4-0150785C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3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2F91E-4B21-B2BA-7947-86EEB8F4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96BDD-EBCA-88C3-88A3-E76BB160E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65025-EEBA-A3DE-5F32-EA05E5B89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46817-2869-04A9-D708-544578B0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2EDBB-C00B-72ED-15FF-70AD2714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7F588-C33D-A477-F621-AFCF08CD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2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13D0-7D0E-9A5C-891A-C06AFB38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0C411-5388-6EEA-6C41-4D6B87030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0E3DA-4655-5F73-AB04-8CE109A64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E4B6A-4633-C751-9924-E64592BE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0FBD-888B-70E9-C589-E661D392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88334-F0DE-D689-A7AB-1FA7A141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3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A820F-F3A3-F9F8-C6E4-5DB6DBE1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AADE1-1E5D-9198-21E1-BBD945882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2EFF8-4DC1-92A5-4CFD-3B69AD7F2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36869-63DA-40B9-BA93-68BA70313765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3E106-DB8F-4128-BF4D-DE19D1966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BBE6-0F9C-F0E0-A026-EA00AD80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8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ulvanraden.com/Clarence_Alta_Ellis.pptx" TargetMode="External"/><Relationship Id="rId2" Type="http://schemas.openxmlformats.org/officeDocument/2006/relationships/hyperlink" Target="http://www.paulvanraden.com/Martin_Ruth_VanRaden.pptx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person cutting a cake&#10;&#10;Description automatically generated">
            <a:extLst>
              <a:ext uri="{FF2B5EF4-FFF2-40B4-BE49-F238E27FC236}">
                <a16:creationId xmlns:a16="http://schemas.microsoft.com/office/drawing/2014/main" id="{7D8976CE-E14C-BEB3-EA35-A1F89C769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55" b="25027"/>
          <a:stretch/>
        </p:blipFill>
        <p:spPr>
          <a:xfrm>
            <a:off x="4876800" y="-8905"/>
            <a:ext cx="7315200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29F6B-BEE1-7A7F-1A01-728ACDC11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Walter 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and 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Katie VanRaden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D283F-9A69-99C5-1F7A-7E08B9076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922" y="743803"/>
            <a:ext cx="2808844" cy="1382392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1930-2008</a:t>
            </a:r>
          </a:p>
        </p:txBody>
      </p:sp>
    </p:spTree>
    <p:extLst>
      <p:ext uri="{BB962C8B-B14F-4D97-AF65-F5344CB8AC3E}">
        <p14:creationId xmlns:p14="http://schemas.microsoft.com/office/powerpoint/2010/main" val="258344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94EE6-B187-7322-617D-855FDDD22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0" r="12577" b="3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4F29F-F857-D7D4-A71E-D76CB34BE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62" y="1884525"/>
            <a:ext cx="2984937" cy="32599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Forreston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High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senior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6AC9C-8A9F-80E4-E347-A44F6BA00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" r="12335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D6E9F2-77D8-BDE8-EE95-D498C839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Katie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photos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3A1C8-ED36-E9B3-698D-FD55FA724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2" r="-2" b="12519"/>
          <a:stretch/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B975F-718A-6B67-0475-B395B4EAA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7100"/>
          <a:stretch/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273EC5-1F7F-7E27-ECE9-E1D362587D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7426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03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63853-55F4-F93E-5DC0-C9BA56C6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945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1949</a:t>
            </a:r>
            <a:br>
              <a:rPr lang="en-US" sz="6600"/>
            </a:br>
            <a:r>
              <a:rPr lang="en-US" sz="6600"/>
              <a:t>Rosemary and Katie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1C362-FBAE-2909-326F-20971E3BC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534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840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26F29-D743-CDC9-2457-63AEA70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Siblings:</a:t>
            </a:r>
            <a:br>
              <a:rPr lang="en-US" sz="4800" dirty="0"/>
            </a:br>
            <a:r>
              <a:rPr lang="en-US" sz="4800" dirty="0"/>
              <a:t>Leroy, Rosemary, Harold, 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Katie</a:t>
            </a:r>
            <a:r>
              <a:rPr lang="en-US" sz="4800" dirty="0"/>
              <a:t>, and Robert Ellis</a:t>
            </a:r>
          </a:p>
        </p:txBody>
      </p:sp>
      <p:sp>
        <p:nvSpPr>
          <p:cNvPr id="10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E6F59-C26C-8B85-09DC-11CEC537A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1" r="8783" b="-2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9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ABB8D-D2BF-8F95-30E4-54C011E43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" r="151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EFBA5-4F6B-1446-A36E-9C44D61AE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Wedding</a:t>
            </a:r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Dec 17, 1950</a:t>
            </a:r>
            <a:endParaRPr lang="en-US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2CABD-B96E-066B-5A7F-5D5685D51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603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31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51E4F8-8D6D-D152-98EB-536C3991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1951</a:t>
            </a:r>
            <a:br>
              <a:rPr lang="en-US" sz="3600" dirty="0"/>
            </a:br>
            <a:r>
              <a:rPr lang="en-US" sz="3600" dirty="0"/>
              <a:t>Walter graduates top of class</a:t>
            </a:r>
            <a:br>
              <a:rPr lang="en-US" sz="3600" dirty="0"/>
            </a:br>
            <a:r>
              <a:rPr lang="en-US" sz="3600" dirty="0"/>
              <a:t>Engine Mechanics School</a:t>
            </a:r>
            <a:br>
              <a:rPr lang="en-US" sz="3600" dirty="0"/>
            </a:br>
            <a:r>
              <a:rPr lang="en-US" sz="3600" dirty="0"/>
              <a:t>Shepherd Air Force base, Texas</a:t>
            </a:r>
          </a:p>
        </p:txBody>
      </p:sp>
      <p:pic>
        <p:nvPicPr>
          <p:cNvPr id="3" name="Picture 2" descr="A parade float with people on it&#10;&#10;Description automatically generated">
            <a:extLst>
              <a:ext uri="{FF2B5EF4-FFF2-40B4-BE49-F238E27FC236}">
                <a16:creationId xmlns:a16="http://schemas.microsoft.com/office/drawing/2014/main" id="{2956F0C5-346C-5EF8-0FEF-4A9063A5F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755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B7321-7273-8296-96A4-391ED30E8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025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D603D-B723-C451-C82B-B60A39CA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95509"/>
            <a:ext cx="4092525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1952 Tampa, FL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52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7C52A-7DA9-91BF-3F56-5A6A7770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1952</a:t>
            </a:r>
            <a:br>
              <a:rPr lang="en-US" sz="5400"/>
            </a:br>
            <a:r>
              <a:rPr lang="en-US" sz="5400"/>
              <a:t>Birth of first child - Mark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0D704415-13B8-8520-277F-0E36F5FBD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64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9D7DE-D1C1-C588-4DCD-5B86FBBE4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71" r="-1" b="16537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4D38-2C1D-084A-D460-D90407B9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1954 Air Force promotion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6AA1B-6C87-D8D7-7CE8-737AE0E57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9" r="4822" b="-3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05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AEC96-A1C5-239E-8574-0D9A6C0BB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Bud photo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2F85F-9E1F-97AE-3B92-7E410FFB6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7" b="199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033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FC66E2-D430-95DA-6EE0-E15132C3C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1931</a:t>
            </a:r>
            <a:br>
              <a:rPr lang="en-US" sz="5400" dirty="0"/>
            </a:b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Walter</a:t>
            </a:r>
            <a:r>
              <a:rPr lang="en-US" sz="5400" dirty="0"/>
              <a:t> at 15 months</a:t>
            </a:r>
            <a:br>
              <a:rPr lang="en-US" sz="5400" dirty="0"/>
            </a:br>
            <a:r>
              <a:rPr lang="en-US" sz="5400" dirty="0" err="1"/>
              <a:t>Forreston</a:t>
            </a:r>
            <a:r>
              <a:rPr lang="en-US" sz="5400" dirty="0"/>
              <a:t>, IL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7EE68-095E-75C2-3564-D5A1AC21F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02" b="1160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839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driving a tractor&#10;&#10;Description automatically generated">
            <a:extLst>
              <a:ext uri="{FF2B5EF4-FFF2-40B4-BE49-F238E27FC236}">
                <a16:creationId xmlns:a16="http://schemas.microsoft.com/office/drawing/2014/main" id="{5C75E235-D942-707B-4B6A-1CEB015A5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6358"/>
          <a:stretch/>
        </p:blipFill>
        <p:spPr>
          <a:xfrm>
            <a:off x="1460500" y="1844675"/>
            <a:ext cx="4752975" cy="4449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9116F9-4CB8-6F33-0B05-8F0A1BD7D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5" y="1844675"/>
            <a:ext cx="4449763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C29A4-5078-3AB5-B3C9-27AC4661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/>
              <a:t>1956</a:t>
            </a:r>
            <a:br>
              <a:rPr lang="en-US" sz="4800" dirty="0"/>
            </a:br>
            <a:r>
              <a:rPr lang="en-US" sz="4800" dirty="0"/>
              <a:t>Walter wins plowing contest</a:t>
            </a:r>
          </a:p>
        </p:txBody>
      </p:sp>
    </p:spTree>
    <p:extLst>
      <p:ext uri="{BB962C8B-B14F-4D97-AF65-F5344CB8AC3E}">
        <p14:creationId xmlns:p14="http://schemas.microsoft.com/office/powerpoint/2010/main" val="1039540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E66EB-A067-BD01-3D58-799A857E1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05959-7D6E-62CC-C352-C2A59EBD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413865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 dirty="0">
                <a:solidFill>
                  <a:srgbClr val="C00000"/>
                </a:solidFill>
              </a:rPr>
              <a:t>Sunday morning,</a:t>
            </a:r>
            <a:r>
              <a:rPr lang="en-US" sz="2500" dirty="0"/>
              <a:t> </a:t>
            </a:r>
            <a:r>
              <a:rPr lang="en-US" sz="3600" dirty="0"/>
              <a:t>1963</a:t>
            </a:r>
            <a:r>
              <a:rPr lang="en-US" sz="2500" dirty="0"/>
              <a:t> </a:t>
            </a:r>
            <a:br>
              <a:rPr lang="en-US" sz="2500" dirty="0"/>
            </a:br>
            <a:br>
              <a:rPr lang="en-US" sz="2500" dirty="0"/>
            </a:br>
            <a:r>
              <a:rPr lang="en-US" sz="2500" dirty="0"/>
              <a:t>From the 100-year celebration of the </a:t>
            </a:r>
            <a:r>
              <a:rPr lang="en-US" sz="2500" dirty="0" err="1"/>
              <a:t>Forreston</a:t>
            </a:r>
            <a:r>
              <a:rPr lang="en-US" sz="2500"/>
              <a:t>, IL Reformed Church</a:t>
            </a:r>
            <a:r>
              <a:rPr lang="en-US" sz="2500" dirty="0"/>
              <a:t>. </a:t>
            </a:r>
            <a:br>
              <a:rPr lang="en-US" sz="2500" dirty="0"/>
            </a:br>
            <a:br>
              <a:rPr lang="en-US" sz="2500" dirty="0"/>
            </a:br>
            <a:r>
              <a:rPr lang="en-US" sz="2500" i="1" dirty="0"/>
              <a:t>Front row left to right:</a:t>
            </a:r>
            <a:br>
              <a:rPr lang="en-US" sz="2500" i="1" dirty="0"/>
            </a:br>
            <a:r>
              <a:rPr lang="en-US" sz="2500" dirty="0">
                <a:solidFill>
                  <a:srgbClr val="0070C0"/>
                </a:solidFill>
              </a:rPr>
              <a:t>Judy Paul Katie Miriam Mark Dave Bud Deb</a:t>
            </a:r>
            <a:br>
              <a:rPr lang="en-US" sz="2500" dirty="0"/>
            </a:b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4219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D6191-1152-EB72-D7DF-F99C238F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94575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dirty="0"/>
              <a:t>~1985</a:t>
            </a:r>
            <a:br>
              <a:rPr lang="en-US" sz="6600" dirty="0"/>
            </a:br>
            <a:r>
              <a:rPr lang="en-US" sz="6600" dirty="0"/>
              <a:t>Bud’s welding, </a:t>
            </a:r>
            <a:br>
              <a:rPr lang="en-US" sz="6600" dirty="0"/>
            </a:br>
            <a:r>
              <a:rPr lang="en-US" sz="6600" dirty="0"/>
              <a:t>with son Dave,</a:t>
            </a:r>
            <a:br>
              <a:rPr lang="en-US" sz="6600" dirty="0"/>
            </a:br>
            <a:r>
              <a:rPr lang="en-US" sz="6600" dirty="0" err="1"/>
              <a:t>Forreston</a:t>
            </a:r>
            <a:r>
              <a:rPr lang="en-US" sz="6600" dirty="0"/>
              <a:t>, IL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D9775-5163-C46B-3CF9-409855BF6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4" r="3910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3729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3056C-CD67-3BA3-3370-CD7C8E51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8"/>
            <a:ext cx="3232298" cy="403561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1985</a:t>
            </a:r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Katie’s</a:t>
            </a:r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Bacheller of Arts, Rockford College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66E56-5878-027E-1005-768B9CF38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46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55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standing next to a sign&#10;&#10;Description automatically generated">
            <a:extLst>
              <a:ext uri="{FF2B5EF4-FFF2-40B4-BE49-F238E27FC236}">
                <a16:creationId xmlns:a16="http://schemas.microsoft.com/office/drawing/2014/main" id="{E7EEBA2D-D8B5-55B1-3868-A3C8760D0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970" b="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00839-0D4B-A308-A43F-F2D53919B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1994</a:t>
            </a:r>
          </a:p>
        </p:txBody>
      </p:sp>
    </p:spTree>
    <p:extLst>
      <p:ext uri="{BB962C8B-B14F-4D97-AF65-F5344CB8AC3E}">
        <p14:creationId xmlns:p14="http://schemas.microsoft.com/office/powerpoint/2010/main" val="3966917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C80E7-5EC3-C93F-9E9A-FF46C1F1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43" b="3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AE3F3-2BD5-E248-85F1-E8864330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501550"/>
            <a:ext cx="2984937" cy="320160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Katie VanRaden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 Miriam, Mark, and Angel,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with Paul in 2000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759FA-AE3A-C6F1-9534-1B6259049A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10" r="13832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1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985B1-C854-0591-3C63-A4FD9E16C9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07" r="4250" b="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0DA5C-5CB5-D559-91C7-CE5D7E8A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65" y="5519456"/>
            <a:ext cx="8023073" cy="11861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Katie VanRaden</a:t>
            </a:r>
            <a:b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photos with Miriam and Paul’s family in DC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F349A-BE19-5606-BC14-E55FE616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9100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5974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3D859-340B-082B-2E25-8EC63148D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31" y="0"/>
            <a:ext cx="2674036" cy="6863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91B50C-05EE-CCAD-9DDC-E405C63EE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899" y="1588222"/>
            <a:ext cx="7924547" cy="5269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73E3C7-4C42-D603-1A1F-BB8718AB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46" y="380624"/>
            <a:ext cx="10515600" cy="942664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1996 Walter obituary</a:t>
            </a:r>
          </a:p>
        </p:txBody>
      </p:sp>
    </p:spTree>
    <p:extLst>
      <p:ext uri="{BB962C8B-B14F-4D97-AF65-F5344CB8AC3E}">
        <p14:creationId xmlns:p14="http://schemas.microsoft.com/office/powerpoint/2010/main" val="903894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3DE4-219D-D917-EC91-663FFE96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070" y="638777"/>
            <a:ext cx="5687963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2008 Katie obituary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B453B5B-4318-5498-F08D-8ABA700B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23"/>
            <a:ext cx="4257368" cy="6866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27DA27-F6BC-9778-E28E-3FEA1D56E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981" y="1391264"/>
            <a:ext cx="4100052" cy="54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17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7A3C9-4692-9154-0809-87599761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1" y="0"/>
            <a:ext cx="1060173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01984C-1848-FE7B-5995-458B7F00DA9C}"/>
              </a:ext>
            </a:extLst>
          </p:cNvPr>
          <p:cNvSpPr txBox="1"/>
          <p:nvPr/>
        </p:nvSpPr>
        <p:spPr>
          <a:xfrm>
            <a:off x="985962" y="197784"/>
            <a:ext cx="95256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Children, spouses, and grandchildren at Katie’s memorial service</a:t>
            </a:r>
          </a:p>
          <a:p>
            <a:r>
              <a:rPr lang="en-US" sz="2200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245968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ED294-54BE-F15E-8645-95C946B5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/>
              <a:t>1933</a:t>
            </a:r>
            <a:br>
              <a:rPr lang="en-US" sz="5000" dirty="0"/>
            </a:br>
            <a:r>
              <a:rPr lang="en-US" sz="5000" dirty="0"/>
              <a:t>Rosemary and </a:t>
            </a:r>
            <a:r>
              <a:rPr lang="en-US" sz="5000" b="1" dirty="0">
                <a:solidFill>
                  <a:srgbClr val="7030A0"/>
                </a:solidFill>
              </a:rPr>
              <a:t>Katie</a:t>
            </a:r>
            <a:r>
              <a:rPr lang="en-US" sz="5000" dirty="0"/>
              <a:t> Ellis</a:t>
            </a:r>
            <a:br>
              <a:rPr lang="en-US" sz="5000" dirty="0"/>
            </a:br>
            <a:r>
              <a:rPr lang="en-US" sz="5000" dirty="0"/>
              <a:t>Winslow, IL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uple of young girls standing in front of bushes&#10;&#10;Description automatically generated">
            <a:extLst>
              <a:ext uri="{FF2B5EF4-FFF2-40B4-BE49-F238E27FC236}">
                <a16:creationId xmlns:a16="http://schemas.microsoft.com/office/drawing/2014/main" id="{A1E6CBBC-C17F-6652-FAC5-C5E3B4538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2654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676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14123-D9A5-CFA9-701B-732FB27B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To: </a:t>
            </a:r>
            <a:r>
              <a:rPr lang="en-US" b="1" dirty="0">
                <a:solidFill>
                  <a:srgbClr val="7030A0"/>
                </a:solidFill>
              </a:rPr>
              <a:t>Mom</a:t>
            </a:r>
            <a:r>
              <a:rPr lang="en-US" dirty="0"/>
              <a:t> </a:t>
            </a:r>
            <a:br>
              <a:rPr lang="en-US"/>
            </a:br>
            <a:r>
              <a:rPr lang="en-US"/>
              <a:t>From: </a:t>
            </a:r>
            <a:r>
              <a:rPr lang="en-US" dirty="0"/>
              <a:t>Your Children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564411-4829-F15D-261E-0859ABD4ABEC}"/>
              </a:ext>
            </a:extLst>
          </p:cNvPr>
          <p:cNvSpPr txBox="1"/>
          <p:nvPr/>
        </p:nvSpPr>
        <p:spPr>
          <a:xfrm>
            <a:off x="850790" y="2353586"/>
            <a:ext cx="47469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loved you Mom. We know you always loved us.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 gave us life. You shared your life with us.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 sang God’s praise. You taught us peaceful ways.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are amazed! From us you get all A’s.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 soothed our cries, when others didn’t care.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You gave advice, and taught us how to share.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When we were down, you were the first to call.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thank you Mom, for thinking of us all.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71D35E-DEDE-6855-02E1-B8494B1BC391}"/>
              </a:ext>
            </a:extLst>
          </p:cNvPr>
          <p:cNvSpPr txBox="1"/>
          <p:nvPr/>
        </p:nvSpPr>
        <p:spPr>
          <a:xfrm>
            <a:off x="6257676" y="2353586"/>
            <a:ext cx="49854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you should know, you said nice words worth sharing.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everyone, to people everywhere.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as we live, we’ll give your words to others.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love you Mom. We really miss you Mother.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others here, are also glad they knew her.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She helped us all, to find a happy future.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honor of </a:t>
            </a:r>
            <a:r>
              <a:rPr lang="en-US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Katie J. VanRaden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May 11, 1930 - October 22, 2008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450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2566-ECDA-D0E5-EDFE-3F20DB58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Earlier generations of ancestors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9CA-4A9C-5C17-D792-01F93D193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Walter VanRaden’s parents and ancestors, see:</a:t>
            </a:r>
          </a:p>
          <a:p>
            <a:pPr lvl="1"/>
            <a:r>
              <a:rPr lang="en-US" dirty="0">
                <a:hlinkClick r:id="rId2"/>
              </a:rPr>
              <a:t>http://www.paulvanraden.com/Martin_Ruth_VanRaden.pptx</a:t>
            </a:r>
            <a:endParaRPr lang="en-US" dirty="0"/>
          </a:p>
          <a:p>
            <a:r>
              <a:rPr lang="en-US" dirty="0"/>
              <a:t>For Katie VanRaden’s parents and ancestors, see:</a:t>
            </a:r>
          </a:p>
          <a:p>
            <a:pPr lvl="1"/>
            <a:r>
              <a:rPr lang="en-US" dirty="0">
                <a:hlinkClick r:id="rId3"/>
              </a:rPr>
              <a:t>http://www.paulvanraden.com/Clarence_Alta_Ellis.pptx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3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E4F8D-E66B-2E0F-DE8E-D6FA2F6A6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25" y="1844675"/>
            <a:ext cx="6107113" cy="4449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D38EB-4FEE-FC07-951A-BAEA00D55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25" y="1844675"/>
            <a:ext cx="3230563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045A53-6FB5-E17C-0403-061992EF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Katie</a:t>
            </a:r>
            <a:r>
              <a:rPr lang="en-US" sz="4800" dirty="0"/>
              <a:t> (center) </a:t>
            </a:r>
            <a:r>
              <a:rPr lang="en-US" sz="4800"/>
              <a:t>and her class-mates</a:t>
            </a:r>
            <a:r>
              <a:rPr lang="en-US" sz="4800" dirty="0"/>
              <a:t>, and their 1-room school in Winslow, IL, ~1937</a:t>
            </a:r>
          </a:p>
        </p:txBody>
      </p:sp>
    </p:spTree>
    <p:extLst>
      <p:ext uri="{BB962C8B-B14F-4D97-AF65-F5344CB8AC3E}">
        <p14:creationId xmlns:p14="http://schemas.microsoft.com/office/powerpoint/2010/main" val="3238502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60CAB-91A2-8F54-AB45-54D2D4C4C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6" r="5557" b="3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73B55-E9D4-DC7D-C3E3-256BA9B2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945176"/>
            <a:ext cx="2984937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Walter with dog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F9383-BB49-6400-50E1-014BE2B09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44" r="17336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33F41-342E-1E98-F444-162C763EF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8" r="10244" b="3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D74E8-A7D8-AD5D-F2A3-33F1F1D4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945176"/>
            <a:ext cx="2984937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Walter early photos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024A1-1700-95E6-3806-2B7DBC0FA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77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4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740C1-6472-D002-AB42-02BA9AA61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1942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Katie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gives 4-H talk about feeding lambs</a:t>
            </a:r>
          </a:p>
        </p:txBody>
      </p:sp>
      <p:pic>
        <p:nvPicPr>
          <p:cNvPr id="3" name="Picture 2" descr="A newspaper article with text&#10;&#10;Description automatically generated">
            <a:extLst>
              <a:ext uri="{FF2B5EF4-FFF2-40B4-BE49-F238E27FC236}">
                <a16:creationId xmlns:a16="http://schemas.microsoft.com/office/drawing/2014/main" id="{E8B17418-BDF6-A383-CB01-12F7E7ED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801" y="578738"/>
            <a:ext cx="5670549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51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newspaper article&#10;&#10;Description automatically generated">
            <a:extLst>
              <a:ext uri="{FF2B5EF4-FFF2-40B4-BE49-F238E27FC236}">
                <a16:creationId xmlns:a16="http://schemas.microsoft.com/office/drawing/2014/main" id="{F95EF066-9E22-A26A-3C63-72C395549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-3"/>
          <a:stretch/>
        </p:blipFill>
        <p:spPr>
          <a:xfrm>
            <a:off x="5334001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6A8AFB-C7BD-5E0D-B5B2-A105B9379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335" y="4769392"/>
            <a:ext cx="1858296" cy="190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68B372-0D8F-220A-9AAA-AB3FF269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648839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Walter</a:t>
            </a:r>
            <a:r>
              <a:rPr lang="en-US" sz="4000" dirty="0"/>
              <a:t> and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Katie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star in 1946</a:t>
            </a:r>
            <a:br>
              <a:rPr lang="en-US" sz="4000" dirty="0"/>
            </a:br>
            <a:r>
              <a:rPr lang="en-US" sz="4000" dirty="0" err="1"/>
              <a:t>Forreston</a:t>
            </a:r>
            <a:r>
              <a:rPr lang="en-US" sz="4000" dirty="0"/>
              <a:t> High </a:t>
            </a:r>
            <a:br>
              <a:rPr lang="en-US" sz="4000" dirty="0"/>
            </a:br>
            <a:r>
              <a:rPr lang="en-US" sz="4000" dirty="0"/>
              <a:t>school play</a:t>
            </a:r>
            <a:br>
              <a:rPr lang="en-US" sz="4000" dirty="0"/>
            </a:br>
            <a:br>
              <a:rPr lang="en-US" sz="4000" dirty="0"/>
            </a:br>
            <a:r>
              <a:rPr lang="en-US" sz="3600" dirty="0"/>
              <a:t>(1945 </a:t>
            </a:r>
            <a:br>
              <a:rPr lang="en-US" sz="3600" dirty="0"/>
            </a:br>
            <a:r>
              <a:rPr lang="en-US" sz="3600" dirty="0"/>
              <a:t>photo</a:t>
            </a:r>
            <a:br>
              <a:rPr lang="en-US" sz="3600" dirty="0"/>
            </a:br>
            <a:r>
              <a:rPr lang="en-US" sz="3600" dirty="0"/>
              <a:t>of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Katie</a:t>
            </a:r>
            <a:r>
              <a:rPr lang="en-US" sz="3600" dirty="0"/>
              <a:t>)</a:t>
            </a:r>
          </a:p>
        </p:txBody>
      </p:sp>
      <p:pic>
        <p:nvPicPr>
          <p:cNvPr id="6" name="Picture 5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7FB82511-DFB3-AA70-2039-A84878AFC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08" y="331397"/>
            <a:ext cx="3218932" cy="200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3BF1B-78D3-07AA-4931-B48B47EA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b="1" dirty="0">
                <a:solidFill>
                  <a:schemeClr val="accent6">
                    <a:lumMod val="50000"/>
                  </a:schemeClr>
                </a:solidFill>
              </a:rPr>
              <a:t>Walter</a:t>
            </a:r>
            <a:r>
              <a:rPr lang="en-US" sz="4600" dirty="0"/>
              <a:t> wins top </a:t>
            </a:r>
            <a:r>
              <a:rPr lang="en-US" sz="4600" b="1" dirty="0">
                <a:solidFill>
                  <a:schemeClr val="accent6">
                    <a:lumMod val="50000"/>
                  </a:schemeClr>
                </a:solidFill>
              </a:rPr>
              <a:t>FFA</a:t>
            </a:r>
            <a:r>
              <a:rPr lang="en-US" sz="4600" dirty="0"/>
              <a:t> student in </a:t>
            </a:r>
            <a:r>
              <a:rPr lang="en-US" sz="4600" dirty="0" err="1"/>
              <a:t>Forreston</a:t>
            </a:r>
            <a:r>
              <a:rPr lang="en-US" sz="4600" dirty="0"/>
              <a:t>, </a:t>
            </a:r>
            <a:r>
              <a:rPr lang="en-US" sz="4600" b="1" dirty="0">
                <a:solidFill>
                  <a:schemeClr val="accent5">
                    <a:lumMod val="75000"/>
                  </a:schemeClr>
                </a:solidFill>
              </a:rPr>
              <a:t>Katie</a:t>
            </a:r>
            <a:r>
              <a:rPr lang="en-US" sz="4600" dirty="0"/>
              <a:t> competes in district </a:t>
            </a:r>
            <a:r>
              <a:rPr lang="en-US" sz="4600" b="1" dirty="0">
                <a:solidFill>
                  <a:schemeClr val="accent5">
                    <a:lumMod val="75000"/>
                  </a:schemeClr>
                </a:solidFill>
              </a:rPr>
              <a:t>Music</a:t>
            </a:r>
            <a:r>
              <a:rPr lang="en-US" sz="4600" dirty="0"/>
              <a:t> contests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FE39D-77C8-4EEA-5DD7-D8BB8C9D1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611" y="2948301"/>
            <a:ext cx="3886778" cy="3886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73F36B-4934-FD8D-F3EE-4BB3DA375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"/>
          <a:stretch/>
        </p:blipFill>
        <p:spPr>
          <a:xfrm>
            <a:off x="-3189" y="2930013"/>
            <a:ext cx="3916895" cy="3905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EA2FE-E161-128F-5895-F38AC18432F5}"/>
              </a:ext>
            </a:extLst>
          </p:cNvPr>
          <p:cNvSpPr txBox="1"/>
          <p:nvPr/>
        </p:nvSpPr>
        <p:spPr>
          <a:xfrm>
            <a:off x="5356961" y="2017601"/>
            <a:ext cx="1473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1948</a:t>
            </a: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B6C99F-F053-E174-A929-A74E2CF1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105" y="2953540"/>
            <a:ext cx="3916895" cy="39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3762</TotalTime>
  <Words>524</Words>
  <Application>Microsoft Office PowerPoint</Application>
  <PresentationFormat>Widescreen</PresentationFormat>
  <Paragraphs>61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Times New Roman</vt:lpstr>
      <vt:lpstr>Office Theme</vt:lpstr>
      <vt:lpstr>Walter  and  Katie VanRaden</vt:lpstr>
      <vt:lpstr>1931 Walter at 15 months Forreston, IL</vt:lpstr>
      <vt:lpstr>1933 Rosemary and Katie Ellis Winslow, IL</vt:lpstr>
      <vt:lpstr>Katie (center) and her class-mates, and their 1-room school in Winslow, IL, ~1937</vt:lpstr>
      <vt:lpstr>Walter with dog</vt:lpstr>
      <vt:lpstr>Walter early photos</vt:lpstr>
      <vt:lpstr>1942 Katie gives 4-H talk about feeding lambs</vt:lpstr>
      <vt:lpstr>    Walter and Katie  star in 1946 Forreston High  school play  (1945  photo of Katie)</vt:lpstr>
      <vt:lpstr>Walter wins top FFA student in Forreston, Katie competes in district Music contests</vt:lpstr>
      <vt:lpstr>Forreston High  senior  photos 1948</vt:lpstr>
      <vt:lpstr>Katie photos</vt:lpstr>
      <vt:lpstr>1949 Rosemary and Katie</vt:lpstr>
      <vt:lpstr>Siblings: Leroy, Rosemary, Harold, Katie, and Robert Ellis</vt:lpstr>
      <vt:lpstr>Wedding, Dec 17, 1950</vt:lpstr>
      <vt:lpstr>1951 Walter graduates top of class Engine Mechanics School Shepherd Air Force base, Texas</vt:lpstr>
      <vt:lpstr>1952 Tampa, FL</vt:lpstr>
      <vt:lpstr>1952 Birth of first child - Mark</vt:lpstr>
      <vt:lpstr>1954 Air Force promotion</vt:lpstr>
      <vt:lpstr>Bud photo</vt:lpstr>
      <vt:lpstr>1956 Walter wins plowing contest</vt:lpstr>
      <vt:lpstr>Sunday morning, 1963   From the 100-year celebration of the Forreston, IL Reformed Church.   Front row left to right: Judy Paul Katie Miriam Mark Dave Bud Deb </vt:lpstr>
      <vt:lpstr>~1985 Bud’s welding,  with son Dave, Forreston, IL</vt:lpstr>
      <vt:lpstr>1985 Katie’s Bacheller of Arts, Rockford College</vt:lpstr>
      <vt:lpstr>1994</vt:lpstr>
      <vt:lpstr>Katie VanRaden with Miriam, Mark, and Angel, and with Paul in 2000</vt:lpstr>
      <vt:lpstr>Katie VanRaden photos with Miriam and Paul’s family in DC</vt:lpstr>
      <vt:lpstr>1996 Walter obituary</vt:lpstr>
      <vt:lpstr>2008 Katie obituary</vt:lpstr>
      <vt:lpstr>PowerPoint Presentation</vt:lpstr>
      <vt:lpstr>To: Mom  From: Your Children</vt:lpstr>
      <vt:lpstr>Earlier generations of ancestors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Walter and Katie VanRaden</dc:title>
  <dc:creator>Vanraden, Paul - REE-ARS</dc:creator>
  <cp:lastModifiedBy>Vanraden, Paul - REE-ARS</cp:lastModifiedBy>
  <cp:revision>1</cp:revision>
  <dcterms:created xsi:type="dcterms:W3CDTF">2023-12-28T22:15:35Z</dcterms:created>
  <dcterms:modified xsi:type="dcterms:W3CDTF">2024-10-06T22:37:46Z</dcterms:modified>
</cp:coreProperties>
</file>