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95" r:id="rId3"/>
    <p:sldId id="293" r:id="rId4"/>
    <p:sldId id="292" r:id="rId5"/>
    <p:sldId id="323" r:id="rId6"/>
    <p:sldId id="289" r:id="rId7"/>
    <p:sldId id="288" r:id="rId8"/>
    <p:sldId id="291" r:id="rId9"/>
    <p:sldId id="290" r:id="rId10"/>
    <p:sldId id="294" r:id="rId11"/>
    <p:sldId id="326" r:id="rId12"/>
    <p:sldId id="324" r:id="rId13"/>
    <p:sldId id="327" r:id="rId14"/>
    <p:sldId id="325" r:id="rId15"/>
    <p:sldId id="296" r:id="rId16"/>
    <p:sldId id="287" r:id="rId17"/>
    <p:sldId id="285" r:id="rId18"/>
    <p:sldId id="286" r:id="rId19"/>
    <p:sldId id="258" r:id="rId20"/>
    <p:sldId id="259" r:id="rId21"/>
    <p:sldId id="328" r:id="rId22"/>
    <p:sldId id="263" r:id="rId23"/>
    <p:sldId id="26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580009-9B2E-4307-8F43-58317277B28B}" v="2" dt="2025-09-17T23:34:54.9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283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VanRaden" userId="f3fe332e41dceae1" providerId="LiveId" clId="{34A088B4-A3DC-4537-9D68-2983E131D906}"/>
    <pc:docChg chg="undo custSel addSld modSld sldOrd">
      <pc:chgData name="Paul VanRaden" userId="f3fe332e41dceae1" providerId="LiveId" clId="{34A088B4-A3DC-4537-9D68-2983E131D906}" dt="2025-06-13T18:21:49.787" v="521" actId="20577"/>
      <pc:docMkLst>
        <pc:docMk/>
      </pc:docMkLst>
      <pc:sldChg chg="modSp">
        <pc:chgData name="Paul VanRaden" userId="f3fe332e41dceae1" providerId="LiveId" clId="{34A088B4-A3DC-4537-9D68-2983E131D906}" dt="2025-06-13T18:21:00.867" v="507" actId="20577"/>
        <pc:sldMkLst>
          <pc:docMk/>
          <pc:sldMk cId="2350694158" sldId="257"/>
        </pc:sldMkLst>
      </pc:sldChg>
      <pc:sldChg chg="add">
        <pc:chgData name="Paul VanRaden" userId="f3fe332e41dceae1" providerId="LiveId" clId="{34A088B4-A3DC-4537-9D68-2983E131D906}" dt="2025-06-13T01:16:44.959" v="1"/>
        <pc:sldMkLst>
          <pc:docMk/>
          <pc:sldMk cId="1946159731" sldId="258"/>
        </pc:sldMkLst>
      </pc:sldChg>
      <pc:sldChg chg="add">
        <pc:chgData name="Paul VanRaden" userId="f3fe332e41dceae1" providerId="LiveId" clId="{34A088B4-A3DC-4537-9D68-2983E131D906}" dt="2025-06-13T01:19:06.721" v="3"/>
        <pc:sldMkLst>
          <pc:docMk/>
          <pc:sldMk cId="1758438939" sldId="259"/>
        </pc:sldMkLst>
      </pc:sldChg>
      <pc:sldChg chg="add">
        <pc:chgData name="Paul VanRaden" userId="f3fe332e41dceae1" providerId="LiveId" clId="{34A088B4-A3DC-4537-9D68-2983E131D906}" dt="2025-06-13T01:15:54.011" v="0"/>
        <pc:sldMkLst>
          <pc:docMk/>
          <pc:sldMk cId="1735698175" sldId="260"/>
        </pc:sldMkLst>
      </pc:sldChg>
      <pc:sldChg chg="add">
        <pc:chgData name="Paul VanRaden" userId="f3fe332e41dceae1" providerId="LiveId" clId="{34A088B4-A3DC-4537-9D68-2983E131D906}" dt="2025-06-13T01:17:54.827" v="2"/>
        <pc:sldMkLst>
          <pc:docMk/>
          <pc:sldMk cId="4239607684" sldId="263"/>
        </pc:sldMkLst>
      </pc:sldChg>
      <pc:sldChg chg="add">
        <pc:chgData name="Paul VanRaden" userId="f3fe332e41dceae1" providerId="LiveId" clId="{34A088B4-A3DC-4537-9D68-2983E131D906}" dt="2025-06-13T01:21:48.792" v="5"/>
        <pc:sldMkLst>
          <pc:docMk/>
          <pc:sldMk cId="685507732" sldId="285"/>
        </pc:sldMkLst>
      </pc:sldChg>
      <pc:sldChg chg="add">
        <pc:chgData name="Paul VanRaden" userId="f3fe332e41dceae1" providerId="LiveId" clId="{34A088B4-A3DC-4537-9D68-2983E131D906}" dt="2025-06-13T01:23:12.227" v="6"/>
        <pc:sldMkLst>
          <pc:docMk/>
          <pc:sldMk cId="2140313376" sldId="286"/>
        </pc:sldMkLst>
      </pc:sldChg>
      <pc:sldChg chg="add">
        <pc:chgData name="Paul VanRaden" userId="f3fe332e41dceae1" providerId="LiveId" clId="{34A088B4-A3DC-4537-9D68-2983E131D906}" dt="2025-06-13T01:21:17.915" v="4"/>
        <pc:sldMkLst>
          <pc:docMk/>
          <pc:sldMk cId="1054162596" sldId="287"/>
        </pc:sldMkLst>
      </pc:sldChg>
      <pc:sldChg chg="addSp modSp new mod setBg">
        <pc:chgData name="Paul VanRaden" userId="f3fe332e41dceae1" providerId="LiveId" clId="{34A088B4-A3DC-4537-9D68-2983E131D906}" dt="2025-06-13T18:10:42.223" v="468" actId="20577"/>
        <pc:sldMkLst>
          <pc:docMk/>
          <pc:sldMk cId="117442840" sldId="288"/>
        </pc:sldMkLst>
      </pc:sldChg>
      <pc:sldChg chg="addSp delSp modSp new mod ord setBg addAnim">
        <pc:chgData name="Paul VanRaden" userId="f3fe332e41dceae1" providerId="LiveId" clId="{34A088B4-A3DC-4537-9D68-2983E131D906}" dt="2025-06-13T18:09:23.308" v="457" actId="20577"/>
        <pc:sldMkLst>
          <pc:docMk/>
          <pc:sldMk cId="1766885635" sldId="289"/>
        </pc:sldMkLst>
      </pc:sldChg>
      <pc:sldChg chg="addSp delSp modSp new mod setBg">
        <pc:chgData name="Paul VanRaden" userId="f3fe332e41dceae1" providerId="LiveId" clId="{34A088B4-A3DC-4537-9D68-2983E131D906}" dt="2025-06-13T15:40:40.758" v="207" actId="20577"/>
        <pc:sldMkLst>
          <pc:docMk/>
          <pc:sldMk cId="1141476257" sldId="290"/>
        </pc:sldMkLst>
      </pc:sldChg>
      <pc:sldChg chg="addSp modSp new mod ord setBg">
        <pc:chgData name="Paul VanRaden" userId="f3fe332e41dceae1" providerId="LiveId" clId="{34A088B4-A3DC-4537-9D68-2983E131D906}" dt="2025-06-13T18:11:20.553" v="472" actId="20577"/>
        <pc:sldMkLst>
          <pc:docMk/>
          <pc:sldMk cId="2993784163" sldId="291"/>
        </pc:sldMkLst>
      </pc:sldChg>
      <pc:sldChg chg="addSp modSp new mod setBg addAnim">
        <pc:chgData name="Paul VanRaden" userId="f3fe332e41dceae1" providerId="LiveId" clId="{34A088B4-A3DC-4537-9D68-2983E131D906}" dt="2025-06-13T15:58:15.786" v="280"/>
        <pc:sldMkLst>
          <pc:docMk/>
          <pc:sldMk cId="2200225173" sldId="292"/>
        </pc:sldMkLst>
      </pc:sldChg>
      <pc:sldChg chg="addSp delSp modSp new mod setBg">
        <pc:chgData name="Paul VanRaden" userId="f3fe332e41dceae1" providerId="LiveId" clId="{34A088B4-A3DC-4537-9D68-2983E131D906}" dt="2025-06-13T17:37:38.316" v="439" actId="26606"/>
        <pc:sldMkLst>
          <pc:docMk/>
          <pc:sldMk cId="1107677992" sldId="293"/>
        </pc:sldMkLst>
      </pc:sldChg>
      <pc:sldChg chg="addSp modSp new mod setBg">
        <pc:chgData name="Paul VanRaden" userId="f3fe332e41dceae1" providerId="LiveId" clId="{34A088B4-A3DC-4537-9D68-2983E131D906}" dt="2025-06-13T17:20:12.642" v="325" actId="20577"/>
        <pc:sldMkLst>
          <pc:docMk/>
          <pc:sldMk cId="1057262060" sldId="294"/>
        </pc:sldMkLst>
      </pc:sldChg>
      <pc:sldChg chg="addSp delSp modSp new mod setBg addAnim delAnim">
        <pc:chgData name="Paul VanRaden" userId="f3fe332e41dceae1" providerId="LiveId" clId="{34A088B4-A3DC-4537-9D68-2983E131D906}" dt="2025-06-13T17:53:36.240" v="451" actId="255"/>
        <pc:sldMkLst>
          <pc:docMk/>
          <pc:sldMk cId="428644064" sldId="295"/>
        </pc:sldMkLst>
      </pc:sldChg>
      <pc:sldChg chg="addSp delSp modSp new mod setBg addAnim delAnim">
        <pc:chgData name="Paul VanRaden" userId="f3fe332e41dceae1" providerId="LiveId" clId="{34A088B4-A3DC-4537-9D68-2983E131D906}" dt="2025-06-13T18:21:49.787" v="521" actId="20577"/>
        <pc:sldMkLst>
          <pc:docMk/>
          <pc:sldMk cId="4043435018" sldId="296"/>
        </pc:sldMkLst>
      </pc:sldChg>
    </pc:docChg>
  </pc:docChgLst>
  <pc:docChgLst>
    <pc:chgData name="Paul VanRaden" userId="f3fe332e41dceae1" providerId="LiveId" clId="{C1580009-9B2E-4307-8F43-58317277B28B}"/>
    <pc:docChg chg="custSel addSld modSld">
      <pc:chgData name="Paul VanRaden" userId="f3fe332e41dceae1" providerId="LiveId" clId="{C1580009-9B2E-4307-8F43-58317277B28B}" dt="2025-09-17T23:35:14.870" v="2" actId="26606"/>
      <pc:docMkLst>
        <pc:docMk/>
      </pc:docMkLst>
      <pc:sldChg chg="addSp modSp new mod setBg">
        <pc:chgData name="Paul VanRaden" userId="f3fe332e41dceae1" providerId="LiveId" clId="{C1580009-9B2E-4307-8F43-58317277B28B}" dt="2025-09-17T23:35:14.870" v="2" actId="26606"/>
        <pc:sldMkLst>
          <pc:docMk/>
          <pc:sldMk cId="3299843226" sldId="328"/>
        </pc:sldMkLst>
        <pc:spChg chg="add">
          <ac:chgData name="Paul VanRaden" userId="f3fe332e41dceae1" providerId="LiveId" clId="{C1580009-9B2E-4307-8F43-58317277B28B}" dt="2025-09-17T23:35:14.870" v="2" actId="26606"/>
          <ac:spMkLst>
            <pc:docMk/>
            <pc:sldMk cId="3299843226" sldId="328"/>
            <ac:spMk id="7" creationId="{42A4FC2C-047E-45A5-965D-8E1E3BF09BC6}"/>
          </ac:spMkLst>
        </pc:spChg>
        <pc:picChg chg="add mod">
          <ac:chgData name="Paul VanRaden" userId="f3fe332e41dceae1" providerId="LiveId" clId="{C1580009-9B2E-4307-8F43-58317277B28B}" dt="2025-09-17T23:35:14.870" v="2" actId="26606"/>
          <ac:picMkLst>
            <pc:docMk/>
            <pc:sldMk cId="3299843226" sldId="328"/>
            <ac:picMk id="2" creationId="{7785532C-EED7-D734-9FDD-6D501A5AD82D}"/>
          </ac:picMkLst>
        </pc:picChg>
      </pc:sldChg>
    </pc:docChg>
  </pc:docChgLst>
  <pc:docChgLst>
    <pc:chgData name="Paul VanRaden" userId="f3fe332e41dceae1" providerId="LiveId" clId="{69913F5A-0A93-4BD4-87C1-6EFAAF4ACD31}"/>
    <pc:docChg chg="custSel addSld modSld">
      <pc:chgData name="Paul VanRaden" userId="f3fe332e41dceae1" providerId="LiveId" clId="{69913F5A-0A93-4BD4-87C1-6EFAAF4ACD31}" dt="2025-07-21T21:13:28.895" v="168" actId="20577"/>
      <pc:docMkLst>
        <pc:docMk/>
      </pc:docMkLst>
      <pc:sldChg chg="addSp delSp modSp mod">
        <pc:chgData name="Paul VanRaden" userId="f3fe332e41dceae1" providerId="LiveId" clId="{69913F5A-0A93-4BD4-87C1-6EFAAF4ACD31}" dt="2025-07-21T21:00:30.682" v="158" actId="207"/>
        <pc:sldMkLst>
          <pc:docMk/>
          <pc:sldMk cId="428644064" sldId="295"/>
        </pc:sldMkLst>
        <pc:spChg chg="mod ord">
          <ac:chgData name="Paul VanRaden" userId="f3fe332e41dceae1" providerId="LiveId" clId="{69913F5A-0A93-4BD4-87C1-6EFAAF4ACD31}" dt="2025-07-21T21:00:30.682" v="158" actId="207"/>
          <ac:spMkLst>
            <pc:docMk/>
            <pc:sldMk cId="428644064" sldId="295"/>
            <ac:spMk id="2" creationId="{F72A160E-2678-8ABF-2C54-7DDE6A8ADFAA}"/>
          </ac:spMkLst>
        </pc:spChg>
        <pc:spChg chg="add">
          <ac:chgData name="Paul VanRaden" userId="f3fe332e41dceae1" providerId="LiveId" clId="{69913F5A-0A93-4BD4-87C1-6EFAAF4ACD31}" dt="2025-07-21T20:56:46.349" v="141" actId="26606"/>
          <ac:spMkLst>
            <pc:docMk/>
            <pc:sldMk cId="428644064" sldId="295"/>
            <ac:spMk id="24" creationId="{5B9CE10B-7217-4727-A3A7-5DF664DEB4F7}"/>
          </ac:spMkLst>
        </pc:spChg>
        <pc:spChg chg="add">
          <ac:chgData name="Paul VanRaden" userId="f3fe332e41dceae1" providerId="LiveId" clId="{69913F5A-0A93-4BD4-87C1-6EFAAF4ACD31}" dt="2025-07-21T20:56:46.349" v="141" actId="26606"/>
          <ac:spMkLst>
            <pc:docMk/>
            <pc:sldMk cId="428644064" sldId="295"/>
            <ac:spMk id="30" creationId="{04357C93-F0CB-4A1C-8F77-4E9063789819}"/>
          </ac:spMkLst>
        </pc:spChg>
        <pc:picChg chg="mod">
          <ac:chgData name="Paul VanRaden" userId="f3fe332e41dceae1" providerId="LiveId" clId="{69913F5A-0A93-4BD4-87C1-6EFAAF4ACD31}" dt="2025-07-21T20:57:31.380" v="143" actId="27614"/>
          <ac:picMkLst>
            <pc:docMk/>
            <pc:sldMk cId="428644064" sldId="295"/>
            <ac:picMk id="3" creationId="{9EA499FD-D661-4ECF-64B7-62C277BAEB69}"/>
          </ac:picMkLst>
        </pc:picChg>
        <pc:picChg chg="mod">
          <ac:chgData name="Paul VanRaden" userId="f3fe332e41dceae1" providerId="LiveId" clId="{69913F5A-0A93-4BD4-87C1-6EFAAF4ACD31}" dt="2025-07-21T20:57:31.382" v="145" actId="27614"/>
          <ac:picMkLst>
            <pc:docMk/>
            <pc:sldMk cId="428644064" sldId="295"/>
            <ac:picMk id="4" creationId="{176BEFE8-6CB2-1DF0-F3F8-C83D4977DCE1}"/>
          </ac:picMkLst>
        </pc:picChg>
      </pc:sldChg>
      <pc:sldChg chg="modSp add">
        <pc:chgData name="Paul VanRaden" userId="f3fe332e41dceae1" providerId="LiveId" clId="{69913F5A-0A93-4BD4-87C1-6EFAAF4ACD31}" dt="2025-07-21T21:13:28.895" v="168" actId="20577"/>
        <pc:sldMkLst>
          <pc:docMk/>
          <pc:sldMk cId="1599762791" sldId="323"/>
        </pc:sldMkLst>
        <pc:spChg chg="mod">
          <ac:chgData name="Paul VanRaden" userId="f3fe332e41dceae1" providerId="LiveId" clId="{69913F5A-0A93-4BD4-87C1-6EFAAF4ACD31}" dt="2025-07-21T21:13:28.895" v="168" actId="20577"/>
          <ac:spMkLst>
            <pc:docMk/>
            <pc:sldMk cId="1599762791" sldId="323"/>
            <ac:spMk id="2" creationId="{12AEBB09-542D-3371-EC61-C05DF43601D8}"/>
          </ac:spMkLst>
        </pc:spChg>
      </pc:sldChg>
      <pc:sldChg chg="addSp modSp new mod">
        <pc:chgData name="Paul VanRaden" userId="f3fe332e41dceae1" providerId="LiveId" clId="{69913F5A-0A93-4BD4-87C1-6EFAAF4ACD31}" dt="2025-07-21T20:32:26.075" v="52" actId="14100"/>
        <pc:sldMkLst>
          <pc:docMk/>
          <pc:sldMk cId="2828620922" sldId="324"/>
        </pc:sldMkLst>
        <pc:spChg chg="mod">
          <ac:chgData name="Paul VanRaden" userId="f3fe332e41dceae1" providerId="LiveId" clId="{69913F5A-0A93-4BD4-87C1-6EFAAF4ACD31}" dt="2025-07-21T20:29:51.563" v="49" actId="20577"/>
          <ac:spMkLst>
            <pc:docMk/>
            <pc:sldMk cId="2828620922" sldId="324"/>
            <ac:spMk id="2" creationId="{AD369B9C-5497-98BE-2993-50AB85058987}"/>
          </ac:spMkLst>
        </pc:spChg>
        <pc:picChg chg="add mod">
          <ac:chgData name="Paul VanRaden" userId="f3fe332e41dceae1" providerId="LiveId" clId="{69913F5A-0A93-4BD4-87C1-6EFAAF4ACD31}" dt="2025-07-21T20:32:26.075" v="52" actId="14100"/>
          <ac:picMkLst>
            <pc:docMk/>
            <pc:sldMk cId="2828620922" sldId="324"/>
            <ac:picMk id="4" creationId="{FA5127C7-002D-F37F-9DCE-12EC815C865B}"/>
          </ac:picMkLst>
        </pc:picChg>
      </pc:sldChg>
      <pc:sldChg chg="addSp modSp new mod setBg">
        <pc:chgData name="Paul VanRaden" userId="f3fe332e41dceae1" providerId="LiveId" clId="{69913F5A-0A93-4BD4-87C1-6EFAAF4ACD31}" dt="2025-07-21T20:49:18.893" v="134" actId="20577"/>
        <pc:sldMkLst>
          <pc:docMk/>
          <pc:sldMk cId="3483193272" sldId="325"/>
        </pc:sldMkLst>
        <pc:spChg chg="mod ord">
          <ac:chgData name="Paul VanRaden" userId="f3fe332e41dceae1" providerId="LiveId" clId="{69913F5A-0A93-4BD4-87C1-6EFAAF4ACD31}" dt="2025-07-21T20:49:18.893" v="134" actId="20577"/>
          <ac:spMkLst>
            <pc:docMk/>
            <pc:sldMk cId="3483193272" sldId="325"/>
            <ac:spMk id="2" creationId="{99DC2A9E-0CCA-8499-0834-5D12A5EAA6F4}"/>
          </ac:spMkLst>
        </pc:spChg>
        <pc:spChg chg="add">
          <ac:chgData name="Paul VanRaden" userId="f3fe332e41dceae1" providerId="LiveId" clId="{69913F5A-0A93-4BD4-87C1-6EFAAF4ACD31}" dt="2025-07-21T20:49:09.021" v="120" actId="26606"/>
          <ac:spMkLst>
            <pc:docMk/>
            <pc:sldMk cId="3483193272" sldId="325"/>
            <ac:spMk id="9" creationId="{37C89E4B-3C9F-44B9-8B86-D9E3D112D8EC}"/>
          </ac:spMkLst>
        </pc:spChg>
        <pc:picChg chg="add mod">
          <ac:chgData name="Paul VanRaden" userId="f3fe332e41dceae1" providerId="LiveId" clId="{69913F5A-0A93-4BD4-87C1-6EFAAF4ACD31}" dt="2025-07-21T20:49:09.021" v="120" actId="26606"/>
          <ac:picMkLst>
            <pc:docMk/>
            <pc:sldMk cId="3483193272" sldId="325"/>
            <ac:picMk id="4" creationId="{119EC0A9-6445-40E0-67BE-31C9B5FC8566}"/>
          </ac:picMkLst>
        </pc:picChg>
        <pc:cxnChg chg="add">
          <ac:chgData name="Paul VanRaden" userId="f3fe332e41dceae1" providerId="LiveId" clId="{69913F5A-0A93-4BD4-87C1-6EFAAF4ACD31}" dt="2025-07-21T20:49:09.021" v="120" actId="26606"/>
          <ac:cxnSpMkLst>
            <pc:docMk/>
            <pc:sldMk cId="3483193272" sldId="325"/>
            <ac:cxnSpMk id="11" creationId="{AA2EAA10-076F-46BD-8F0F-B9A2FB77A85C}"/>
          </ac:cxnSpMkLst>
        </pc:cxnChg>
        <pc:cxnChg chg="add">
          <ac:chgData name="Paul VanRaden" userId="f3fe332e41dceae1" providerId="LiveId" clId="{69913F5A-0A93-4BD4-87C1-6EFAAF4ACD31}" dt="2025-07-21T20:49:09.021" v="120" actId="26606"/>
          <ac:cxnSpMkLst>
            <pc:docMk/>
            <pc:sldMk cId="3483193272" sldId="325"/>
            <ac:cxnSpMk id="13" creationId="{D891E407-403B-4764-86C9-33A56D3BCAA3}"/>
          </ac:cxnSpMkLst>
        </pc:cxnChg>
      </pc:sldChg>
      <pc:sldChg chg="addSp modSp new mod setBg">
        <pc:chgData name="Paul VanRaden" userId="f3fe332e41dceae1" providerId="LiveId" clId="{69913F5A-0A93-4BD4-87C1-6EFAAF4ACD31}" dt="2025-07-21T20:49:41.536" v="138" actId="5793"/>
        <pc:sldMkLst>
          <pc:docMk/>
          <pc:sldMk cId="2085708342" sldId="326"/>
        </pc:sldMkLst>
        <pc:spChg chg="mod">
          <ac:chgData name="Paul VanRaden" userId="f3fe332e41dceae1" providerId="LiveId" clId="{69913F5A-0A93-4BD4-87C1-6EFAAF4ACD31}" dt="2025-07-21T20:49:41.536" v="138" actId="5793"/>
          <ac:spMkLst>
            <pc:docMk/>
            <pc:sldMk cId="2085708342" sldId="326"/>
            <ac:spMk id="2" creationId="{EBEB8F9B-2E0D-2630-8777-F1E0486D2394}"/>
          </ac:spMkLst>
        </pc:spChg>
        <pc:spChg chg="add">
          <ac:chgData name="Paul VanRaden" userId="f3fe332e41dceae1" providerId="LiveId" clId="{69913F5A-0A93-4BD4-87C1-6EFAAF4ACD31}" dt="2025-07-21T20:39:50.095" v="84" actId="26606"/>
          <ac:spMkLst>
            <pc:docMk/>
            <pc:sldMk cId="2085708342" sldId="326"/>
            <ac:spMk id="11" creationId="{FFCDD23B-75C8-427B-BD08-53C8156CD7CD}"/>
          </ac:spMkLst>
        </pc:spChg>
        <pc:spChg chg="add">
          <ac:chgData name="Paul VanRaden" userId="f3fe332e41dceae1" providerId="LiveId" clId="{69913F5A-0A93-4BD4-87C1-6EFAAF4ACD31}" dt="2025-07-21T20:39:50.095" v="84" actId="26606"/>
          <ac:spMkLst>
            <pc:docMk/>
            <pc:sldMk cId="2085708342" sldId="326"/>
            <ac:spMk id="13" creationId="{AFFC87AC-C919-4FE5-BAC3-39509E001152}"/>
          </ac:spMkLst>
        </pc:spChg>
        <pc:spChg chg="add">
          <ac:chgData name="Paul VanRaden" userId="f3fe332e41dceae1" providerId="LiveId" clId="{69913F5A-0A93-4BD4-87C1-6EFAAF4ACD31}" dt="2025-07-21T20:39:50.095" v="84" actId="26606"/>
          <ac:spMkLst>
            <pc:docMk/>
            <pc:sldMk cId="2085708342" sldId="326"/>
            <ac:spMk id="15" creationId="{AB5E08C4-8CDD-4623-A5B8-E998C6DEE3B7}"/>
          </ac:spMkLst>
        </pc:spChg>
        <pc:spChg chg="add">
          <ac:chgData name="Paul VanRaden" userId="f3fe332e41dceae1" providerId="LiveId" clId="{69913F5A-0A93-4BD4-87C1-6EFAAF4ACD31}" dt="2025-07-21T20:39:50.095" v="84" actId="26606"/>
          <ac:spMkLst>
            <pc:docMk/>
            <pc:sldMk cId="2085708342" sldId="326"/>
            <ac:spMk id="17" creationId="{15F33878-D502-4FFA-8ACE-F2AECDB2A23F}"/>
          </ac:spMkLst>
        </pc:spChg>
        <pc:picChg chg="add mod">
          <ac:chgData name="Paul VanRaden" userId="f3fe332e41dceae1" providerId="LiveId" clId="{69913F5A-0A93-4BD4-87C1-6EFAAF4ACD31}" dt="2025-07-21T20:39:50.095" v="84" actId="26606"/>
          <ac:picMkLst>
            <pc:docMk/>
            <pc:sldMk cId="2085708342" sldId="326"/>
            <ac:picMk id="4" creationId="{D332D940-EF0D-4F89-B29E-40CB6A46BE72}"/>
          </ac:picMkLst>
        </pc:picChg>
        <pc:picChg chg="add mod ord">
          <ac:chgData name="Paul VanRaden" userId="f3fe332e41dceae1" providerId="LiveId" clId="{69913F5A-0A93-4BD4-87C1-6EFAAF4ACD31}" dt="2025-07-21T20:39:50.095" v="84" actId="26606"/>
          <ac:picMkLst>
            <pc:docMk/>
            <pc:sldMk cId="2085708342" sldId="326"/>
            <ac:picMk id="6" creationId="{228FD9F2-3976-6090-5C4F-957788C54211}"/>
          </ac:picMkLst>
        </pc:picChg>
      </pc:sldChg>
      <pc:sldChg chg="addSp modSp new mod setBg">
        <pc:chgData name="Paul VanRaden" userId="f3fe332e41dceae1" providerId="LiveId" clId="{69913F5A-0A93-4BD4-87C1-6EFAAF4ACD31}" dt="2025-07-21T20:47:34.057" v="119" actId="26606"/>
        <pc:sldMkLst>
          <pc:docMk/>
          <pc:sldMk cId="2849533042" sldId="327"/>
        </pc:sldMkLst>
        <pc:spChg chg="mod">
          <ac:chgData name="Paul VanRaden" userId="f3fe332e41dceae1" providerId="LiveId" clId="{69913F5A-0A93-4BD4-87C1-6EFAAF4ACD31}" dt="2025-07-21T20:47:34.057" v="119" actId="26606"/>
          <ac:spMkLst>
            <pc:docMk/>
            <pc:sldMk cId="2849533042" sldId="327"/>
            <ac:spMk id="2" creationId="{6862B134-2AAE-18F0-15EA-44EF736B19FA}"/>
          </ac:spMkLst>
        </pc:spChg>
        <pc:spChg chg="add">
          <ac:chgData name="Paul VanRaden" userId="f3fe332e41dceae1" providerId="LiveId" clId="{69913F5A-0A93-4BD4-87C1-6EFAAF4ACD31}" dt="2025-07-21T20:47:34.057" v="119" actId="26606"/>
          <ac:spMkLst>
            <pc:docMk/>
            <pc:sldMk cId="2849533042" sldId="327"/>
            <ac:spMk id="11" creationId="{FFCDD23B-75C8-427B-BD08-53C8156CD7CD}"/>
          </ac:spMkLst>
        </pc:spChg>
        <pc:spChg chg="add">
          <ac:chgData name="Paul VanRaden" userId="f3fe332e41dceae1" providerId="LiveId" clId="{69913F5A-0A93-4BD4-87C1-6EFAAF4ACD31}" dt="2025-07-21T20:47:34.057" v="119" actId="26606"/>
          <ac:spMkLst>
            <pc:docMk/>
            <pc:sldMk cId="2849533042" sldId="327"/>
            <ac:spMk id="13" creationId="{AFFC87AC-C919-4FE5-BAC3-39509E001152}"/>
          </ac:spMkLst>
        </pc:spChg>
        <pc:spChg chg="add">
          <ac:chgData name="Paul VanRaden" userId="f3fe332e41dceae1" providerId="LiveId" clId="{69913F5A-0A93-4BD4-87C1-6EFAAF4ACD31}" dt="2025-07-21T20:47:34.057" v="119" actId="26606"/>
          <ac:spMkLst>
            <pc:docMk/>
            <pc:sldMk cId="2849533042" sldId="327"/>
            <ac:spMk id="15" creationId="{AB5E08C4-8CDD-4623-A5B8-E998C6DEE3B7}"/>
          </ac:spMkLst>
        </pc:spChg>
        <pc:spChg chg="add">
          <ac:chgData name="Paul VanRaden" userId="f3fe332e41dceae1" providerId="LiveId" clId="{69913F5A-0A93-4BD4-87C1-6EFAAF4ACD31}" dt="2025-07-21T20:47:34.057" v="119" actId="26606"/>
          <ac:spMkLst>
            <pc:docMk/>
            <pc:sldMk cId="2849533042" sldId="327"/>
            <ac:spMk id="17" creationId="{15F33878-D502-4FFA-8ACE-F2AECDB2A23F}"/>
          </ac:spMkLst>
        </pc:spChg>
        <pc:picChg chg="add mod">
          <ac:chgData name="Paul VanRaden" userId="f3fe332e41dceae1" providerId="LiveId" clId="{69913F5A-0A93-4BD4-87C1-6EFAAF4ACD31}" dt="2025-07-21T20:47:34.057" v="119" actId="26606"/>
          <ac:picMkLst>
            <pc:docMk/>
            <pc:sldMk cId="2849533042" sldId="327"/>
            <ac:picMk id="4" creationId="{D350FA4E-4E65-74C7-AB7F-CD9AE6ADBCE4}"/>
          </ac:picMkLst>
        </pc:picChg>
        <pc:picChg chg="add mod ord">
          <ac:chgData name="Paul VanRaden" userId="f3fe332e41dceae1" providerId="LiveId" clId="{69913F5A-0A93-4BD4-87C1-6EFAAF4ACD31}" dt="2025-07-21T20:47:34.057" v="119" actId="26606"/>
          <ac:picMkLst>
            <pc:docMk/>
            <pc:sldMk cId="2849533042" sldId="327"/>
            <ac:picMk id="6" creationId="{01EAF04A-AFB2-EE0E-066E-4784E28DDF5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33A8A-17DA-9000-1882-F343D85AE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75DA65-DFBC-8E2F-AAA3-AE70A7B627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AF8D1-7EF8-246C-7736-1E67D340F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65A2E-9973-A446-24FE-0DE4FAE8E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AAFC2-A524-F984-7B5B-1FC4F75D4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61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EEBB9-3467-DC8D-4BB7-FDC1E8DBE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70D3E-FF51-C406-6BE1-D4C06DD34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87916-5662-BEE5-2962-09B5E7D2D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BE384-6E46-3E7E-AB07-9218511BF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C977A-699E-5BED-2E58-9C1AD4DB8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43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F1523D-B856-86C8-DC03-2C9259E432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7EFC1B-E952-6635-8E6F-F9D3955AD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640AC-627E-6796-CBDA-96C06A03E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18093-A2F7-689C-2A38-29636A198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4ACBB-461C-FB3D-DE7B-148BB9C5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95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F9E23-D619-2B54-BFBB-26CD4A227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651BB-738C-1E9A-CA50-26CFA9820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59ACF-1E6D-64AD-33D0-6D7CD63E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01C6E-A422-0E2F-38B2-1F164C7E7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4EF16-23C0-97C8-9A00-05316F201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99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BAB0E-FC6B-00B8-BFE8-B31A56B03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49D69-84FF-05ED-AB00-9E382B62D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DB2A1-4FE4-B4EF-DA7E-62399E134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A37EE-7D67-7891-C6E8-AEA1B0887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5736B-B882-A6FA-EE24-15B4B55D2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22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D6E46-D024-5536-2E42-FDD79FDE8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8B02E-5567-C58B-04E9-611F634954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9F788A-20BB-9E1F-EBF6-EFD53D333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2B1E3-F7A5-A384-BAF5-DECC87B95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7915F2-5A51-077F-324B-7A8BDD02F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C66FA5-44E3-101B-AC1F-64F339D0E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89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11181-E1A4-AC26-FEE6-55F28F713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225D4-69A1-31E1-8668-E84A35BF3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E6E8A-89BA-F552-0B59-7E6DDC16C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231041-4BB5-23B6-8922-5C18AD1B94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9C3329-43EC-72CE-8762-4468A322E0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B6572B-AF8F-4496-A82F-BBCA478A5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1A66E5-4B1E-0D19-7B39-E555CAF7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F42CF3-1665-5E40-06FB-B2945837B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26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5A8D9-7905-1B50-1873-473C67905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9DB0AC-65ED-30F3-905C-CAA346E3D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12A7D1-4F63-5711-F19E-B461B584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D9D19E-2F47-A938-E3B2-22A915E94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AB31AD-C73B-021F-8F6D-5BC801277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CA87AE-4EC1-E416-02B6-27B29313C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58299-356F-400A-50D5-C0596E11C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74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96F38-DDF9-6B72-18F8-44EF2CB86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AD11C-E8BB-962A-D473-C7947F901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23249-DAEF-8CB3-01FD-5AB82A6DB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BD67C6-F62D-2E1E-0E07-27F3D417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D1EF1-7B4B-9EE5-0EFC-AE02C44F9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7CCD9C-8FD5-C2BD-403F-1E9889FE6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55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6B812-FDCE-DBB0-52D3-219C80E58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F645D4-8087-AE76-3929-1DEC7AEA9A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33098A-B2E1-BFB4-05EC-70C451151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A4D1F-0EE3-ADDC-7912-48B9D9E79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09F22-02E7-B3E3-47D1-480B9F01F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7803DC-76AB-B00E-24FB-6238F7006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26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1C8F48-74C7-D79F-5D77-1CD6E1F1B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AA717-5F89-1556-DB27-0ECFD8168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D3E5C-3659-F277-8EBA-BD93747F81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14201-B45E-4BF4-BB9F-B9550F70A6C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667E8-6C0B-7C33-D59B-A5A3446F8C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B388C-007C-9460-C778-6C3B83DE1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696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ulvanraden.com/Big%20Honeymoon.pptx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0DB0FD-BB82-68D6-BC7B-5380AFB2C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US" sz="7200" dirty="0"/>
              <a:t>Recent VanRaden Vacations / Events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CF885-5A79-CB38-C61B-F492169E29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475952" cy="871341"/>
          </a:xfrm>
        </p:spPr>
        <p:txBody>
          <a:bodyPr anchor="ctr">
            <a:normAutofit fontScale="70000" lnSpcReduction="20000"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Cheryl, Paul, Charlee, Angel, Cesar, etc. (2021-25)</a:t>
            </a:r>
          </a:p>
          <a:p>
            <a:r>
              <a:rPr lang="en-US" sz="2800" dirty="0"/>
              <a:t>For more slides see </a:t>
            </a:r>
            <a:r>
              <a:rPr lang="en-US" sz="2800" dirty="0">
                <a:hlinkClick r:id="rId2"/>
              </a:rPr>
              <a:t>http://www.paulvanraden.com/InteractingWithFamily.htm</a:t>
            </a:r>
            <a:endParaRPr lang="en-US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69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C0F8C9-BFBE-8624-163E-905A81D36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Relaxing in the shade after the wedding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C1D0C4-85EF-2464-9B82-7825EEBE44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52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62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standing next to a person in a wheelchair&#10;&#10;AI-generated content may be incorrect.">
            <a:extLst>
              <a:ext uri="{FF2B5EF4-FFF2-40B4-BE49-F238E27FC236}">
                <a16:creationId xmlns:a16="http://schemas.microsoft.com/office/drawing/2014/main" id="{228FD9F2-3976-6090-5C4F-957788C54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84"/>
          <a:stretch>
            <a:fillRect/>
          </a:stretch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EB8F9B-2E0D-2630-8777-F1E0486D2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Later, a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 the reception…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and person sitting at a table&#10;&#10;AI-generated content may be incorrect.">
            <a:extLst>
              <a:ext uri="{FF2B5EF4-FFF2-40B4-BE49-F238E27FC236}">
                <a16:creationId xmlns:a16="http://schemas.microsoft.com/office/drawing/2014/main" id="{D332D940-EF0D-4F89-B29E-40CB6A46B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8" r="19876"/>
          <a:stretch>
            <a:fillRect/>
          </a:stretch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08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69B9C-5497-98BE-2993-50AB85058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Cheryl’s family</a:t>
            </a:r>
          </a:p>
        </p:txBody>
      </p:sp>
      <p:pic>
        <p:nvPicPr>
          <p:cNvPr id="4" name="Picture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FA5127C7-002D-F37F-9DCE-12EC815C8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73967"/>
            <a:ext cx="12192000" cy="813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20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01EAF04A-AFB2-EE0E-066E-4784E28DD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671"/>
          <a:stretch>
            <a:fillRect/>
          </a:stretch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62B134-2AAE-18F0-15EA-44EF736B1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Charlee’s family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posing for a picture&#10;&#10;AI-generated content may be incorrect.">
            <a:extLst>
              <a:ext uri="{FF2B5EF4-FFF2-40B4-BE49-F238E27FC236}">
                <a16:creationId xmlns:a16="http://schemas.microsoft.com/office/drawing/2014/main" id="{D350FA4E-4E65-74C7-AB7F-CD9AE6ADB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3074"/>
          <a:stretch>
            <a:fillRect/>
          </a:stretch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33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119EC0A9-6445-40E0-67BE-31C9B5FC8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9" b="3342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DC2A9E-0CCA-8499-0834-5D12A5EAA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Paul’s family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193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3C21E9-5928-F338-8354-F49D82179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419600"/>
            <a:ext cx="10908792" cy="120396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600"/>
              <a:t>VanRaden s</a:t>
            </a:r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ib 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reunion at wedding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DABD7C-B941-F861-146F-3212271493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250"/>
          <a:stretch>
            <a:fillRect/>
          </a:stretch>
        </p:blipFill>
        <p:spPr>
          <a:xfrm>
            <a:off x="6" y="-11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FCD06F-533F-7A36-1691-96ABF6A96E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3" b="9566"/>
          <a:stretch>
            <a:fillRect/>
          </a:stretch>
        </p:blipFill>
        <p:spPr>
          <a:xfrm>
            <a:off x="6019800" y="12"/>
            <a:ext cx="6172195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sp>
        <p:nvSpPr>
          <p:cNvPr id="10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3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236DE6B1-628F-BBA8-51B3-C345405D79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2" b="-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AA0200-288B-0286-5383-A8F78F6F4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Cruise</a:t>
            </a:r>
            <a:br>
              <a:rPr lang="en-US" sz="4800" dirty="0"/>
            </a:br>
            <a:r>
              <a:rPr lang="en-US" sz="4800" dirty="0"/>
              <a:t>Miami </a:t>
            </a:r>
            <a:r>
              <a:rPr lang="en-US" sz="4800" i="1" dirty="0"/>
              <a:t>to</a:t>
            </a:r>
            <a:r>
              <a:rPr lang="en-US" sz="4800" dirty="0"/>
              <a:t> </a:t>
            </a:r>
            <a:br>
              <a:rPr lang="en-US" sz="4800" dirty="0"/>
            </a:br>
            <a:r>
              <a:rPr lang="en-US" sz="4800" dirty="0"/>
              <a:t>E. Caribbean</a:t>
            </a:r>
            <a:br>
              <a:rPr lang="en-US" sz="4800" dirty="0"/>
            </a:br>
            <a:r>
              <a:rPr lang="en-US" sz="4000" dirty="0"/>
              <a:t>April 2024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162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442CF-C315-BC5F-97B8-C1C0CDA8B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Cruise Apr 2024</a:t>
            </a:r>
            <a:endParaRPr lang="en-US" dirty="0"/>
          </a:p>
        </p:txBody>
      </p:sp>
      <p:pic>
        <p:nvPicPr>
          <p:cNvPr id="4" name="Picture 3" descr="Angel and Cheryl in front of Icon of the Seas cruise ship">
            <a:extLst>
              <a:ext uri="{FF2B5EF4-FFF2-40B4-BE49-F238E27FC236}">
                <a16:creationId xmlns:a16="http://schemas.microsoft.com/office/drawing/2014/main" id="{DD8B33FE-6A11-5D8F-9B95-728B926AF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07720" y="2118360"/>
            <a:ext cx="6461760" cy="4846320"/>
          </a:xfrm>
          <a:prstGeom prst="rect">
            <a:avLst/>
          </a:prstGeom>
        </p:spPr>
      </p:pic>
      <p:pic>
        <p:nvPicPr>
          <p:cNvPr id="6" name="Picture 5" descr="Paul, Cheryl, Angel, Cesar&#10;April 2024">
            <a:extLst>
              <a:ext uri="{FF2B5EF4-FFF2-40B4-BE49-F238E27FC236}">
                <a16:creationId xmlns:a16="http://schemas.microsoft.com/office/drawing/2014/main" id="{BE9A67F8-F11A-7727-20B1-74880A68B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-1422400"/>
            <a:ext cx="6210300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07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Cesar and Angel - just engaged, April 2024">
            <a:extLst>
              <a:ext uri="{FF2B5EF4-FFF2-40B4-BE49-F238E27FC236}">
                <a16:creationId xmlns:a16="http://schemas.microsoft.com/office/drawing/2014/main" id="{D49BCCFC-07C3-0A47-A4F0-4EF2371395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" r="2279" b="1"/>
          <a:stretch/>
        </p:blipFill>
        <p:spPr>
          <a:xfrm>
            <a:off x="1" y="1"/>
            <a:ext cx="4038603" cy="5271924"/>
          </a:xfrm>
          <a:prstGeom prst="rect">
            <a:avLst/>
          </a:prstGeom>
        </p:spPr>
      </p:pic>
      <p:pic>
        <p:nvPicPr>
          <p:cNvPr id="4" name="Picture 3" descr="Paul and Angel just finishing a cruise, April 2024">
            <a:extLst>
              <a:ext uri="{FF2B5EF4-FFF2-40B4-BE49-F238E27FC236}">
                <a16:creationId xmlns:a16="http://schemas.microsoft.com/office/drawing/2014/main" id="{9BD158B8-2F4F-FEA3-B91E-91A3A76C60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"/>
          <a:stretch/>
        </p:blipFill>
        <p:spPr>
          <a:xfrm rot="5400000">
            <a:off x="3440988" y="597613"/>
            <a:ext cx="5271924" cy="4076700"/>
          </a:xfrm>
          <a:prstGeom prst="rect">
            <a:avLst/>
          </a:prstGeom>
        </p:spPr>
      </p:pic>
      <p:pic>
        <p:nvPicPr>
          <p:cNvPr id="8" name="Picture 7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C0FDCF48-EA4F-AF67-E6A6-23A3F112B3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8" r="20011" b="1"/>
          <a:stretch/>
        </p:blipFill>
        <p:spPr>
          <a:xfrm>
            <a:off x="8115292" y="1"/>
            <a:ext cx="4076700" cy="52719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60724"/>
            <a:ext cx="12191998" cy="1595775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E014CA-4279-4E70-AC56-0BBEBF92C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2225"/>
            <a:ext cx="8115300" cy="1594275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8B3DCF8-9D1E-4907-B1EC-98D11BC16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6" y="5262226"/>
            <a:ext cx="12196636" cy="1594274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6" y="5262224"/>
            <a:ext cx="4076697" cy="1594275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17D090-7948-433A-AED2-EA1A98E6F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291050" y="-40689"/>
            <a:ext cx="1594274" cy="12192000"/>
          </a:xfrm>
          <a:prstGeom prst="rect">
            <a:avLst/>
          </a:prstGeom>
          <a:gradFill>
            <a:gsLst>
              <a:gs pos="16000">
                <a:schemeClr val="accent1">
                  <a:alpha val="0"/>
                </a:schemeClr>
              </a:gs>
              <a:gs pos="99000">
                <a:srgbClr val="000000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18C3E8-8260-4E23-8BA1-C2C3E80BE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5331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chemeClr val="accent1">
                  <a:alpha val="2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95687D-8422-CEA1-B418-8A864696D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5588000"/>
            <a:ext cx="6867277" cy="9205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Cesar &amp; Angel – </a:t>
            </a: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Just engaged!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40313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5AD1FB-350B-6170-9AB3-6B66E7F79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kern="1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Destin, FL</a:t>
            </a:r>
            <a:b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Oct 2022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BDFA55F-1ECA-C8C0-31B7-D7B98DEBE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471" y="640080"/>
            <a:ext cx="5936265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59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B9CE10B-7217-4727-A3A7-5DF664DEB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2A160E-2678-8ABF-2C54-7DDE6A8AD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97" y="679731"/>
            <a:ext cx="3124151" cy="46107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Wedding of the Year:</a:t>
            </a:r>
            <a:b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7200" b="1" kern="1200" dirty="0">
                <a:solidFill>
                  <a:srgbClr val="00B050"/>
                </a:solidFill>
                <a:latin typeface="Freestyle Script" panose="030804020302050B0404" pitchFamily="66" charset="0"/>
              </a:rPr>
              <a:t>Angel </a:t>
            </a:r>
            <a:r>
              <a:rPr lang="en-US" sz="7200" b="1" kern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Freestyle Script" panose="030804020302050B0404" pitchFamily="66" charset="0"/>
              </a:rPr>
              <a:t>and</a:t>
            </a:r>
            <a:r>
              <a:rPr lang="en-US" sz="7200" b="1" kern="1200" dirty="0">
                <a:solidFill>
                  <a:srgbClr val="00B050"/>
                </a:solidFill>
                <a:latin typeface="Freestyle Script" panose="030804020302050B0404" pitchFamily="66" charset="0"/>
              </a:rPr>
              <a:t> Cesar</a:t>
            </a:r>
            <a:b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June 9, 2025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and person standing next to a cake&#10;&#10;AI-generated content may be incorrect.">
            <a:extLst>
              <a:ext uri="{FF2B5EF4-FFF2-40B4-BE49-F238E27FC236}">
                <a16:creationId xmlns:a16="http://schemas.microsoft.com/office/drawing/2014/main" id="{176BEFE8-6CB2-1DF0-F3F8-C83D4977D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408"/>
          <a:stretch>
            <a:fillRect/>
          </a:stretch>
        </p:blipFill>
        <p:spPr>
          <a:xfrm>
            <a:off x="4125081" y="972235"/>
            <a:ext cx="3383280" cy="5047735"/>
          </a:xfrm>
          <a:prstGeom prst="rect">
            <a:avLst/>
          </a:prstGeom>
        </p:spPr>
      </p:pic>
      <p:pic>
        <p:nvPicPr>
          <p:cNvPr id="3" name="Picture 2" descr="A person and person standing next to each other&#10;&#10;AI-generated content may be incorrect.">
            <a:extLst>
              <a:ext uri="{FF2B5EF4-FFF2-40B4-BE49-F238E27FC236}">
                <a16:creationId xmlns:a16="http://schemas.microsoft.com/office/drawing/2014/main" id="{9EA499FD-D661-4ECF-64B7-62C277BAE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408"/>
          <a:stretch>
            <a:fillRect/>
          </a:stretch>
        </p:blipFill>
        <p:spPr>
          <a:xfrm>
            <a:off x="7812357" y="972235"/>
            <a:ext cx="3383280" cy="504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8B103A-3BEF-E361-1E4B-B20E94EB8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dirty="0">
                <a:solidFill>
                  <a:schemeClr val="accent2">
                    <a:lumMod val="75000"/>
                  </a:schemeClr>
                </a:solidFill>
              </a:rPr>
              <a:t>Destin, FL</a:t>
            </a:r>
            <a:br>
              <a:rPr lang="en-US" sz="5400" dirty="0"/>
            </a:br>
            <a:r>
              <a:rPr lang="en-US" sz="5400" dirty="0"/>
              <a:t>Oct 2022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88BAE1-8EB7-8B87-105F-2A24BB94F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0" r="-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58438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85532C-EED7-D734-9FDD-6D501A5AD8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169" b="3965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43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5F71997-F854-4C28-0D06-F8B61A1F4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4" b="2152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9CCB0-3817-ACF8-009F-213512EB9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With Chambers family, 2023, </a:t>
            </a:r>
            <a:r>
              <a:rPr lang="en-US" sz="3600" b="1" dirty="0">
                <a:solidFill>
                  <a:srgbClr val="FF3399"/>
                </a:solidFill>
              </a:rPr>
              <a:t>Orlando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607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489E69B-E790-2E48-50F2-81A8172F02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69" b="3446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4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096FEC-AE67-B9A7-32FF-EB29C07A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New year’s eve, 2021, </a:t>
            </a:r>
            <a:r>
              <a:rPr lang="en-US" sz="3600" b="1" dirty="0">
                <a:solidFill>
                  <a:srgbClr val="FF3399"/>
                </a:solidFill>
              </a:rPr>
              <a:t>Disney</a:t>
            </a:r>
          </a:p>
        </p:txBody>
      </p:sp>
      <p:cxnSp>
        <p:nvCxnSpPr>
          <p:cNvPr id="25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69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CFC8C6-EB7C-1FCC-E9D5-29560F5CEC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29473"/>
          <a:stretch>
            <a:fillRect/>
          </a:stretch>
        </p:blipFill>
        <p:spPr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5B8C5D-89D3-C3B2-6845-84EC1E6A6C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814" r="2594" b="2"/>
          <a:stretch>
            <a:fillRect/>
          </a:stretch>
        </p:blipFill>
        <p:spPr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E85506-2137-5502-30AD-898FF1A64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1511589"/>
            <a:ext cx="3430958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Let’s get this wedding started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677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E342E-ED9F-B7F9-D6AB-616BFA44C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Bride with parents</a:t>
            </a:r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AD347-B543-9780-5F5F-6FED44AFD2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2099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0022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group of people posing for a photo on a beach&#10;&#10;AI-generated content may be incorrect.">
            <a:extLst>
              <a:ext uri="{FF2B5EF4-FFF2-40B4-BE49-F238E27FC236}">
                <a16:creationId xmlns:a16="http://schemas.microsoft.com/office/drawing/2014/main" id="{903C9478-7C11-C844-AD4B-F008CA9C7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AEBB09-542D-3371-EC61-C05DF436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10949820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Newlyweds </a:t>
            </a:r>
            <a:r>
              <a:rPr lang="en-US" sz="5200">
                <a:solidFill>
                  <a:srgbClr val="FFFFFF"/>
                </a:solidFill>
              </a:rPr>
              <a:t>with Angel’s </a:t>
            </a:r>
            <a:r>
              <a:rPr lang="en-US" sz="5200" dirty="0">
                <a:solidFill>
                  <a:srgbClr val="FFFFFF"/>
                </a:solidFill>
              </a:rPr>
              <a:t>family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76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675C2D-2E90-56D2-8BA0-700E872BBA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231" b="10769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D64346-FFE1-3B3F-89BF-7D7EF324C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Headed to the beach – Miriam with Charlee’s kids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88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BEECFC-082A-C930-A6E8-5E53F2983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000" dirty="0"/>
              <a:t>Charlee’s kids, Jupiter beach, after wedding:</a:t>
            </a:r>
            <a:br>
              <a:rPr lang="en-US" sz="5000" dirty="0"/>
            </a:br>
            <a:r>
              <a:rPr lang="en-US" sz="4000" b="1" dirty="0">
                <a:solidFill>
                  <a:srgbClr val="7030A0"/>
                </a:solidFill>
              </a:rPr>
              <a:t>Samira, Elexys, Jeremiah, Brandon, BJ</a:t>
            </a:r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E3937A-7245-C7D6-DFC4-088DF86B22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02" r="19870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7442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949761-D3F1-13CA-A8A0-64DB716A0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Her brothers racing, Elexys reporting</a:t>
            </a:r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F8DABE-9A23-9592-0FC2-3CFC454A9A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257" r="-1" b="9968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3784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1B8447-A3BA-0738-5096-8E9260344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419600"/>
            <a:ext cx="10908792" cy="12039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Samira enjoying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1CC612-FF1C-26E3-93B9-A655ECF43A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244" b="25147"/>
          <a:stretch>
            <a:fillRect/>
          </a:stretch>
        </p:blipFill>
        <p:spPr>
          <a:xfrm>
            <a:off x="6" y="-11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443A0B-448B-AA37-221F-50C059DFD4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570" r="-3" b="-3"/>
          <a:stretch>
            <a:fillRect/>
          </a:stretch>
        </p:blipFill>
        <p:spPr>
          <a:xfrm>
            <a:off x="6019800" y="12"/>
            <a:ext cx="6172195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sp>
        <p:nvSpPr>
          <p:cNvPr id="21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7625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6580</TotalTime>
  <Words>170</Words>
  <Application>Microsoft Office PowerPoint</Application>
  <PresentationFormat>Widescreen</PresentationFormat>
  <Paragraphs>24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Avenir Next LT Pro</vt:lpstr>
      <vt:lpstr>Calibri</vt:lpstr>
      <vt:lpstr>Calibri Light</vt:lpstr>
      <vt:lpstr>Freestyle Script</vt:lpstr>
      <vt:lpstr>1_Office Theme</vt:lpstr>
      <vt:lpstr>Recent VanRaden Vacations / Events</vt:lpstr>
      <vt:lpstr>Wedding of the Year: Angel and Cesar  June 9, 2025</vt:lpstr>
      <vt:lpstr>Let’s get this wedding started</vt:lpstr>
      <vt:lpstr>Bride with parents</vt:lpstr>
      <vt:lpstr>Newlyweds with Angel’s family</vt:lpstr>
      <vt:lpstr>Headed to the beach – Miriam with Charlee’s kids</vt:lpstr>
      <vt:lpstr>Charlee’s kids, Jupiter beach, after wedding: Samira, Elexys, Jeremiah, Brandon, BJ</vt:lpstr>
      <vt:lpstr>Her brothers racing, Elexys reporting</vt:lpstr>
      <vt:lpstr>Samira enjoying life</vt:lpstr>
      <vt:lpstr>Relaxing in the shade after the wedding</vt:lpstr>
      <vt:lpstr>Later, at the reception…</vt:lpstr>
      <vt:lpstr>Cheryl’s family</vt:lpstr>
      <vt:lpstr>Charlee’s family</vt:lpstr>
      <vt:lpstr>Paul’s family</vt:lpstr>
      <vt:lpstr>VanRaden sib reunion at wedding</vt:lpstr>
      <vt:lpstr>Cruise Miami to  E. Caribbean April 2024</vt:lpstr>
      <vt:lpstr>Cruise Apr 2024</vt:lpstr>
      <vt:lpstr>Cesar &amp; Angel – Just engaged!</vt:lpstr>
      <vt:lpstr>Destin, FL Oct 2022</vt:lpstr>
      <vt:lpstr>Destin, FL Oct 2022</vt:lpstr>
      <vt:lpstr>PowerPoint Presentation</vt:lpstr>
      <vt:lpstr>With Chambers family, 2023, Orlando</vt:lpstr>
      <vt:lpstr>New year’s eve, 2021, Disney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Paul VanRaden</dc:creator>
  <cp:lastModifiedBy>Paul VanRaden</cp:lastModifiedBy>
  <cp:revision>1</cp:revision>
  <dcterms:created xsi:type="dcterms:W3CDTF">2025-06-13T00:55:14Z</dcterms:created>
  <dcterms:modified xsi:type="dcterms:W3CDTF">2025-09-17T23:35:24Z</dcterms:modified>
</cp:coreProperties>
</file>