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7" r:id="rId4"/>
    <p:sldId id="281" r:id="rId5"/>
    <p:sldId id="263" r:id="rId6"/>
    <p:sldId id="284" r:id="rId7"/>
    <p:sldId id="274" r:id="rId8"/>
    <p:sldId id="258" r:id="rId9"/>
    <p:sldId id="262" r:id="rId10"/>
    <p:sldId id="285" r:id="rId11"/>
    <p:sldId id="282" r:id="rId12"/>
    <p:sldId id="266" r:id="rId13"/>
    <p:sldId id="267" r:id="rId14"/>
    <p:sldId id="272" r:id="rId15"/>
    <p:sldId id="271" r:id="rId16"/>
    <p:sldId id="276" r:id="rId17"/>
    <p:sldId id="261" r:id="rId18"/>
    <p:sldId id="287" r:id="rId19"/>
    <p:sldId id="288" r:id="rId20"/>
    <p:sldId id="268" r:id="rId21"/>
    <p:sldId id="291" r:id="rId22"/>
    <p:sldId id="269" r:id="rId23"/>
    <p:sldId id="286" r:id="rId24"/>
    <p:sldId id="280" r:id="rId25"/>
    <p:sldId id="278" r:id="rId26"/>
    <p:sldId id="259" r:id="rId27"/>
    <p:sldId id="289" r:id="rId28"/>
    <p:sldId id="275" r:id="rId29"/>
    <p:sldId id="290" r:id="rId30"/>
    <p:sldId id="294" r:id="rId31"/>
    <p:sldId id="29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A9C6BD-F9EC-4C41-9A75-D7660286EFAA}" v="5" dt="2025-07-23T23:01:48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50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VanRaden" userId="f3fe332e41dceae1" providerId="LiveId" clId="{DBA9C6BD-F9EC-4C41-9A75-D7660286EFAA}"/>
    <pc:docChg chg="addSld delSld modSld">
      <pc:chgData name="Paul VanRaden" userId="f3fe332e41dceae1" providerId="LiveId" clId="{DBA9C6BD-F9EC-4C41-9A75-D7660286EFAA}" dt="2025-07-23T23:02:01.321" v="5" actId="47"/>
      <pc:docMkLst>
        <pc:docMk/>
      </pc:docMkLst>
      <pc:sldChg chg="add del">
        <pc:chgData name="Paul VanRaden" userId="f3fe332e41dceae1" providerId="LiveId" clId="{DBA9C6BD-F9EC-4C41-9A75-D7660286EFAA}" dt="2025-07-23T23:02:01.321" v="5" actId="47"/>
        <pc:sldMkLst>
          <pc:docMk/>
          <pc:sldMk cId="1530683323" sldId="292"/>
        </pc:sldMkLst>
      </pc:sldChg>
      <pc:sldChg chg="add">
        <pc:chgData name="Paul VanRaden" userId="f3fe332e41dceae1" providerId="LiveId" clId="{DBA9C6BD-F9EC-4C41-9A75-D7660286EFAA}" dt="2025-07-23T23:01:02.034" v="1"/>
        <pc:sldMkLst>
          <pc:docMk/>
          <pc:sldMk cId="311512150" sldId="293"/>
        </pc:sldMkLst>
      </pc:sldChg>
      <pc:sldChg chg="add">
        <pc:chgData name="Paul VanRaden" userId="f3fe332e41dceae1" providerId="LiveId" clId="{DBA9C6BD-F9EC-4C41-9A75-D7660286EFAA}" dt="2025-07-23T23:01:48.707" v="4"/>
        <pc:sldMkLst>
          <pc:docMk/>
          <pc:sldMk cId="1689716513" sldId="294"/>
        </pc:sldMkLst>
      </pc:sldChg>
      <pc:sldChg chg="add del">
        <pc:chgData name="Paul VanRaden" userId="f3fe332e41dceae1" providerId="LiveId" clId="{DBA9C6BD-F9EC-4C41-9A75-D7660286EFAA}" dt="2025-07-23T23:01:19.410" v="3"/>
        <pc:sldMkLst>
          <pc:docMk/>
          <pc:sldMk cId="4212746376" sldId="294"/>
        </pc:sldMkLst>
      </pc:sldChg>
    </pc:docChg>
  </pc:docChgLst>
  <pc:docChgLst>
    <pc:chgData name="Vanraden, Paul - REE-ARS" userId="91602886-fe7f-4860-9714-56e67139aa92" providerId="ADAL" clId="{F4212CE9-787F-4019-8FAC-24E1A70F2984}"/>
    <pc:docChg chg="addSld modSld">
      <pc:chgData name="Vanraden, Paul - REE-ARS" userId="91602886-fe7f-4860-9714-56e67139aa92" providerId="ADAL" clId="{F4212CE9-787F-4019-8FAC-24E1A70F2984}" dt="2025-01-07T14:35:40.836" v="40"/>
      <pc:docMkLst>
        <pc:docMk/>
      </pc:docMkLst>
      <pc:sldChg chg="addSp delSp modSp new mod">
        <pc:chgData name="Vanraden, Paul - REE-ARS" userId="91602886-fe7f-4860-9714-56e67139aa92" providerId="ADAL" clId="{F4212CE9-787F-4019-8FAC-24E1A70F2984}" dt="2025-01-07T14:35:40.836" v="40"/>
        <pc:sldMkLst>
          <pc:docMk/>
          <pc:sldMk cId="1695826078" sldId="289"/>
        </pc:sldMkLst>
      </pc:sldChg>
    </pc:docChg>
  </pc:docChgLst>
  <pc:docChgLst>
    <pc:chgData name="Paul VanRaden" userId="f3fe332e41dceae1" providerId="LiveId" clId="{279B3311-6BB6-4AA5-ACBF-B0FB18C7DF80}"/>
    <pc:docChg chg="custSel modSld">
      <pc:chgData name="Paul VanRaden" userId="f3fe332e41dceae1" providerId="LiveId" clId="{279B3311-6BB6-4AA5-ACBF-B0FB18C7DF80}" dt="2025-03-21T02:45:19.663" v="5" actId="1076"/>
      <pc:docMkLst>
        <pc:docMk/>
      </pc:docMkLst>
      <pc:sldChg chg="addSp delSp modSp mod">
        <pc:chgData name="Paul VanRaden" userId="f3fe332e41dceae1" providerId="LiveId" clId="{279B3311-6BB6-4AA5-ACBF-B0FB18C7DF80}" dt="2025-03-21T02:45:19.663" v="5" actId="1076"/>
        <pc:sldMkLst>
          <pc:docMk/>
          <pc:sldMk cId="1664974888" sldId="274"/>
        </pc:sldMkLst>
      </pc:sldChg>
    </pc:docChg>
  </pc:docChgLst>
  <pc:docChgLst>
    <pc:chgData name="Paul VanRaden" userId="f3fe332e41dceae1" providerId="LiveId" clId="{A8A79AE0-C344-42D2-AFCC-148207E99726}"/>
    <pc:docChg chg="undo custSel addSld delSld modSld sldOrd">
      <pc:chgData name="Paul VanRaden" userId="f3fe332e41dceae1" providerId="LiveId" clId="{A8A79AE0-C344-42D2-AFCC-148207E99726}" dt="2025-05-22T20:20:01.078" v="657" actId="26606"/>
      <pc:docMkLst>
        <pc:docMk/>
      </pc:docMkLst>
      <pc:sldChg chg="modSp mod">
        <pc:chgData name="Paul VanRaden" userId="f3fe332e41dceae1" providerId="LiveId" clId="{A8A79AE0-C344-42D2-AFCC-148207E99726}" dt="2025-05-22T17:28:33.453" v="599" actId="20577"/>
        <pc:sldMkLst>
          <pc:docMk/>
          <pc:sldMk cId="1007103812" sldId="256"/>
        </pc:sldMkLst>
        <pc:spChg chg="mod">
          <ac:chgData name="Paul VanRaden" userId="f3fe332e41dceae1" providerId="LiveId" clId="{A8A79AE0-C344-42D2-AFCC-148207E99726}" dt="2025-05-10T16:46:00.626" v="487" actId="20577"/>
          <ac:spMkLst>
            <pc:docMk/>
            <pc:sldMk cId="1007103812" sldId="256"/>
            <ac:spMk id="2" creationId="{B68C204C-0923-EBC9-C2D4-142EE7E52384}"/>
          </ac:spMkLst>
        </pc:spChg>
        <pc:spChg chg="mod">
          <ac:chgData name="Paul VanRaden" userId="f3fe332e41dceae1" providerId="LiveId" clId="{A8A79AE0-C344-42D2-AFCC-148207E99726}" dt="2025-05-22T17:28:33.453" v="599" actId="20577"/>
          <ac:spMkLst>
            <pc:docMk/>
            <pc:sldMk cId="1007103812" sldId="256"/>
            <ac:spMk id="3" creationId="{9411F349-10A3-ACFB-6466-7E2B6045A12B}"/>
          </ac:spMkLst>
        </pc:spChg>
      </pc:sldChg>
      <pc:sldChg chg="del">
        <pc:chgData name="Paul VanRaden" userId="f3fe332e41dceae1" providerId="LiveId" clId="{A8A79AE0-C344-42D2-AFCC-148207E99726}" dt="2025-05-09T18:01:03.205" v="44" actId="2696"/>
        <pc:sldMkLst>
          <pc:docMk/>
          <pc:sldMk cId="175265573" sldId="257"/>
        </pc:sldMkLst>
      </pc:sldChg>
      <pc:sldChg chg="del">
        <pc:chgData name="Paul VanRaden" userId="f3fe332e41dceae1" providerId="LiveId" clId="{A8A79AE0-C344-42D2-AFCC-148207E99726}" dt="2025-05-07T21:37:45.323" v="0" actId="2696"/>
        <pc:sldMkLst>
          <pc:docMk/>
          <pc:sldMk cId="92863526" sldId="260"/>
        </pc:sldMkLst>
      </pc:sldChg>
      <pc:sldChg chg="del">
        <pc:chgData name="Paul VanRaden" userId="f3fe332e41dceae1" providerId="LiveId" clId="{A8A79AE0-C344-42D2-AFCC-148207E99726}" dt="2025-05-07T21:39:49.834" v="1" actId="2696"/>
        <pc:sldMkLst>
          <pc:docMk/>
          <pc:sldMk cId="1142644679" sldId="264"/>
        </pc:sldMkLst>
      </pc:sldChg>
      <pc:sldChg chg="addSp modSp mod setBg">
        <pc:chgData name="Paul VanRaden" userId="f3fe332e41dceae1" providerId="LiveId" clId="{A8A79AE0-C344-42D2-AFCC-148207E99726}" dt="2025-05-10T02:10:40.875" v="465" actId="20577"/>
        <pc:sldMkLst>
          <pc:docMk/>
          <pc:sldMk cId="2750706172" sldId="269"/>
        </pc:sldMkLst>
        <pc:spChg chg="mod ord">
          <ac:chgData name="Paul VanRaden" userId="f3fe332e41dceae1" providerId="LiveId" clId="{A8A79AE0-C344-42D2-AFCC-148207E99726}" dt="2025-05-10T02:10:40.875" v="465" actId="20577"/>
          <ac:spMkLst>
            <pc:docMk/>
            <pc:sldMk cId="2750706172" sldId="269"/>
            <ac:spMk id="2" creationId="{DD11093E-6A52-B205-BD66-6FC9B8C2A405}"/>
          </ac:spMkLst>
        </pc:spChg>
        <pc:spChg chg="add">
          <ac:chgData name="Paul VanRaden" userId="f3fe332e41dceae1" providerId="LiveId" clId="{A8A79AE0-C344-42D2-AFCC-148207E99726}" dt="2025-05-09T22:08:29.512" v="45" actId="26606"/>
          <ac:spMkLst>
            <pc:docMk/>
            <pc:sldMk cId="2750706172" sldId="269"/>
            <ac:spMk id="9" creationId="{55666830-9A19-4E01-8505-D6C7F9AC5665}"/>
          </ac:spMkLst>
        </pc:spChg>
        <pc:spChg chg="add">
          <ac:chgData name="Paul VanRaden" userId="f3fe332e41dceae1" providerId="LiveId" clId="{A8A79AE0-C344-42D2-AFCC-148207E99726}" dt="2025-05-09T22:08:29.512" v="45" actId="26606"/>
          <ac:spMkLst>
            <pc:docMk/>
            <pc:sldMk cId="2750706172" sldId="269"/>
            <ac:spMk id="11" creationId="{AE9FC877-7FB6-4D22-9988-35420644E202}"/>
          </ac:spMkLst>
        </pc:spChg>
        <pc:spChg chg="add">
          <ac:chgData name="Paul VanRaden" userId="f3fe332e41dceae1" providerId="LiveId" clId="{A8A79AE0-C344-42D2-AFCC-148207E99726}" dt="2025-05-09T22:08:29.512" v="45" actId="26606"/>
          <ac:spMkLst>
            <pc:docMk/>
            <pc:sldMk cId="2750706172" sldId="269"/>
            <ac:spMk id="13" creationId="{E41809D1-F12E-46BB-B804-5F209D325E8B}"/>
          </ac:spMkLst>
        </pc:spChg>
        <pc:spChg chg="add">
          <ac:chgData name="Paul VanRaden" userId="f3fe332e41dceae1" providerId="LiveId" clId="{A8A79AE0-C344-42D2-AFCC-148207E99726}" dt="2025-05-09T22:08:29.512" v="45" actId="26606"/>
          <ac:spMkLst>
            <pc:docMk/>
            <pc:sldMk cId="2750706172" sldId="269"/>
            <ac:spMk id="15" creationId="{AF2F604E-43BE-4DC3-B983-E071523364F8}"/>
          </ac:spMkLst>
        </pc:spChg>
        <pc:spChg chg="add">
          <ac:chgData name="Paul VanRaden" userId="f3fe332e41dceae1" providerId="LiveId" clId="{A8A79AE0-C344-42D2-AFCC-148207E99726}" dt="2025-05-09T22:08:29.512" v="45" actId="26606"/>
          <ac:spMkLst>
            <pc:docMk/>
            <pc:sldMk cId="2750706172" sldId="269"/>
            <ac:spMk id="17" creationId="{08C9B587-E65E-4B52-B37C-ABEBB6E87928}"/>
          </ac:spMkLst>
        </pc:spChg>
        <pc:picChg chg="mod">
          <ac:chgData name="Paul VanRaden" userId="f3fe332e41dceae1" providerId="LiveId" clId="{A8A79AE0-C344-42D2-AFCC-148207E99726}" dt="2025-05-09T22:08:29.512" v="45" actId="26606"/>
          <ac:picMkLst>
            <pc:docMk/>
            <pc:sldMk cId="2750706172" sldId="269"/>
            <ac:picMk id="4" creationId="{1CE93522-7B54-A9F4-71D8-4AE869C659E1}"/>
          </ac:picMkLst>
        </pc:picChg>
      </pc:sldChg>
      <pc:sldChg chg="del">
        <pc:chgData name="Paul VanRaden" userId="f3fe332e41dceae1" providerId="LiveId" clId="{A8A79AE0-C344-42D2-AFCC-148207E99726}" dt="2025-05-07T21:41:58.283" v="2" actId="2696"/>
        <pc:sldMkLst>
          <pc:docMk/>
          <pc:sldMk cId="3693594420" sldId="270"/>
        </pc:sldMkLst>
      </pc:sldChg>
      <pc:sldChg chg="del">
        <pc:chgData name="Paul VanRaden" userId="f3fe332e41dceae1" providerId="LiveId" clId="{A8A79AE0-C344-42D2-AFCC-148207E99726}" dt="2025-05-09T17:59:23.078" v="43" actId="2696"/>
        <pc:sldMkLst>
          <pc:docMk/>
          <pc:sldMk cId="55823346" sldId="283"/>
        </pc:sldMkLst>
      </pc:sldChg>
      <pc:sldChg chg="addSp modSp new mod setBg addAnim">
        <pc:chgData name="Paul VanRaden" userId="f3fe332e41dceae1" providerId="LiveId" clId="{A8A79AE0-C344-42D2-AFCC-148207E99726}" dt="2025-05-07T21:54:53.721" v="42"/>
        <pc:sldMkLst>
          <pc:docMk/>
          <pc:sldMk cId="1217233186" sldId="290"/>
        </pc:sldMkLst>
        <pc:spChg chg="mod">
          <ac:chgData name="Paul VanRaden" userId="f3fe332e41dceae1" providerId="LiveId" clId="{A8A79AE0-C344-42D2-AFCC-148207E99726}" dt="2025-05-07T21:54:53.714" v="41" actId="26606"/>
          <ac:spMkLst>
            <pc:docMk/>
            <pc:sldMk cId="1217233186" sldId="290"/>
            <ac:spMk id="2" creationId="{EE211910-E408-D957-A828-5F0F249CBBA0}"/>
          </ac:spMkLst>
        </pc:spChg>
        <pc:spChg chg="add">
          <ac:chgData name="Paul VanRaden" userId="f3fe332e41dceae1" providerId="LiveId" clId="{A8A79AE0-C344-42D2-AFCC-148207E99726}" dt="2025-05-07T21:54:53.714" v="41" actId="26606"/>
          <ac:spMkLst>
            <pc:docMk/>
            <pc:sldMk cId="1217233186" sldId="290"/>
            <ac:spMk id="8" creationId="{9B7AD9F6-8CE7-4299-8FC6-328F4DCD3FF9}"/>
          </ac:spMkLst>
        </pc:spChg>
        <pc:spChg chg="add">
          <ac:chgData name="Paul VanRaden" userId="f3fe332e41dceae1" providerId="LiveId" clId="{A8A79AE0-C344-42D2-AFCC-148207E99726}" dt="2025-05-07T21:54:53.714" v="41" actId="26606"/>
          <ac:spMkLst>
            <pc:docMk/>
            <pc:sldMk cId="1217233186" sldId="290"/>
            <ac:spMk id="10" creationId="{F49775AF-8896-43EE-92C6-83497D6DC56F}"/>
          </ac:spMkLst>
        </pc:spChg>
        <pc:picChg chg="add mod">
          <ac:chgData name="Paul VanRaden" userId="f3fe332e41dceae1" providerId="LiveId" clId="{A8A79AE0-C344-42D2-AFCC-148207E99726}" dt="2025-05-07T21:54:53.714" v="41" actId="26606"/>
          <ac:picMkLst>
            <pc:docMk/>
            <pc:sldMk cId="1217233186" sldId="290"/>
            <ac:picMk id="3" creationId="{6A32E8FC-18FA-13C6-D035-A5C4942F07A8}"/>
          </ac:picMkLst>
        </pc:picChg>
      </pc:sldChg>
      <pc:sldChg chg="addSp modSp new mod setBg">
        <pc:chgData name="Paul VanRaden" userId="f3fe332e41dceae1" providerId="LiveId" clId="{A8A79AE0-C344-42D2-AFCC-148207E99726}" dt="2025-05-22T20:20:01.078" v="657" actId="26606"/>
        <pc:sldMkLst>
          <pc:docMk/>
          <pc:sldMk cId="3461675357" sldId="291"/>
        </pc:sldMkLst>
        <pc:spChg chg="mod ord">
          <ac:chgData name="Paul VanRaden" userId="f3fe332e41dceae1" providerId="LiveId" clId="{A8A79AE0-C344-42D2-AFCC-148207E99726}" dt="2025-05-22T20:20:01.078" v="657" actId="26606"/>
          <ac:spMkLst>
            <pc:docMk/>
            <pc:sldMk cId="3461675357" sldId="291"/>
            <ac:spMk id="2" creationId="{C7C04F0D-0FC4-E8B5-DC21-49DE5DABC0EB}"/>
          </ac:spMkLst>
        </pc:spChg>
        <pc:spChg chg="add">
          <ac:chgData name="Paul VanRaden" userId="f3fe332e41dceae1" providerId="LiveId" clId="{A8A79AE0-C344-42D2-AFCC-148207E99726}" dt="2025-05-22T20:20:01.078" v="657" actId="26606"/>
          <ac:spMkLst>
            <pc:docMk/>
            <pc:sldMk cId="3461675357" sldId="291"/>
            <ac:spMk id="8" creationId="{6F828D28-8E09-41CC-8229-3070B5467A96}"/>
          </ac:spMkLst>
        </pc:spChg>
        <pc:spChg chg="add">
          <ac:chgData name="Paul VanRaden" userId="f3fe332e41dceae1" providerId="LiveId" clId="{A8A79AE0-C344-42D2-AFCC-148207E99726}" dt="2025-05-22T20:20:01.078" v="657" actId="26606"/>
          <ac:spMkLst>
            <pc:docMk/>
            <pc:sldMk cId="3461675357" sldId="291"/>
            <ac:spMk id="10" creationId="{D5B012D8-7F27-4758-9AC6-C889B154BD73}"/>
          </ac:spMkLst>
        </pc:spChg>
        <pc:spChg chg="add">
          <ac:chgData name="Paul VanRaden" userId="f3fe332e41dceae1" providerId="LiveId" clId="{A8A79AE0-C344-42D2-AFCC-148207E99726}" dt="2025-05-22T20:20:01.078" v="657" actId="26606"/>
          <ac:spMkLst>
            <pc:docMk/>
            <pc:sldMk cId="3461675357" sldId="291"/>
            <ac:spMk id="12" creationId="{4063B759-00FC-46D1-9898-8E8625268FAF}"/>
          </ac:spMkLst>
        </pc:spChg>
        <pc:picChg chg="add mod">
          <ac:chgData name="Paul VanRaden" userId="f3fe332e41dceae1" providerId="LiveId" clId="{A8A79AE0-C344-42D2-AFCC-148207E99726}" dt="2025-05-22T20:20:01.078" v="657" actId="26606"/>
          <ac:picMkLst>
            <pc:docMk/>
            <pc:sldMk cId="3461675357" sldId="291"/>
            <ac:picMk id="3" creationId="{5E3A5779-EB58-3455-236A-475E4CB22F91}"/>
          </ac:picMkLst>
        </pc:picChg>
      </pc:sldChg>
      <pc:sldChg chg="addSp modSp new del mod setBg">
        <pc:chgData name="Paul VanRaden" userId="f3fe332e41dceae1" providerId="LiveId" clId="{A8A79AE0-C344-42D2-AFCC-148207E99726}" dt="2025-05-22T14:33:10.358" v="530" actId="2696"/>
        <pc:sldMkLst>
          <pc:docMk/>
          <pc:sldMk cId="4047620379" sldId="291"/>
        </pc:sldMkLst>
      </pc:sldChg>
      <pc:sldChg chg="addSp modSp new del mod setBg">
        <pc:chgData name="Paul VanRaden" userId="f3fe332e41dceae1" providerId="LiveId" clId="{A8A79AE0-C344-42D2-AFCC-148207E99726}" dt="2025-05-22T14:43:10.039" v="546" actId="2696"/>
        <pc:sldMkLst>
          <pc:docMk/>
          <pc:sldMk cId="2447779815" sldId="292"/>
        </pc:sldMkLst>
      </pc:sldChg>
      <pc:sldChg chg="addSp modSp new del mod ord setBg">
        <pc:chgData name="Paul VanRaden" userId="f3fe332e41dceae1" providerId="LiveId" clId="{A8A79AE0-C344-42D2-AFCC-148207E99726}" dt="2025-05-22T14:40:54.575" v="544" actId="2696"/>
        <pc:sldMkLst>
          <pc:docMk/>
          <pc:sldMk cId="959977445" sldId="293"/>
        </pc:sldMkLst>
      </pc:sldChg>
      <pc:sldChg chg="addSp modSp new del mod setBg">
        <pc:chgData name="Paul VanRaden" userId="f3fe332e41dceae1" providerId="LiveId" clId="{A8A79AE0-C344-42D2-AFCC-148207E99726}" dt="2025-05-22T14:42:01.835" v="545" actId="2696"/>
        <pc:sldMkLst>
          <pc:docMk/>
          <pc:sldMk cId="3363584574" sldId="294"/>
        </pc:sldMkLst>
      </pc:sldChg>
      <pc:sldChg chg="addSp modSp new del mod setBg">
        <pc:chgData name="Paul VanRaden" userId="f3fe332e41dceae1" providerId="LiveId" clId="{A8A79AE0-C344-42D2-AFCC-148207E99726}" dt="2025-05-22T14:39:20.119" v="542" actId="2696"/>
        <pc:sldMkLst>
          <pc:docMk/>
          <pc:sldMk cId="504954719" sldId="295"/>
        </pc:sldMkLst>
      </pc:sldChg>
      <pc:sldChg chg="addSp delSp modSp new del mod setBg">
        <pc:chgData name="Paul VanRaden" userId="f3fe332e41dceae1" providerId="LiveId" clId="{A8A79AE0-C344-42D2-AFCC-148207E99726}" dt="2025-05-22T14:37:16.543" v="540" actId="2696"/>
        <pc:sldMkLst>
          <pc:docMk/>
          <pc:sldMk cId="2666268256" sldId="296"/>
        </pc:sldMkLst>
      </pc:sldChg>
      <pc:sldChg chg="addSp modSp new del mod setBg">
        <pc:chgData name="Paul VanRaden" userId="f3fe332e41dceae1" providerId="LiveId" clId="{A8A79AE0-C344-42D2-AFCC-148207E99726}" dt="2025-05-22T14:40:09.818" v="543" actId="2696"/>
        <pc:sldMkLst>
          <pc:docMk/>
          <pc:sldMk cId="409047211" sldId="297"/>
        </pc:sldMkLst>
      </pc:sldChg>
      <pc:sldChg chg="addSp delSp modSp new del mod setBg">
        <pc:chgData name="Paul VanRaden" userId="f3fe332e41dceae1" providerId="LiveId" clId="{A8A79AE0-C344-42D2-AFCC-148207E99726}" dt="2025-05-22T14:38:24.705" v="541" actId="2696"/>
        <pc:sldMkLst>
          <pc:docMk/>
          <pc:sldMk cId="1507020302" sldId="298"/>
        </pc:sldMkLst>
      </pc:sldChg>
      <pc:sldChg chg="addSp delSp modSp new del mod setBg addAnim">
        <pc:chgData name="Paul VanRaden" userId="f3fe332e41dceae1" providerId="LiveId" clId="{A8A79AE0-C344-42D2-AFCC-148207E99726}" dt="2025-05-22T14:54:39.237" v="547" actId="2696"/>
        <pc:sldMkLst>
          <pc:docMk/>
          <pc:sldMk cId="2139610629" sldId="299"/>
        </pc:sldMkLst>
      </pc:sldChg>
    </pc:docChg>
  </pc:docChgLst>
  <pc:docChgLst>
    <pc:chgData name="Vanraden, Paul - REE-ARS" userId="91602886-fe7f-4860-9714-56e67139aa92" providerId="ADAL" clId="{7B884FD5-33BF-4EC6-A20E-288D3026E05C}"/>
    <pc:docChg chg="undo custSel addSld modSld sldOrd">
      <pc:chgData name="Vanraden, Paul - REE-ARS" userId="91602886-fe7f-4860-9714-56e67139aa92" providerId="ADAL" clId="{7B884FD5-33BF-4EC6-A20E-288D3026E05C}" dt="2024-05-11T16:06:27.282" v="326" actId="114"/>
      <pc:docMkLst>
        <pc:docMk/>
      </pc:docMkLst>
      <pc:sldChg chg="modSp mod">
        <pc:chgData name="Vanraden, Paul - REE-ARS" userId="91602886-fe7f-4860-9714-56e67139aa92" providerId="ADAL" clId="{7B884FD5-33BF-4EC6-A20E-288D3026E05C}" dt="2024-05-11T15:59:42.955" v="323" actId="255"/>
        <pc:sldMkLst>
          <pc:docMk/>
          <pc:sldMk cId="1007103812" sldId="256"/>
        </pc:sldMkLst>
      </pc:sldChg>
      <pc:sldChg chg="modSp mod ord">
        <pc:chgData name="Vanraden, Paul - REE-ARS" userId="91602886-fe7f-4860-9714-56e67139aa92" providerId="ADAL" clId="{7B884FD5-33BF-4EC6-A20E-288D3026E05C}" dt="2024-05-11T16:04:48.972" v="325"/>
        <pc:sldMkLst>
          <pc:docMk/>
          <pc:sldMk cId="586413092" sldId="263"/>
        </pc:sldMkLst>
      </pc:sldChg>
      <pc:sldChg chg="modSp mod">
        <pc:chgData name="Vanraden, Paul - REE-ARS" userId="91602886-fe7f-4860-9714-56e67139aa92" providerId="ADAL" clId="{7B884FD5-33BF-4EC6-A20E-288D3026E05C}" dt="2024-05-11T15:15:11.117" v="240" actId="20577"/>
        <pc:sldMkLst>
          <pc:docMk/>
          <pc:sldMk cId="3752245405" sldId="268"/>
        </pc:sldMkLst>
      </pc:sldChg>
      <pc:sldChg chg="modSp">
        <pc:chgData name="Vanraden, Paul - REE-ARS" userId="91602886-fe7f-4860-9714-56e67139aa92" providerId="ADAL" clId="{7B884FD5-33BF-4EC6-A20E-288D3026E05C}" dt="2024-05-11T15:23:52.073" v="267" actId="207"/>
        <pc:sldMkLst>
          <pc:docMk/>
          <pc:sldMk cId="3879725023" sldId="275"/>
        </pc:sldMkLst>
      </pc:sldChg>
      <pc:sldChg chg="modSp mod">
        <pc:chgData name="Vanraden, Paul - REE-ARS" userId="91602886-fe7f-4860-9714-56e67139aa92" providerId="ADAL" clId="{7B884FD5-33BF-4EC6-A20E-288D3026E05C}" dt="2024-05-11T15:56:03.411" v="311" actId="20577"/>
        <pc:sldMkLst>
          <pc:docMk/>
          <pc:sldMk cId="3307496923" sldId="277"/>
        </pc:sldMkLst>
      </pc:sldChg>
      <pc:sldChg chg="modSp">
        <pc:chgData name="Vanraden, Paul - REE-ARS" userId="91602886-fe7f-4860-9714-56e67139aa92" providerId="ADAL" clId="{7B884FD5-33BF-4EC6-A20E-288D3026E05C}" dt="2024-05-11T15:22:11.048" v="264" actId="114"/>
        <pc:sldMkLst>
          <pc:docMk/>
          <pc:sldMk cId="3472401052" sldId="280"/>
        </pc:sldMkLst>
      </pc:sldChg>
      <pc:sldChg chg="modSp mod">
        <pc:chgData name="Vanraden, Paul - REE-ARS" userId="91602886-fe7f-4860-9714-56e67139aa92" providerId="ADAL" clId="{7B884FD5-33BF-4EC6-A20E-288D3026E05C}" dt="2024-05-11T16:06:27.282" v="326" actId="114"/>
        <pc:sldMkLst>
          <pc:docMk/>
          <pc:sldMk cId="16961960" sldId="285"/>
        </pc:sldMkLst>
      </pc:sldChg>
      <pc:sldChg chg="addSp delSp modSp new mod setBg">
        <pc:chgData name="Vanraden, Paul - REE-ARS" userId="91602886-fe7f-4860-9714-56e67139aa92" providerId="ADAL" clId="{7B884FD5-33BF-4EC6-A20E-288D3026E05C}" dt="2024-05-11T15:12:31.216" v="222" actId="114"/>
        <pc:sldMkLst>
          <pc:docMk/>
          <pc:sldMk cId="1903594847" sldId="287"/>
        </pc:sldMkLst>
      </pc:sldChg>
      <pc:sldChg chg="addSp delSp modSp new mod setBg">
        <pc:chgData name="Vanraden, Paul - REE-ARS" userId="91602886-fe7f-4860-9714-56e67139aa92" providerId="ADAL" clId="{7B884FD5-33BF-4EC6-A20E-288D3026E05C}" dt="2024-05-11T15:11:25.686" v="207" actId="27636"/>
        <pc:sldMkLst>
          <pc:docMk/>
          <pc:sldMk cId="3108920563" sldId="288"/>
        </pc:sldMkLst>
      </pc:sldChg>
    </pc:docChg>
  </pc:docChgLst>
  <pc:docChgLst>
    <pc:chgData name="Vanraden, Paul - REE-ARS" userId="91602886-fe7f-4860-9714-56e67139aa92" providerId="ADAL" clId="{B4AAA92B-9B50-4E48-AD7F-594032B69827}"/>
    <pc:docChg chg="custSel addSld modSld">
      <pc:chgData name="Vanraden, Paul - REE-ARS" userId="91602886-fe7f-4860-9714-56e67139aa92" providerId="ADAL" clId="{B4AAA92B-9B50-4E48-AD7F-594032B69827}" dt="2024-03-10T00:11:41.985" v="104" actId="20577"/>
      <pc:docMkLst>
        <pc:docMk/>
      </pc:docMkLst>
      <pc:sldChg chg="modSp mod">
        <pc:chgData name="Vanraden, Paul - REE-ARS" userId="91602886-fe7f-4860-9714-56e67139aa92" providerId="ADAL" clId="{B4AAA92B-9B50-4E48-AD7F-594032B69827}" dt="2024-03-10T00:11:41.985" v="104" actId="20577"/>
        <pc:sldMkLst>
          <pc:docMk/>
          <pc:sldMk cId="1007103812" sldId="256"/>
        </pc:sldMkLst>
      </pc:sldChg>
      <pc:sldChg chg="addSp modSp new mod">
        <pc:chgData name="Vanraden, Paul - REE-ARS" userId="91602886-fe7f-4860-9714-56e67139aa92" providerId="ADAL" clId="{B4AAA92B-9B50-4E48-AD7F-594032B69827}" dt="2024-03-09T23:44:33.950" v="53" actId="14100"/>
        <pc:sldMkLst>
          <pc:docMk/>
          <pc:sldMk cId="3934684303" sldId="286"/>
        </pc:sldMkLst>
      </pc:sldChg>
    </pc:docChg>
  </pc:docChgLst>
  <pc:docChgLst>
    <pc:chgData name="Vanraden, Paul - REE-ARS" userId="91602886-fe7f-4860-9714-56e67139aa92" providerId="ADAL" clId="{21AB57A4-92D3-43D2-9E37-4EA2978DB10C}"/>
    <pc:docChg chg="undo custSel addSld delSld modSld sldOrd">
      <pc:chgData name="Vanraden, Paul - REE-ARS" userId="91602886-fe7f-4860-9714-56e67139aa92" providerId="ADAL" clId="{21AB57A4-92D3-43D2-9E37-4EA2978DB10C}" dt="2024-01-07T16:01:24.641" v="2108"/>
      <pc:docMkLst>
        <pc:docMk/>
      </pc:docMkLst>
      <pc:sldChg chg="modSp mod">
        <pc:chgData name="Vanraden, Paul - REE-ARS" userId="91602886-fe7f-4860-9714-56e67139aa92" providerId="ADAL" clId="{21AB57A4-92D3-43D2-9E37-4EA2978DB10C}" dt="2023-12-30T17:03:24.084" v="1580" actId="20577"/>
        <pc:sldMkLst>
          <pc:docMk/>
          <pc:sldMk cId="1007103812" sldId="256"/>
        </pc:sldMkLst>
      </pc:sldChg>
      <pc:sldChg chg="addSp delSp modSp mod ord">
        <pc:chgData name="Vanraden, Paul - REE-ARS" userId="91602886-fe7f-4860-9714-56e67139aa92" providerId="ADAL" clId="{21AB57A4-92D3-43D2-9E37-4EA2978DB10C}" dt="2023-12-30T17:32:39.307" v="1744"/>
        <pc:sldMkLst>
          <pc:docMk/>
          <pc:sldMk cId="175265573" sldId="257"/>
        </pc:sldMkLst>
      </pc:sldChg>
      <pc:sldChg chg="addSp modSp new mod setBg addAnim">
        <pc:chgData name="Vanraden, Paul - REE-ARS" userId="91602886-fe7f-4860-9714-56e67139aa92" providerId="ADAL" clId="{21AB57A4-92D3-43D2-9E37-4EA2978DB10C}" dt="2023-12-24T21:17:06.514" v="21"/>
        <pc:sldMkLst>
          <pc:docMk/>
          <pc:sldMk cId="1777667562" sldId="258"/>
        </pc:sldMkLst>
      </pc:sldChg>
      <pc:sldChg chg="addSp modSp new mod setBg modAnim">
        <pc:chgData name="Vanraden, Paul - REE-ARS" userId="91602886-fe7f-4860-9714-56e67139aa92" providerId="ADAL" clId="{21AB57A4-92D3-43D2-9E37-4EA2978DB10C}" dt="2023-12-24T21:22:26.565" v="69" actId="20577"/>
        <pc:sldMkLst>
          <pc:docMk/>
          <pc:sldMk cId="2073315270" sldId="259"/>
        </pc:sldMkLst>
      </pc:sldChg>
      <pc:sldChg chg="addSp modSp new mod setBg">
        <pc:chgData name="Vanraden, Paul - REE-ARS" userId="91602886-fe7f-4860-9714-56e67139aa92" providerId="ADAL" clId="{21AB57A4-92D3-43D2-9E37-4EA2978DB10C}" dt="2023-12-30T17:33:40.937" v="1750" actId="20577"/>
        <pc:sldMkLst>
          <pc:docMk/>
          <pc:sldMk cId="92863526" sldId="260"/>
        </pc:sldMkLst>
      </pc:sldChg>
      <pc:sldChg chg="addSp delSp modSp new mod setBg addAnim delAnim">
        <pc:chgData name="Vanraden, Paul - REE-ARS" userId="91602886-fe7f-4860-9714-56e67139aa92" providerId="ADAL" clId="{21AB57A4-92D3-43D2-9E37-4EA2978DB10C}" dt="2023-12-24T21:29:00.221" v="114" actId="20577"/>
        <pc:sldMkLst>
          <pc:docMk/>
          <pc:sldMk cId="2460455837" sldId="261"/>
        </pc:sldMkLst>
      </pc:sldChg>
      <pc:sldChg chg="addSp delSp modSp new mod">
        <pc:chgData name="Vanraden, Paul - REE-ARS" userId="91602886-fe7f-4860-9714-56e67139aa92" providerId="ADAL" clId="{21AB57A4-92D3-43D2-9E37-4EA2978DB10C}" dt="2023-12-25T16:08:18.096" v="591" actId="6549"/>
        <pc:sldMkLst>
          <pc:docMk/>
          <pc:sldMk cId="2978708507" sldId="262"/>
        </pc:sldMkLst>
      </pc:sldChg>
      <pc:sldChg chg="addSp delSp modSp new mod ord setBg">
        <pc:chgData name="Vanraden, Paul - REE-ARS" userId="91602886-fe7f-4860-9714-56e67139aa92" providerId="ADAL" clId="{21AB57A4-92D3-43D2-9E37-4EA2978DB10C}" dt="2024-01-07T16:01:24.641" v="2108"/>
        <pc:sldMkLst>
          <pc:docMk/>
          <pc:sldMk cId="586413092" sldId="263"/>
        </pc:sldMkLst>
      </pc:sldChg>
      <pc:sldChg chg="addSp delSp modSp new mod setBg addAnim">
        <pc:chgData name="Vanraden, Paul - REE-ARS" userId="91602886-fe7f-4860-9714-56e67139aa92" providerId="ADAL" clId="{21AB57A4-92D3-43D2-9E37-4EA2978DB10C}" dt="2023-12-24T21:43:52.473" v="285"/>
        <pc:sldMkLst>
          <pc:docMk/>
          <pc:sldMk cId="1142644679" sldId="264"/>
        </pc:sldMkLst>
      </pc:sldChg>
      <pc:sldChg chg="addSp modSp new del mod">
        <pc:chgData name="Vanraden, Paul - REE-ARS" userId="91602886-fe7f-4860-9714-56e67139aa92" providerId="ADAL" clId="{21AB57A4-92D3-43D2-9E37-4EA2978DB10C}" dt="2023-12-27T19:13:12.490" v="1112" actId="2696"/>
        <pc:sldMkLst>
          <pc:docMk/>
          <pc:sldMk cId="1026900765" sldId="265"/>
        </pc:sldMkLst>
      </pc:sldChg>
      <pc:sldChg chg="addSp modSp new mod setBg">
        <pc:chgData name="Vanraden, Paul - REE-ARS" userId="91602886-fe7f-4860-9714-56e67139aa92" providerId="ADAL" clId="{21AB57A4-92D3-43D2-9E37-4EA2978DB10C}" dt="2023-12-25T16:13:56.562" v="680" actId="27636"/>
        <pc:sldMkLst>
          <pc:docMk/>
          <pc:sldMk cId="131770729" sldId="266"/>
        </pc:sldMkLst>
      </pc:sldChg>
      <pc:sldChg chg="addSp modSp new mod setBg addAnim">
        <pc:chgData name="Vanraden, Paul - REE-ARS" userId="91602886-fe7f-4860-9714-56e67139aa92" providerId="ADAL" clId="{21AB57A4-92D3-43D2-9E37-4EA2978DB10C}" dt="2023-12-24T21:56:33.797" v="403"/>
        <pc:sldMkLst>
          <pc:docMk/>
          <pc:sldMk cId="2089892814" sldId="267"/>
        </pc:sldMkLst>
      </pc:sldChg>
      <pc:sldChg chg="addSp delSp modSp new mod setBg">
        <pc:chgData name="Vanraden, Paul - REE-ARS" userId="91602886-fe7f-4860-9714-56e67139aa92" providerId="ADAL" clId="{21AB57A4-92D3-43D2-9E37-4EA2978DB10C}" dt="2023-12-25T16:17:54.970" v="709" actId="20577"/>
        <pc:sldMkLst>
          <pc:docMk/>
          <pc:sldMk cId="3752245405" sldId="268"/>
        </pc:sldMkLst>
      </pc:sldChg>
      <pc:sldChg chg="addSp modSp new mod">
        <pc:chgData name="Vanraden, Paul - REE-ARS" userId="91602886-fe7f-4860-9714-56e67139aa92" providerId="ADAL" clId="{21AB57A4-92D3-43D2-9E37-4EA2978DB10C}" dt="2023-12-24T22:16:31.094" v="411" actId="962"/>
        <pc:sldMkLst>
          <pc:docMk/>
          <pc:sldMk cId="2750706172" sldId="269"/>
        </pc:sldMkLst>
      </pc:sldChg>
      <pc:sldChg chg="addSp delSp modSp new mod setBg">
        <pc:chgData name="Vanraden, Paul - REE-ARS" userId="91602886-fe7f-4860-9714-56e67139aa92" providerId="ADAL" clId="{21AB57A4-92D3-43D2-9E37-4EA2978DB10C}" dt="2023-12-25T16:21:59.017" v="713" actId="20577"/>
        <pc:sldMkLst>
          <pc:docMk/>
          <pc:sldMk cId="3693594420" sldId="270"/>
        </pc:sldMkLst>
      </pc:sldChg>
      <pc:sldChg chg="addSp modSp new mod setBg">
        <pc:chgData name="Vanraden, Paul - REE-ARS" userId="91602886-fe7f-4860-9714-56e67139aa92" providerId="ADAL" clId="{21AB57A4-92D3-43D2-9E37-4EA2978DB10C}" dt="2023-12-24T22:26:15.518" v="490" actId="20577"/>
        <pc:sldMkLst>
          <pc:docMk/>
          <pc:sldMk cId="703125608" sldId="271"/>
        </pc:sldMkLst>
      </pc:sldChg>
      <pc:sldChg chg="addSp modSp new mod setBg">
        <pc:chgData name="Vanraden, Paul - REE-ARS" userId="91602886-fe7f-4860-9714-56e67139aa92" providerId="ADAL" clId="{21AB57A4-92D3-43D2-9E37-4EA2978DB10C}" dt="2023-12-25T16:15:46.857" v="703" actId="20577"/>
        <pc:sldMkLst>
          <pc:docMk/>
          <pc:sldMk cId="2941627931" sldId="272"/>
        </pc:sldMkLst>
      </pc:sldChg>
      <pc:sldChg chg="addSp modSp new del mod">
        <pc:chgData name="Vanraden, Paul - REE-ARS" userId="91602886-fe7f-4860-9714-56e67139aa92" providerId="ADAL" clId="{21AB57A4-92D3-43D2-9E37-4EA2978DB10C}" dt="2023-12-30T17:10:48.261" v="1640" actId="47"/>
        <pc:sldMkLst>
          <pc:docMk/>
          <pc:sldMk cId="3690824035" sldId="273"/>
        </pc:sldMkLst>
      </pc:sldChg>
      <pc:sldChg chg="addSp modSp new mod">
        <pc:chgData name="Vanraden, Paul - REE-ARS" userId="91602886-fe7f-4860-9714-56e67139aa92" providerId="ADAL" clId="{21AB57A4-92D3-43D2-9E37-4EA2978DB10C}" dt="2023-12-29T01:15:18.693" v="1568" actId="20577"/>
        <pc:sldMkLst>
          <pc:docMk/>
          <pc:sldMk cId="1664974888" sldId="274"/>
        </pc:sldMkLst>
      </pc:sldChg>
      <pc:sldChg chg="addSp delSp modSp new mod setBg addAnim">
        <pc:chgData name="Vanraden, Paul - REE-ARS" userId="91602886-fe7f-4860-9714-56e67139aa92" providerId="ADAL" clId="{21AB57A4-92D3-43D2-9E37-4EA2978DB10C}" dt="2023-12-27T13:05:05.664" v="1107" actId="20577"/>
        <pc:sldMkLst>
          <pc:docMk/>
          <pc:sldMk cId="3879725023" sldId="275"/>
        </pc:sldMkLst>
      </pc:sldChg>
      <pc:sldChg chg="addSp delSp new del">
        <pc:chgData name="Vanraden, Paul - REE-ARS" userId="91602886-fe7f-4860-9714-56e67139aa92" providerId="ADAL" clId="{21AB57A4-92D3-43D2-9E37-4EA2978DB10C}" dt="2023-12-27T13:31:05.777" v="1111" actId="680"/>
        <pc:sldMkLst>
          <pc:docMk/>
          <pc:sldMk cId="762925020" sldId="276"/>
        </pc:sldMkLst>
      </pc:sldChg>
      <pc:sldChg chg="addSp modSp new mod ord setBg">
        <pc:chgData name="Vanraden, Paul - REE-ARS" userId="91602886-fe7f-4860-9714-56e67139aa92" providerId="ADAL" clId="{21AB57A4-92D3-43D2-9E37-4EA2978DB10C}" dt="2023-12-30T17:33:13.637" v="1746"/>
        <pc:sldMkLst>
          <pc:docMk/>
          <pc:sldMk cId="1337849516" sldId="276"/>
        </pc:sldMkLst>
      </pc:sldChg>
      <pc:sldChg chg="addSp modSp new mod setBg">
        <pc:chgData name="Vanraden, Paul - REE-ARS" userId="91602886-fe7f-4860-9714-56e67139aa92" providerId="ADAL" clId="{21AB57A4-92D3-43D2-9E37-4EA2978DB10C}" dt="2023-12-30T18:37:28.517" v="1834" actId="207"/>
        <pc:sldMkLst>
          <pc:docMk/>
          <pc:sldMk cId="3307496923" sldId="277"/>
        </pc:sldMkLst>
      </pc:sldChg>
      <pc:sldChg chg="addSp delSp modSp new mod setBg addAnim delAnim">
        <pc:chgData name="Vanraden, Paul - REE-ARS" userId="91602886-fe7f-4860-9714-56e67139aa92" providerId="ADAL" clId="{21AB57A4-92D3-43D2-9E37-4EA2978DB10C}" dt="2023-12-27T20:49:52.961" v="1352" actId="20577"/>
        <pc:sldMkLst>
          <pc:docMk/>
          <pc:sldMk cId="3363474763" sldId="278"/>
        </pc:sldMkLst>
      </pc:sldChg>
      <pc:sldChg chg="addSp modSp new del mod setBg">
        <pc:chgData name="Vanraden, Paul - REE-ARS" userId="91602886-fe7f-4860-9714-56e67139aa92" providerId="ADAL" clId="{21AB57A4-92D3-43D2-9E37-4EA2978DB10C}" dt="2024-01-07T01:05:55.891" v="2047" actId="2696"/>
        <pc:sldMkLst>
          <pc:docMk/>
          <pc:sldMk cId="266187071" sldId="279"/>
        </pc:sldMkLst>
      </pc:sldChg>
      <pc:sldChg chg="addSp delSp modSp new mod setBg addAnim delAnim">
        <pc:chgData name="Vanraden, Paul - REE-ARS" userId="91602886-fe7f-4860-9714-56e67139aa92" providerId="ADAL" clId="{21AB57A4-92D3-43D2-9E37-4EA2978DB10C}" dt="2023-12-30T18:42:25.808" v="1847"/>
        <pc:sldMkLst>
          <pc:docMk/>
          <pc:sldMk cId="3472401052" sldId="280"/>
        </pc:sldMkLst>
      </pc:sldChg>
      <pc:sldChg chg="addSp delSp modSp new mod setBg addAnim">
        <pc:chgData name="Vanraden, Paul - REE-ARS" userId="91602886-fe7f-4860-9714-56e67139aa92" providerId="ADAL" clId="{21AB57A4-92D3-43D2-9E37-4EA2978DB10C}" dt="2023-12-30T18:39:28.432" v="1843" actId="255"/>
        <pc:sldMkLst>
          <pc:docMk/>
          <pc:sldMk cId="1652873777" sldId="281"/>
        </pc:sldMkLst>
      </pc:sldChg>
      <pc:sldChg chg="addSp modSp new mod ord">
        <pc:chgData name="Vanraden, Paul - REE-ARS" userId="91602886-fe7f-4860-9714-56e67139aa92" providerId="ADAL" clId="{21AB57A4-92D3-43D2-9E37-4EA2978DB10C}" dt="2023-12-30T17:32:05.754" v="1740"/>
        <pc:sldMkLst>
          <pc:docMk/>
          <pc:sldMk cId="1992798226" sldId="282"/>
        </pc:sldMkLst>
      </pc:sldChg>
      <pc:sldChg chg="addSp modSp new mod setBg addAnim">
        <pc:chgData name="Vanraden, Paul - REE-ARS" userId="91602886-fe7f-4860-9714-56e67139aa92" providerId="ADAL" clId="{21AB57A4-92D3-43D2-9E37-4EA2978DB10C}" dt="2023-12-30T18:31:28.140" v="1826" actId="20577"/>
        <pc:sldMkLst>
          <pc:docMk/>
          <pc:sldMk cId="55823346" sldId="283"/>
        </pc:sldMkLst>
      </pc:sldChg>
      <pc:sldChg chg="addSp delSp modSp new mod setBg addAnim delAnim">
        <pc:chgData name="Vanraden, Paul - REE-ARS" userId="91602886-fe7f-4860-9714-56e67139aa92" providerId="ADAL" clId="{21AB57A4-92D3-43D2-9E37-4EA2978DB10C}" dt="2024-01-06T18:07:57.579" v="2046" actId="207"/>
        <pc:sldMkLst>
          <pc:docMk/>
          <pc:sldMk cId="1038360350" sldId="284"/>
        </pc:sldMkLst>
      </pc:sldChg>
      <pc:sldChg chg="addSp modSp new mod">
        <pc:chgData name="Vanraden, Paul - REE-ARS" userId="91602886-fe7f-4860-9714-56e67139aa92" providerId="ADAL" clId="{21AB57A4-92D3-43D2-9E37-4EA2978DB10C}" dt="2024-01-07T15:52:09.111" v="2097" actId="14100"/>
        <pc:sldMkLst>
          <pc:docMk/>
          <pc:sldMk cId="16961960" sldId="28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aseline="0" dirty="0"/>
              <a:t>Investment Allocation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Cash/Treas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1960</c:v>
                </c:pt>
                <c:pt idx="1">
                  <c:v>1969</c:v>
                </c:pt>
                <c:pt idx="2">
                  <c:v>1974</c:v>
                </c:pt>
                <c:pt idx="3">
                  <c:v>1978</c:v>
                </c:pt>
                <c:pt idx="4">
                  <c:v>1988</c:v>
                </c:pt>
                <c:pt idx="5">
                  <c:v>1994</c:v>
                </c:pt>
                <c:pt idx="6">
                  <c:v>1995</c:v>
                </c:pt>
                <c:pt idx="7">
                  <c:v>2003</c:v>
                </c:pt>
                <c:pt idx="8">
                  <c:v>2012</c:v>
                </c:pt>
                <c:pt idx="9">
                  <c:v>2018</c:v>
                </c:pt>
                <c:pt idx="10">
                  <c:v>2022</c:v>
                </c:pt>
                <c:pt idx="11">
                  <c:v>2025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100</c:v>
                </c:pt>
                <c:pt idx="1">
                  <c:v>33</c:v>
                </c:pt>
                <c:pt idx="2">
                  <c:v>33</c:v>
                </c:pt>
                <c:pt idx="3">
                  <c:v>12</c:v>
                </c:pt>
                <c:pt idx="4">
                  <c:v>44</c:v>
                </c:pt>
                <c:pt idx="5">
                  <c:v>31</c:v>
                </c:pt>
                <c:pt idx="6">
                  <c:v>3</c:v>
                </c:pt>
                <c:pt idx="7">
                  <c:v>3</c:v>
                </c:pt>
                <c:pt idx="8">
                  <c:v>1</c:v>
                </c:pt>
                <c:pt idx="9">
                  <c:v>1</c:v>
                </c:pt>
                <c:pt idx="10">
                  <c:v>19</c:v>
                </c:pt>
                <c:pt idx="1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3-4334-9987-CF75455EA5C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Cattle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1960</c:v>
                </c:pt>
                <c:pt idx="1">
                  <c:v>1969</c:v>
                </c:pt>
                <c:pt idx="2">
                  <c:v>1974</c:v>
                </c:pt>
                <c:pt idx="3">
                  <c:v>1978</c:v>
                </c:pt>
                <c:pt idx="4">
                  <c:v>1988</c:v>
                </c:pt>
                <c:pt idx="5">
                  <c:v>1994</c:v>
                </c:pt>
                <c:pt idx="6">
                  <c:v>1995</c:v>
                </c:pt>
                <c:pt idx="7">
                  <c:v>2003</c:v>
                </c:pt>
                <c:pt idx="8">
                  <c:v>2012</c:v>
                </c:pt>
                <c:pt idx="9">
                  <c:v>2018</c:v>
                </c:pt>
                <c:pt idx="10">
                  <c:v>2022</c:v>
                </c:pt>
                <c:pt idx="11">
                  <c:v>2025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0</c:v>
                </c:pt>
                <c:pt idx="1">
                  <c:v>67</c:v>
                </c:pt>
                <c:pt idx="2">
                  <c:v>67</c:v>
                </c:pt>
                <c:pt idx="3">
                  <c:v>88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E3-4334-9987-CF75455EA5C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Stocks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1960</c:v>
                </c:pt>
                <c:pt idx="1">
                  <c:v>1969</c:v>
                </c:pt>
                <c:pt idx="2">
                  <c:v>1974</c:v>
                </c:pt>
                <c:pt idx="3">
                  <c:v>1978</c:v>
                </c:pt>
                <c:pt idx="4">
                  <c:v>1988</c:v>
                </c:pt>
                <c:pt idx="5">
                  <c:v>1994</c:v>
                </c:pt>
                <c:pt idx="6">
                  <c:v>1995</c:v>
                </c:pt>
                <c:pt idx="7">
                  <c:v>2003</c:v>
                </c:pt>
                <c:pt idx="8">
                  <c:v>2012</c:v>
                </c:pt>
                <c:pt idx="9">
                  <c:v>2018</c:v>
                </c:pt>
                <c:pt idx="10">
                  <c:v>2022</c:v>
                </c:pt>
                <c:pt idx="11">
                  <c:v>2025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54</c:v>
                </c:pt>
                <c:pt idx="6">
                  <c:v>35</c:v>
                </c:pt>
                <c:pt idx="7">
                  <c:v>18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E3-4334-9987-CF75455EA5C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House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1960</c:v>
                </c:pt>
                <c:pt idx="1">
                  <c:v>1969</c:v>
                </c:pt>
                <c:pt idx="2">
                  <c:v>1974</c:v>
                </c:pt>
                <c:pt idx="3">
                  <c:v>1978</c:v>
                </c:pt>
                <c:pt idx="4">
                  <c:v>1988</c:v>
                </c:pt>
                <c:pt idx="5">
                  <c:v>1994</c:v>
                </c:pt>
                <c:pt idx="6">
                  <c:v>1995</c:v>
                </c:pt>
                <c:pt idx="7">
                  <c:v>2003</c:v>
                </c:pt>
                <c:pt idx="8">
                  <c:v>2012</c:v>
                </c:pt>
                <c:pt idx="9">
                  <c:v>2018</c:v>
                </c:pt>
                <c:pt idx="10">
                  <c:v>2022</c:v>
                </c:pt>
                <c:pt idx="11">
                  <c:v>2025</c:v>
                </c:pt>
              </c:numCache>
            </c:num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46</c:v>
                </c:pt>
                <c:pt idx="7">
                  <c:v>58</c:v>
                </c:pt>
                <c:pt idx="8">
                  <c:v>55</c:v>
                </c:pt>
                <c:pt idx="9">
                  <c:v>48</c:v>
                </c:pt>
                <c:pt idx="10">
                  <c:v>18</c:v>
                </c:pt>
                <c:pt idx="1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E3-4334-9987-CF75455EA5C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Thrift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1960</c:v>
                </c:pt>
                <c:pt idx="1">
                  <c:v>1969</c:v>
                </c:pt>
                <c:pt idx="2">
                  <c:v>1974</c:v>
                </c:pt>
                <c:pt idx="3">
                  <c:v>1978</c:v>
                </c:pt>
                <c:pt idx="4">
                  <c:v>1988</c:v>
                </c:pt>
                <c:pt idx="5">
                  <c:v>1994</c:v>
                </c:pt>
                <c:pt idx="6">
                  <c:v>1995</c:v>
                </c:pt>
                <c:pt idx="7">
                  <c:v>2003</c:v>
                </c:pt>
                <c:pt idx="8">
                  <c:v>2012</c:v>
                </c:pt>
                <c:pt idx="9">
                  <c:v>2018</c:v>
                </c:pt>
                <c:pt idx="10">
                  <c:v>2022</c:v>
                </c:pt>
                <c:pt idx="11">
                  <c:v>2025</c:v>
                </c:pt>
              </c:numCache>
            </c:numRef>
          </c:cat>
          <c:val>
            <c:numRef>
              <c:f>Sheet1!$F$2:$F$13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15</c:v>
                </c:pt>
                <c:pt idx="6">
                  <c:v>16</c:v>
                </c:pt>
                <c:pt idx="7">
                  <c:v>20</c:v>
                </c:pt>
                <c:pt idx="8">
                  <c:v>42</c:v>
                </c:pt>
                <c:pt idx="9">
                  <c:v>51</c:v>
                </c:pt>
                <c:pt idx="10">
                  <c:v>66</c:v>
                </c:pt>
                <c:pt idx="11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E3-4334-9987-CF75455EA5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1791616"/>
        <c:axId val="1301790176"/>
      </c:barChart>
      <c:catAx>
        <c:axId val="1301791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aseline="0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1790176"/>
        <c:crosses val="autoZero"/>
        <c:auto val="1"/>
        <c:lblAlgn val="ctr"/>
        <c:lblOffset val="100"/>
        <c:noMultiLvlLbl val="0"/>
      </c:catAx>
      <c:valAx>
        <c:axId val="130179017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aseline="0" dirty="0"/>
                  <a:t>Percentage of Net Worth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179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 dirty="0"/>
              <a:t>Net Worth in 1000s of US $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 Worth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1960</c:v>
                </c:pt>
                <c:pt idx="1">
                  <c:v>1969</c:v>
                </c:pt>
                <c:pt idx="2">
                  <c:v>1974</c:v>
                </c:pt>
                <c:pt idx="3">
                  <c:v>1978</c:v>
                </c:pt>
                <c:pt idx="4">
                  <c:v>1988</c:v>
                </c:pt>
                <c:pt idx="5">
                  <c:v>1995</c:v>
                </c:pt>
                <c:pt idx="6">
                  <c:v>2003</c:v>
                </c:pt>
                <c:pt idx="7">
                  <c:v>2012</c:v>
                </c:pt>
                <c:pt idx="8">
                  <c:v>2018</c:v>
                </c:pt>
                <c:pt idx="9">
                  <c:v>2022</c:v>
                </c:pt>
                <c:pt idx="10">
                  <c:v>2025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0.02</c:v>
                </c:pt>
                <c:pt idx="1">
                  <c:v>0.15</c:v>
                </c:pt>
                <c:pt idx="2">
                  <c:v>1</c:v>
                </c:pt>
                <c:pt idx="3">
                  <c:v>8</c:v>
                </c:pt>
                <c:pt idx="4">
                  <c:v>42</c:v>
                </c:pt>
                <c:pt idx="5">
                  <c:v>185</c:v>
                </c:pt>
                <c:pt idx="6">
                  <c:v>466</c:v>
                </c:pt>
                <c:pt idx="7">
                  <c:v>678</c:v>
                </c:pt>
                <c:pt idx="8">
                  <c:v>1582</c:v>
                </c:pt>
                <c:pt idx="9">
                  <c:v>1975</c:v>
                </c:pt>
                <c:pt idx="10">
                  <c:v>2662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77-451F-AECD-0C24F56F06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4150767"/>
        <c:axId val="1724155567"/>
      </c:lineChart>
      <c:catAx>
        <c:axId val="1724150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4155567"/>
        <c:crosses val="autoZero"/>
        <c:auto val="1"/>
        <c:lblAlgn val="ctr"/>
        <c:lblOffset val="100"/>
        <c:noMultiLvlLbl val="0"/>
      </c:catAx>
      <c:valAx>
        <c:axId val="1724155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4150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9A86B-5D3C-1E22-0353-57ED2676C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3AB52-A235-7A2D-7325-28393C4C4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9601C-D7FF-97BD-03F5-6DFF0EB8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368B2-04B7-D805-510E-DC2175F53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D3781-0EEA-F717-68CE-5620302D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2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65213-2216-2A0A-554E-66FA518E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A4155-3AD0-C46F-08C1-BEE116199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081E4-5654-A57C-2F03-7DDCC3D5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82730-5E11-F3FD-1613-01B6AABF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278AE-89C7-F170-8441-663370CB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4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B50C86-4524-D92B-4275-FEBB952DA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531526-141B-15B1-A5A5-F85946A8B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B1D13-3D6C-380B-1888-D027CE28A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26511-FAEE-E732-834E-A4820B10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340D5-ADEF-E83E-5EFB-BFB5F0906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84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FB41A-AC88-EC99-BBAE-509BC66DA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B6E471-CE88-6F20-6286-F98C15CEC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588C9-E797-8C2F-D85A-56609B59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27A4-798B-4B19-8713-BF33F1702AA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70CF4-80E8-AEF1-1ED5-F10C623F1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53A2C-AD7E-B030-1D6A-7356E83B1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667A-6513-4222-B1E5-E19FCDE18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19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2137-BFBD-20AD-6133-0BC2B6EB6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D28BF-E48F-8557-F634-655F44A71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FCFBC-9E13-661C-38CD-A49A697CD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27A4-798B-4B19-8713-BF33F1702AA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30B4B-ED49-F662-311F-ECEF1D73F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E24E2-F913-A9A4-D2FF-14CAD871E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667A-6513-4222-B1E5-E19FCDE18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23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10DF-52D8-2548-DED6-F6EBB489A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2D52B-93CF-D4F5-8618-DCA33B5D8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D3E83-B827-F161-70E5-2C83A4B85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27A4-798B-4B19-8713-BF33F1702AA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1EC3B-83B2-4F4B-98C3-10586943D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C0694-3E00-89E0-D975-BF1376A06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667A-6513-4222-B1E5-E19FCDE18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13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43B06-A472-DF98-CC5B-48A5B345B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472BB-B9DB-CE6E-EB45-67960E6F8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96A07-F703-66A6-1896-AB3B830CE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AE745-9370-E184-9186-879DA4A46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27A4-798B-4B19-8713-BF33F1702AA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E6CA4-4B7C-57C0-3C20-EAA81EE4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4E875-469C-47E0-79D5-47323FD7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667A-6513-4222-B1E5-E19FCDE18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4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44BC4-CE5C-1624-5131-10096E5D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D8CCB-4DD5-2C47-97B3-038AB0B48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6F586-5A1F-8449-6053-437DBA6CA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17B416-49BF-56AC-026C-532931E60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AE000A-9215-7F89-9042-94CF1F6AC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CECE6E-62D0-07B8-B4F3-FAC5A761E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27A4-798B-4B19-8713-BF33F1702AA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178506-32B2-8EBC-6376-3A079859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BE9B6C-07E6-805E-1D18-82D9CE25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667A-6513-4222-B1E5-E19FCDE18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52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F731F-CD1E-DF52-5141-90DEEE727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6498CD-628B-BC49-510B-0AD98F7EC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27A4-798B-4B19-8713-BF33F1702AA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FFB731-EAF4-A473-AE9D-C0DA872C2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B03F6-040C-A864-4271-7E7D40533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667A-6513-4222-B1E5-E19FCDE18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65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AA9D1-3D19-295B-110F-39AFD8094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27A4-798B-4B19-8713-BF33F1702AA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44BD13-5EB6-B49A-4806-E4F4996EE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A3CF2-DAA9-7126-3FC4-C51814B69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667A-6513-4222-B1E5-E19FCDE18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24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5AC3C-8E00-3B6C-6D63-65592C6D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02003-9C41-7F8D-58DD-C14B89B08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443AC-58B3-DC10-37F1-49DB98E9D7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0C846-6646-7457-54D7-96BDC97B4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27A4-798B-4B19-8713-BF33F1702AA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ACC5E-E80D-8B55-DC6F-F7BB235D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44D25-EAB8-06FB-62A5-155BF625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667A-6513-4222-B1E5-E19FCDE18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41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FB86E-0FA3-1B1E-8ACA-E810A7E76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F7B81-004B-A812-92A7-3F3810074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AF423-F20D-6962-C308-53DE8C98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63AD3-92AA-6B64-5563-CD57300A0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946BE-8D74-BCC5-1A77-1D4F3198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25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B3B2A-15D8-328D-53F1-5085F0EC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92200-DD3E-4FB4-275A-245FBE529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84389-F388-0DCB-3EBC-627BC1FEB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D6087-44DF-48ED-0775-BF8BCEA9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27A4-798B-4B19-8713-BF33F1702AA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3AAC9-B4BD-5435-862D-2B14B9C0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A74F-6851-01BD-CD68-B4D8F5FB5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667A-6513-4222-B1E5-E19FCDE18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80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A0C4-E1EA-81F5-1B04-B72691661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01921-C198-3239-2D4A-88E5DD2B5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B350-AF75-D4C3-45DE-0411C63F6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27A4-798B-4B19-8713-BF33F1702AA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13A00-6964-F2B8-0688-93D8C3EE7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18CEE-D3DA-B972-5BC9-437A6B4B0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667A-6513-4222-B1E5-E19FCDE18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75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7B1BC7-27B8-ECCE-C4C3-6582B9EE2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A27FB0-6C94-23FC-6F59-F1A580EB3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A67A8-DDBD-EB80-DA0C-F9F221067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27A4-798B-4B19-8713-BF33F1702AA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9D37A-AD32-6343-376F-1E8EFF07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E5C2B-BDD2-93B3-BB12-84840CF5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F667A-6513-4222-B1E5-E19FCDE18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9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5420-C3AC-1EB5-6D4B-385A0329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36C74-031D-EB56-6522-CE8FBF2AE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D14C7-0BAD-CB68-9A49-446EC5AD5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9F0D2-6EF4-7BDF-AFDF-73303BA5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97608-C9A6-60B4-A6E6-5C6A112E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9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46EBA-B9D4-1C63-7A3B-0A9002FB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C3E64-9181-2CBB-1B0C-68FD2AB72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62E0A-4092-5BD3-8A17-AAA516F28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27109-36B6-9C05-2121-12D735F64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0CC9B-34BD-8E3C-B5D8-06522289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A0E56-439F-FA59-FDFB-A742618A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7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8C9FC-D382-067D-7B3F-2C7EBC20C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403B1-9ACA-071A-61F5-FBFD53012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B3E59-94D5-908E-39E5-2C0F78B69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DB5C0-ABC7-C55B-4515-33AB83CF6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784F7B-1CDC-9813-4843-8A6206074B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244B16-D3B4-4EB2-A5B0-C1EEF5C2F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D2421D-794B-86AA-C1F9-08A4185E9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D03F2-2477-6078-A209-57C8BB63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37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7738-0454-087F-3A08-60E51AA39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BC6AD-9857-998D-8BC1-BDC9D441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67AF6-2256-82E0-547E-2D39B705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4BF5FD-7B41-1891-E702-03FF47FE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55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800800-FF39-6A93-6708-E5BB10237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A17E56-72CC-1CC4-0900-9EBBB4291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4CB3D-0BA0-D81B-AB4F-D509C3F77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6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947D3-6C27-6C91-534E-DC28D1D7F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7CBAE-E203-6047-B947-7C90C4A4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B75994-5DAA-E5C9-B1EC-179415247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DC803-23C1-EEC2-710F-C4649733A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CAAB5-DD7C-FBF3-3C35-BBCBD2404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34984-8FF4-66F3-D5B5-776F9A8D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1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06F85-F3ED-0CE8-B3E2-1585C6299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BB2FE-7B4B-F544-764B-4388C605B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4D846-BF06-76E0-9F66-154D6774C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97B2F-5D7C-F4AA-B1D7-10F9D428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BB30E-094A-CFBA-8EBC-76F35E97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D95FB-6356-944C-8E99-032113F1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3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1B054-4692-8A7F-DACA-18FAB5037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0F619-E6C2-75FC-6825-21557665B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2697A-A387-448F-823B-66B26D2D3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B98C39-369B-4D2B-B385-0F313E09B6AE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F33C2-DFA7-91D9-566D-DA30945E3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4E3-608B-8E42-24C6-456126160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9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5FC447-0786-3D63-F240-1DF23EBC6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679B3-C02E-5B90-32A7-878927868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2AC42-6A3B-4F5B-27C7-3F6224C70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727A4-798B-4B19-8713-BF33F1702AA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A17C5-EB5B-9FFB-F46D-7CCE52A36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19E36-983E-6912-8B05-87E55AFDF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F667A-6513-4222-B1E5-E19FCDE18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2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ulvanraden.com/InteractingWithFamily.htm" TargetMode="External"/><Relationship Id="rId2" Type="http://schemas.openxmlformats.org/officeDocument/2006/relationships/hyperlink" Target="http://www.paulvanraden.com/Walter_Katie_VanRaden.pptx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204C-0923-EBC9-C2D4-142EE7E523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Paul VanRaden</a:t>
            </a:r>
            <a:br>
              <a:rPr lang="en-US" sz="7200" dirty="0"/>
            </a:br>
            <a:r>
              <a:rPr lang="en-US" sz="4400" dirty="0">
                <a:solidFill>
                  <a:srgbClr val="7030A0"/>
                </a:solidFill>
              </a:rPr>
              <a:t>Picture biography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1F349-10A3-ACFB-6466-7E2B6045A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064336" cy="2538989"/>
          </a:xfrm>
        </p:spPr>
        <p:txBody>
          <a:bodyPr>
            <a:normAutofit fontScale="92500" lnSpcReduction="20000"/>
          </a:bodyPr>
          <a:lstStyle/>
          <a:p>
            <a:r>
              <a:rPr lang="en-US" sz="4300" i="1" dirty="0"/>
              <a:t>1960-present</a:t>
            </a:r>
          </a:p>
          <a:p>
            <a:endParaRPr lang="en-US" dirty="0"/>
          </a:p>
          <a:p>
            <a:r>
              <a:rPr lang="en-US" dirty="0"/>
              <a:t>For life stories of Paul’s parents see:</a:t>
            </a:r>
          </a:p>
          <a:p>
            <a:r>
              <a:rPr lang="en-US" dirty="0">
                <a:hlinkClick r:id="rId2"/>
              </a:rPr>
              <a:t>http://www.paulvanraden.com/Walter_Katie_VanRaden.pptx</a:t>
            </a:r>
            <a:endParaRPr lang="en-US" dirty="0"/>
          </a:p>
          <a:p>
            <a:r>
              <a:rPr lang="en-US" dirty="0"/>
              <a:t>For additional pictures and stories see:</a:t>
            </a:r>
          </a:p>
          <a:p>
            <a:r>
              <a:rPr lang="en-US" dirty="0">
                <a:hlinkClick r:id="rId3"/>
              </a:rPr>
              <a:t>https://www.paulvanraden.com/InteractingWithFamily.htm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03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99C2B-14A0-736B-3D0F-EC9EFD327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1967: Bull wins, Paul loses.</a:t>
            </a:r>
            <a:br>
              <a:rPr lang="en-US" dirty="0"/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4-H</a:t>
            </a:r>
            <a:r>
              <a:rPr lang="en-US" dirty="0"/>
              <a:t> photography project by sister Miriam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C560D-13C7-07D3-D32E-967F2941A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9050"/>
            <a:ext cx="4798142" cy="4968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2DD55B-574E-3F0A-0E37-3FAE8C664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152" y="1889051"/>
            <a:ext cx="7535848" cy="496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98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C4118A-B523-45D9-B427-8E05B2DEA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AA04F-3015-86B4-D9DD-C5213BC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57189"/>
            <a:ext cx="4899039" cy="521434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Katie and Paul</a:t>
            </a:r>
            <a:br>
              <a:rPr lang="en-US" sz="5200" dirty="0"/>
            </a:br>
            <a:r>
              <a:rPr lang="en-US" sz="5200" dirty="0"/>
              <a:t>1970</a:t>
            </a:r>
            <a:br>
              <a:rPr lang="en-US" sz="5200" dirty="0"/>
            </a:br>
            <a:br>
              <a:rPr lang="en-US" sz="5200" dirty="0"/>
            </a:br>
            <a:r>
              <a:rPr lang="en-US" sz="5200" dirty="0"/>
              <a:t>Keeping a pedigree record for sister Judy’s bull calf</a:t>
            </a:r>
          </a:p>
        </p:txBody>
      </p:sp>
      <p:pic>
        <p:nvPicPr>
          <p:cNvPr id="4" name="Picture 3" descr="A person and a child holding a sign&#10;&#10;Description automatically generated">
            <a:extLst>
              <a:ext uri="{FF2B5EF4-FFF2-40B4-BE49-F238E27FC236}">
                <a16:creationId xmlns:a16="http://schemas.microsoft.com/office/drawing/2014/main" id="{9017E74A-C9AC-CBAE-7B3A-42CC2CE01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r="7883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0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C4118A-B523-45D9-B427-8E05B2DEA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72496-BD8C-B57F-2186-64638629C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57189"/>
            <a:ext cx="4899039" cy="334690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Paul feeding cows, 1973</a:t>
            </a:r>
          </a:p>
        </p:txBody>
      </p:sp>
      <p:pic>
        <p:nvPicPr>
          <p:cNvPr id="4" name="Picture 3" descr="A person pouring rice into a metal bucket&#10;&#10;Description automatically generated">
            <a:extLst>
              <a:ext uri="{FF2B5EF4-FFF2-40B4-BE49-F238E27FC236}">
                <a16:creationId xmlns:a16="http://schemas.microsoft.com/office/drawing/2014/main" id="{107B8EAD-58E3-A184-8C12-19F35A4A40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47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tanding next to a cow&#10;&#10;Description automatically generated">
            <a:extLst>
              <a:ext uri="{FF2B5EF4-FFF2-40B4-BE49-F238E27FC236}">
                <a16:creationId xmlns:a16="http://schemas.microsoft.com/office/drawing/2014/main" id="{6FB84B38-A876-4883-E19D-57CFE38E4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6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EBF95-FDB9-82FB-EA71-79B5FAF07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Paul’s steer Spot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1973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27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petting a cow&#10;&#10;Description automatically generated">
            <a:extLst>
              <a:ext uri="{FF2B5EF4-FFF2-40B4-BE49-F238E27FC236}">
                <a16:creationId xmlns:a16="http://schemas.microsoft.com/office/drawing/2014/main" id="{F91DFDEB-8498-E078-52F4-844FB0CE2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" y="1844675"/>
            <a:ext cx="4833938" cy="4449763"/>
          </a:xfrm>
          <a:prstGeom prst="rect">
            <a:avLst/>
          </a:prstGeom>
        </p:spPr>
      </p:pic>
      <p:pic>
        <p:nvPicPr>
          <p:cNvPr id="6" name="Picture 5" descr="A group of people walking with cows&#10;&#10;Description automatically generated">
            <a:extLst>
              <a:ext uri="{FF2B5EF4-FFF2-40B4-BE49-F238E27FC236}">
                <a16:creationId xmlns:a16="http://schemas.microsoft.com/office/drawing/2014/main" id="{01AFDEA1-F5E8-A4E1-0D66-ED026293E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50" y="1844675"/>
            <a:ext cx="5449888" cy="4449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2AE445-3D40-30C3-75ED-80FB52F6E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en-US" sz="5200" dirty="0"/>
              <a:t>Ogle County, IL fair 1974</a:t>
            </a:r>
          </a:p>
        </p:txBody>
      </p:sp>
    </p:spTree>
    <p:extLst>
      <p:ext uri="{BB962C8B-B14F-4D97-AF65-F5344CB8AC3E}">
        <p14:creationId xmlns:p14="http://schemas.microsoft.com/office/powerpoint/2010/main" val="703125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child&#10;&#10;Description automatically generated">
            <a:extLst>
              <a:ext uri="{FF2B5EF4-FFF2-40B4-BE49-F238E27FC236}">
                <a16:creationId xmlns:a16="http://schemas.microsoft.com/office/drawing/2014/main" id="{0A1246CB-9A4C-DA07-CFE7-A57941B45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225" y="492125"/>
            <a:ext cx="6399213" cy="3224213"/>
          </a:xfrm>
          <a:prstGeom prst="rect">
            <a:avLst/>
          </a:prstGeom>
        </p:spPr>
      </p:pic>
      <p:pic>
        <p:nvPicPr>
          <p:cNvPr id="4" name="Picture 3" descr="A group of boys in a row&#10;&#10;Description automatically generated">
            <a:extLst>
              <a:ext uri="{FF2B5EF4-FFF2-40B4-BE49-F238E27FC236}">
                <a16:creationId xmlns:a16="http://schemas.microsoft.com/office/drawing/2014/main" id="{7008E0FE-3108-AFFD-6AB4-BC63741D2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225" y="3786188"/>
            <a:ext cx="4706938" cy="2584450"/>
          </a:xfrm>
          <a:prstGeom prst="rect">
            <a:avLst/>
          </a:prstGeom>
        </p:spPr>
      </p:pic>
      <p:pic>
        <p:nvPicPr>
          <p:cNvPr id="3" name="Picture 2" descr="A portrait of a child&#10;&#10;Description automatically generated">
            <a:extLst>
              <a:ext uri="{FF2B5EF4-FFF2-40B4-BE49-F238E27FC236}">
                <a16:creationId xmlns:a16="http://schemas.microsoft.com/office/drawing/2014/main" id="{01BA4D62-F205-3CA2-D87F-D8B20A57D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600" y="3786188"/>
            <a:ext cx="1620838" cy="2584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C0B18-A1F1-3591-7C51-A2CA84ACD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Grade school pictures</a:t>
            </a:r>
          </a:p>
        </p:txBody>
      </p:sp>
    </p:spTree>
    <p:extLst>
      <p:ext uri="{BB962C8B-B14F-4D97-AF65-F5344CB8AC3E}">
        <p14:creationId xmlns:p14="http://schemas.microsoft.com/office/powerpoint/2010/main" val="1337849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6C4118A-B523-45D9-B427-8E05B2DEA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F7283-74D3-4282-3F7D-CBD8AD91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57189"/>
            <a:ext cx="4899039" cy="334690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High school graduation</a:t>
            </a:r>
            <a:br>
              <a:rPr lang="en-US" sz="5200" dirty="0"/>
            </a:br>
            <a:r>
              <a:rPr lang="en-US" sz="5200" dirty="0"/>
              <a:t>1978</a:t>
            </a:r>
          </a:p>
        </p:txBody>
      </p: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1D8FD2E5-C77A-74F3-ACB4-E61D1CADF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9" r="-1" b="3878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5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BFC6D-8D23-2239-411B-5E9A632F8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91" r="8476" b="3"/>
          <a:stretch/>
        </p:blipFill>
        <p:spPr>
          <a:xfrm>
            <a:off x="4038610" y="7"/>
            <a:ext cx="4039673" cy="6875812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761BA-D869-06F6-324C-8F820633D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2" y="1052052"/>
            <a:ext cx="3074311" cy="46510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First day of college, 1978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Animal Sci </a:t>
            </a:r>
            <a:r>
              <a:rPr lang="en-US" sz="4000" dirty="0">
                <a:solidFill>
                  <a:srgbClr val="FFFFFF"/>
                </a:solidFill>
              </a:rPr>
              <a:t>Lab, U of  IL, and 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with roommate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Tony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Vore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7DE47-7D7A-E660-796E-3F4B83F75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6" r="9056" b="-2"/>
          <a:stretch/>
        </p:blipFill>
        <p:spPr>
          <a:xfrm>
            <a:off x="8068007" y="-7"/>
            <a:ext cx="4123986" cy="6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94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F0CE9-FBA8-108F-48CA-E82EDCDBB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414703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Last day of college, 1986,</a:t>
            </a:r>
            <a:br>
              <a:rPr lang="en-US" sz="5200" dirty="0"/>
            </a:br>
            <a:r>
              <a:rPr lang="en-US" sz="5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with PhD from </a:t>
            </a:r>
            <a:br>
              <a:rPr lang="en-US" sz="5200" dirty="0"/>
            </a:br>
            <a:r>
              <a:rPr lang="en-US" sz="5200" dirty="0">
                <a:solidFill>
                  <a:srgbClr val="8A0000"/>
                </a:solidFill>
              </a:rPr>
              <a:t>Iowa State U:</a:t>
            </a:r>
            <a:br>
              <a:rPr lang="en-US" sz="5200" dirty="0"/>
            </a:br>
            <a:r>
              <a:rPr lang="en-US" sz="73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Vladimir Script" panose="03050402040407070305" pitchFamily="66" charset="0"/>
              </a:rPr>
              <a:t>Congrats Dr Paul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0466C-003B-0648-9B12-F002B4FF6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" r="7355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20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computer on his back of a cow&#10;&#10;Description automatically generated">
            <a:extLst>
              <a:ext uri="{FF2B5EF4-FFF2-40B4-BE49-F238E27FC236}">
                <a16:creationId xmlns:a16="http://schemas.microsoft.com/office/drawing/2014/main" id="{A8D5F1CC-9D63-9C4F-5DBD-FA3245C27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8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8159A-4C15-39AD-F462-E04DCF90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13434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Collecting and analyzing data</a:t>
            </a:r>
            <a:b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1995, USDA, Beltsville</a:t>
            </a:r>
          </a:p>
        </p:txBody>
      </p:sp>
      <p:pic>
        <p:nvPicPr>
          <p:cNvPr id="4" name="Picture 3" descr="A person holding a spool of wire&#10;&#10;Description automatically generated">
            <a:extLst>
              <a:ext uri="{FF2B5EF4-FFF2-40B4-BE49-F238E27FC236}">
                <a16:creationId xmlns:a16="http://schemas.microsoft.com/office/drawing/2014/main" id="{C73A721F-C8F8-6AA4-CA67-8832B99419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r="826" b="1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2245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284BD8-E529-1A3A-69B5-A0D682F8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1"/>
            <a:ext cx="4412021" cy="54647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1959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contract for prenatal care,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delivery of </a:t>
            </a:r>
            <a:r>
              <a:rPr lang="en-US" sz="4000" dirty="0">
                <a:solidFill>
                  <a:srgbClr val="FFFFFF"/>
                </a:solidFill>
              </a:rPr>
              <a:t>baby Paul, and 1 infant check-up: </a:t>
            </a:r>
            <a:r>
              <a:rPr lang="en-US" sz="5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$85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Circumcision was extra: </a:t>
            </a:r>
            <a:r>
              <a:rPr lang="en-US" sz="5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$15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Dr. Otto Boelter, </a:t>
            </a:r>
            <a:r>
              <a:rPr lang="en-US" sz="4000" dirty="0" err="1">
                <a:solidFill>
                  <a:srgbClr val="FFFFFF"/>
                </a:solidFill>
              </a:rPr>
              <a:t>Forreston</a:t>
            </a:r>
            <a:r>
              <a:rPr lang="en-US" sz="4000" dirty="0">
                <a:solidFill>
                  <a:srgbClr val="FFFFFF"/>
                </a:solidFill>
              </a:rPr>
              <a:t>, IL 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FEC55-40D8-7B1B-92FC-5AE892896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899" y="457199"/>
            <a:ext cx="5058522" cy="58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96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A5779-EB58-3455-236A-475E4CB22F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790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04F0D-0FC4-E8B5-DC21-49DE5DABC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Improving the next generation, 1995</a:t>
            </a:r>
            <a:br>
              <a:rPr lang="en-US" sz="5200">
                <a:solidFill>
                  <a:srgbClr val="FFFFFF"/>
                </a:solidFill>
              </a:rPr>
            </a:b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75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in a plaid shirt&#10;&#10;Description automatically generated">
            <a:extLst>
              <a:ext uri="{FF2B5EF4-FFF2-40B4-BE49-F238E27FC236}">
                <a16:creationId xmlns:a16="http://schemas.microsoft.com/office/drawing/2014/main" id="{1CE93522-7B54-A9F4-71D8-4AE869C65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r="3861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1093E-6A52-B205-BD66-6FC9B8C2A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~2002 in USDA office, Beltsville, MD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706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6F08C-E196-592E-4FDC-1C11CBA79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00361" cy="1325563"/>
          </a:xfrm>
        </p:spPr>
        <p:txBody>
          <a:bodyPr/>
          <a:lstStyle/>
          <a:p>
            <a:pPr algn="ctr"/>
            <a:r>
              <a:rPr lang="en-US" dirty="0"/>
              <a:t>Enjoying the DC area with Cheryl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5E788-5CC3-5FC9-E966-0E006F947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756" y="1494127"/>
            <a:ext cx="3451120" cy="536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F33988-1F02-2D54-4F4E-C5C778A4B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827" y="1491218"/>
            <a:ext cx="3470173" cy="5338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56DE9-51A2-37B7-FAF6-0C49267C4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8433"/>
            <a:ext cx="5289755" cy="32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84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B7D9AAFB-8E0C-14BF-FB81-CAF06F53A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1844675"/>
            <a:ext cx="5959475" cy="4449763"/>
          </a:xfrm>
          <a:prstGeom prst="rect">
            <a:avLst/>
          </a:prstGeom>
        </p:spPr>
      </p:pic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2A05B167-C578-3DBA-4C25-6693ED947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73"/>
          <a:stretch/>
        </p:blipFill>
        <p:spPr>
          <a:xfrm>
            <a:off x="6877050" y="1844675"/>
            <a:ext cx="4462463" cy="444976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B3E1F7-8FC6-163D-518E-1018A4D5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</a:rPr>
              <a:t>with</a:t>
            </a:r>
            <a:r>
              <a:rPr lang="en-US" dirty="0">
                <a:solidFill>
                  <a:prstClr val="black"/>
                </a:solidFill>
              </a:rPr>
              <a:t> sibs, Nov 2017</a:t>
            </a:r>
            <a:br>
              <a:rPr lang="en-US" dirty="0"/>
            </a:br>
            <a:r>
              <a:rPr lang="en-US" i="1" dirty="0"/>
              <a:t>at</a:t>
            </a:r>
            <a:r>
              <a:rPr lang="en-US" dirty="0"/>
              <a:t> Tiffany </a:t>
            </a:r>
            <a:r>
              <a:rPr lang="en-US" dirty="0" err="1"/>
              <a:t>Heeren</a:t>
            </a:r>
            <a:r>
              <a:rPr lang="en-US" dirty="0"/>
              <a:t> and Mark </a:t>
            </a:r>
            <a:r>
              <a:rPr lang="en-US" dirty="0" err="1"/>
              <a:t>Bohling</a:t>
            </a:r>
            <a:r>
              <a:rPr lang="en-US" dirty="0"/>
              <a:t> wedding</a:t>
            </a:r>
          </a:p>
        </p:txBody>
      </p:sp>
    </p:spTree>
    <p:extLst>
      <p:ext uri="{BB962C8B-B14F-4D97-AF65-F5344CB8AC3E}">
        <p14:creationId xmlns:p14="http://schemas.microsoft.com/office/powerpoint/2010/main" val="34724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3F647-22C6-47CC-DA5E-9218F08E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chemeClr val="accent2">
                    <a:lumMod val="50000"/>
                  </a:schemeClr>
                </a:solidFill>
              </a:rPr>
              <a:t>Sib Reunion</a:t>
            </a:r>
            <a:br>
              <a:rPr lang="en-US" sz="5400" dirty="0"/>
            </a:br>
            <a:br>
              <a:rPr lang="en-US" sz="5400" dirty="0"/>
            </a:br>
            <a:r>
              <a:rPr lang="en-US" sz="3600" dirty="0"/>
              <a:t>Dec 9, 2017</a:t>
            </a:r>
            <a:br>
              <a:rPr lang="en-US" sz="3600" dirty="0"/>
            </a:br>
            <a:r>
              <a:rPr lang="en-US" sz="3600" dirty="0"/>
              <a:t>Shannon, IL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84E6F-07D1-F111-E288-87F2A8580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3474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01A8A-417B-6FAF-6277-C8F5997F9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Hall of Fame speech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 filmed by Angel,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2020</a:t>
            </a:r>
          </a:p>
        </p:txBody>
      </p:sp>
      <p:pic>
        <p:nvPicPr>
          <p:cNvPr id="3" name="HallOfFame2020">
            <a:hlinkClick r:id="" action="ppaction://media"/>
            <a:extLst>
              <a:ext uri="{FF2B5EF4-FFF2-40B4-BE49-F238E27FC236}">
                <a16:creationId xmlns:a16="http://schemas.microsoft.com/office/drawing/2014/main" id="{3E0DF9B9-87BE-73F3-77F7-261FC4010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5251" y="467208"/>
            <a:ext cx="7180101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1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79077-79F8-FA47-6975-51ACC5583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FFA</a:t>
            </a:r>
            <a:r>
              <a:rPr lang="en-US" dirty="0"/>
              <a:t> jacket still fits 50 years later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56585A-70FB-322C-269D-F8E73F5A7D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41999" y="1825625"/>
            <a:ext cx="4374001" cy="435133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ED9C97-FBE1-50D5-1E5E-BF7CE55454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26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dy and Andrea Sabaka family with Paul">
            <a:extLst>
              <a:ext uri="{FF2B5EF4-FFF2-40B4-BE49-F238E27FC236}">
                <a16:creationId xmlns:a16="http://schemas.microsoft.com/office/drawing/2014/main" id="{D9527541-DC20-FF21-1970-B1A945CFA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27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C4A4C-EB66-6AF0-8716-D93DA9EDC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Andy </a:t>
            </a:r>
            <a:r>
              <a:rPr lang="en-US" sz="3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&amp;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Andrea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Sabaka family,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Louisville, KY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with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Paul, 2023</a:t>
            </a:r>
          </a:p>
        </p:txBody>
      </p:sp>
    </p:spTree>
    <p:extLst>
      <p:ext uri="{BB962C8B-B14F-4D97-AF65-F5344CB8AC3E}">
        <p14:creationId xmlns:p14="http://schemas.microsoft.com/office/powerpoint/2010/main" val="387972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11910-E408-D957-A828-5F0F249CB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First day of retirement, May 4,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32E8FC-18FA-13C6-D035-A5C4942F07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3" r="605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3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76A98-2215-03F9-EBEC-68EFF9C7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investment strategy birth to present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BF8B9D0-825D-402E-DAED-5CDF734FFC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9716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ADB3A7-9AE8-947F-CCC2-92258E3A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46045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 dirty="0">
                <a:solidFill>
                  <a:srgbClr val="FFFF99"/>
                </a:solidFill>
                <a:latin typeface="+mj-lt"/>
                <a:ea typeface="+mj-ea"/>
                <a:cs typeface="+mj-cs"/>
              </a:rPr>
              <a:t>1960: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Born on </a:t>
            </a:r>
            <a:b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his mother’s </a:t>
            </a:r>
            <a:b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30</a:t>
            </a:r>
            <a:r>
              <a:rPr lang="en-US" sz="5400" kern="1200" baseline="30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birthday.</a:t>
            </a:r>
            <a:b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No extra fee </a:t>
            </a:r>
            <a:b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for that.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66696-D562-BC37-AD0A-2165CD2E7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9"/>
          <a:stretch/>
        </p:blipFill>
        <p:spPr>
          <a:xfrm>
            <a:off x="6561156" y="-30259"/>
            <a:ext cx="4649893" cy="687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E0562-4353-B57A-C0E0-747B950E4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net worth: Birth-present (1960-2025)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A02B7BF-EC08-D00E-1BF4-883831DF0F1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512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C4118A-B523-45D9-B427-8E05B2DEA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DF15C6-0D0C-DFBA-827C-57AFD0AE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363795"/>
            <a:ext cx="4899039" cy="155680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/>
              <a:t>On Mommy’s lap</a:t>
            </a:r>
            <a:br>
              <a:rPr lang="en-US" sz="5200" dirty="0"/>
            </a:br>
            <a:r>
              <a:rPr lang="en-US" sz="5200" dirty="0"/>
              <a:t>1960</a:t>
            </a:r>
          </a:p>
        </p:txBody>
      </p:sp>
      <p:pic>
        <p:nvPicPr>
          <p:cNvPr id="4" name="Picture 3" descr="A family posing for a photo&#10;&#10;Description automatically generated">
            <a:extLst>
              <a:ext uri="{FF2B5EF4-FFF2-40B4-BE49-F238E27FC236}">
                <a16:creationId xmlns:a16="http://schemas.microsoft.com/office/drawing/2014/main" id="{41D173B5-079D-9C92-B86C-5C23C7DA0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230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AAFC67-69FD-2ED5-AC1B-32C9175A7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79" y="1920600"/>
            <a:ext cx="4899040" cy="493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13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71199D26-7D8F-4A64-BDBB-73AFABE14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9782-F5EB-3E8F-0DE6-71D03A3C0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83004"/>
            <a:ext cx="6745458" cy="30828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1960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Slept in the White House while his family took the </a:t>
            </a:r>
            <a:r>
              <a:rPr lang="en-US" sz="3600" kern="12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free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tour during a DC summer vacation to visit Uncle Harold and Aunt Alice Ellis family</a:t>
            </a:r>
          </a:p>
        </p:txBody>
      </p:sp>
      <p:sp>
        <p:nvSpPr>
          <p:cNvPr id="76" name="sketch line">
            <a:extLst>
              <a:ext uri="{FF2B5EF4-FFF2-40B4-BE49-F238E27FC236}">
                <a16:creationId xmlns:a16="http://schemas.microsoft.com/office/drawing/2014/main" id="{D7F2FAFA-4D50-41E7-9480-5BABA64EE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3870524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ong red carpet in a hallway&#10;&#10;Description automatically generated">
            <a:extLst>
              <a:ext uri="{FF2B5EF4-FFF2-40B4-BE49-F238E27FC236}">
                <a16:creationId xmlns:a16="http://schemas.microsoft.com/office/drawing/2014/main" id="{66A5BC0D-1DDA-3E95-9E84-4784E068E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77" b="1"/>
          <a:stretch/>
        </p:blipFill>
        <p:spPr>
          <a:xfrm>
            <a:off x="7876903" y="296092"/>
            <a:ext cx="4001589" cy="3592721"/>
          </a:xfrm>
          <a:custGeom>
            <a:avLst/>
            <a:gdLst/>
            <a:ahLst/>
            <a:cxnLst/>
            <a:rect l="l" t="t" r="r" b="b"/>
            <a:pathLst>
              <a:path w="4001589" h="3592721">
                <a:moveTo>
                  <a:pt x="470166" y="82"/>
                </a:moveTo>
                <a:cubicBezTo>
                  <a:pt x="518288" y="-605"/>
                  <a:pt x="566386" y="3023"/>
                  <a:pt x="614238" y="13021"/>
                </a:cubicBezTo>
                <a:cubicBezTo>
                  <a:pt x="720229" y="34420"/>
                  <a:pt x="827897" y="40027"/>
                  <a:pt x="934955" y="29726"/>
                </a:cubicBezTo>
                <a:cubicBezTo>
                  <a:pt x="1040555" y="20702"/>
                  <a:pt x="1146350" y="20093"/>
                  <a:pt x="1252244" y="22653"/>
                </a:cubicBezTo>
                <a:cubicBezTo>
                  <a:pt x="1347753" y="24970"/>
                  <a:pt x="1443361" y="24604"/>
                  <a:pt x="1538871" y="18020"/>
                </a:cubicBezTo>
                <a:cubicBezTo>
                  <a:pt x="1646135" y="10461"/>
                  <a:pt x="1753400" y="3998"/>
                  <a:pt x="1860568" y="18996"/>
                </a:cubicBezTo>
                <a:cubicBezTo>
                  <a:pt x="1953834" y="33431"/>
                  <a:pt x="2047727" y="40637"/>
                  <a:pt x="2141708" y="40575"/>
                </a:cubicBezTo>
                <a:cubicBezTo>
                  <a:pt x="2266312" y="38870"/>
                  <a:pt x="2390622" y="26800"/>
                  <a:pt x="2515030" y="19849"/>
                </a:cubicBezTo>
                <a:cubicBezTo>
                  <a:pt x="2685674" y="10339"/>
                  <a:pt x="2856416" y="2169"/>
                  <a:pt x="3027158" y="16801"/>
                </a:cubicBezTo>
                <a:cubicBezTo>
                  <a:pt x="3145198" y="27409"/>
                  <a:pt x="3263238" y="37163"/>
                  <a:pt x="3381769" y="28994"/>
                </a:cubicBezTo>
                <a:cubicBezTo>
                  <a:pt x="3465425" y="23262"/>
                  <a:pt x="3549180" y="14972"/>
                  <a:pt x="3633033" y="20460"/>
                </a:cubicBezTo>
                <a:lnTo>
                  <a:pt x="3738744" y="24700"/>
                </a:lnTo>
                <a:lnTo>
                  <a:pt x="3738744" y="24830"/>
                </a:lnTo>
                <a:lnTo>
                  <a:pt x="3750661" y="25178"/>
                </a:lnTo>
                <a:lnTo>
                  <a:pt x="3795264" y="26968"/>
                </a:lnTo>
                <a:lnTo>
                  <a:pt x="3814191" y="26606"/>
                </a:lnTo>
                <a:lnTo>
                  <a:pt x="3814191" y="25296"/>
                </a:lnTo>
                <a:lnTo>
                  <a:pt x="3941656" y="20351"/>
                </a:lnTo>
                <a:lnTo>
                  <a:pt x="3996286" y="20544"/>
                </a:lnTo>
                <a:lnTo>
                  <a:pt x="3999704" y="184279"/>
                </a:lnTo>
                <a:cubicBezTo>
                  <a:pt x="4007337" y="352273"/>
                  <a:pt x="3989916" y="519048"/>
                  <a:pt x="3980912" y="686066"/>
                </a:cubicBezTo>
                <a:cubicBezTo>
                  <a:pt x="3974530" y="824285"/>
                  <a:pt x="3975254" y="962883"/>
                  <a:pt x="3983065" y="1100993"/>
                </a:cubicBezTo>
                <a:cubicBezTo>
                  <a:pt x="3994418" y="1329775"/>
                  <a:pt x="3995984" y="1558558"/>
                  <a:pt x="3989623" y="1787585"/>
                </a:cubicBezTo>
                <a:cubicBezTo>
                  <a:pt x="3986490" y="1901610"/>
                  <a:pt x="3987763" y="2015515"/>
                  <a:pt x="3991678" y="2129418"/>
                </a:cubicBezTo>
                <a:cubicBezTo>
                  <a:pt x="4000780" y="2390605"/>
                  <a:pt x="3990600" y="2651550"/>
                  <a:pt x="3987568" y="2912616"/>
                </a:cubicBezTo>
                <a:cubicBezTo>
                  <a:pt x="3986393" y="3012022"/>
                  <a:pt x="3986588" y="3111430"/>
                  <a:pt x="3990992" y="3210716"/>
                </a:cubicBezTo>
                <a:cubicBezTo>
                  <a:pt x="3995886" y="3323219"/>
                  <a:pt x="3997281" y="3435722"/>
                  <a:pt x="3996754" y="3548225"/>
                </a:cubicBezTo>
                <a:lnTo>
                  <a:pt x="3996203" y="3580527"/>
                </a:lnTo>
                <a:lnTo>
                  <a:pt x="3817494" y="3567893"/>
                </a:lnTo>
                <a:cubicBezTo>
                  <a:pt x="3755892" y="3566024"/>
                  <a:pt x="3694230" y="3566635"/>
                  <a:pt x="3632626" y="3569729"/>
                </a:cubicBezTo>
                <a:cubicBezTo>
                  <a:pt x="3508559" y="3576065"/>
                  <a:pt x="3384601" y="3593362"/>
                  <a:pt x="3260317" y="3578866"/>
                </a:cubicBezTo>
                <a:cubicBezTo>
                  <a:pt x="3046403" y="3553649"/>
                  <a:pt x="2833252" y="3579963"/>
                  <a:pt x="2619882" y="3588368"/>
                </a:cubicBezTo>
                <a:cubicBezTo>
                  <a:pt x="2454934" y="3596047"/>
                  <a:pt x="2289690" y="3590429"/>
                  <a:pt x="2125460" y="3571557"/>
                </a:cubicBezTo>
                <a:cubicBezTo>
                  <a:pt x="1964487" y="3553014"/>
                  <a:pt x="1802168" y="3554895"/>
                  <a:pt x="1641577" y="3577161"/>
                </a:cubicBezTo>
                <a:cubicBezTo>
                  <a:pt x="1569765" y="3584855"/>
                  <a:pt x="1497464" y="3585179"/>
                  <a:pt x="1425600" y="3578135"/>
                </a:cubicBezTo>
                <a:cubicBezTo>
                  <a:pt x="1311136" y="3569647"/>
                  <a:pt x="1196249" y="3571642"/>
                  <a:pt x="1082079" y="3584104"/>
                </a:cubicBezTo>
                <a:cubicBezTo>
                  <a:pt x="932047" y="3601037"/>
                  <a:pt x="781581" y="3588856"/>
                  <a:pt x="631439" y="3582643"/>
                </a:cubicBezTo>
                <a:cubicBezTo>
                  <a:pt x="518453" y="3578013"/>
                  <a:pt x="405576" y="3575211"/>
                  <a:pt x="292590" y="3579597"/>
                </a:cubicBezTo>
                <a:lnTo>
                  <a:pt x="24062" y="3578027"/>
                </a:lnTo>
                <a:lnTo>
                  <a:pt x="26037" y="3426039"/>
                </a:lnTo>
                <a:cubicBezTo>
                  <a:pt x="28388" y="3239733"/>
                  <a:pt x="28388" y="3053550"/>
                  <a:pt x="10461" y="2867977"/>
                </a:cubicBezTo>
                <a:cubicBezTo>
                  <a:pt x="-1195" y="2748609"/>
                  <a:pt x="-5604" y="2628267"/>
                  <a:pt x="10461" y="2509144"/>
                </a:cubicBezTo>
                <a:cubicBezTo>
                  <a:pt x="27654" y="2377219"/>
                  <a:pt x="32159" y="2243207"/>
                  <a:pt x="23883" y="2109954"/>
                </a:cubicBezTo>
                <a:cubicBezTo>
                  <a:pt x="16633" y="1978516"/>
                  <a:pt x="16143" y="1846835"/>
                  <a:pt x="18200" y="1715031"/>
                </a:cubicBezTo>
                <a:cubicBezTo>
                  <a:pt x="20062" y="1596151"/>
                  <a:pt x="19768" y="1477150"/>
                  <a:pt x="14477" y="1358271"/>
                </a:cubicBezTo>
                <a:cubicBezTo>
                  <a:pt x="8405" y="1224761"/>
                  <a:pt x="3212" y="1091250"/>
                  <a:pt x="15262" y="957861"/>
                </a:cubicBezTo>
                <a:cubicBezTo>
                  <a:pt x="26859" y="841775"/>
                  <a:pt x="32649" y="724907"/>
                  <a:pt x="32599" y="607930"/>
                </a:cubicBezTo>
                <a:cubicBezTo>
                  <a:pt x="31229" y="452838"/>
                  <a:pt x="21531" y="298112"/>
                  <a:pt x="15947" y="143264"/>
                </a:cubicBezTo>
                <a:lnTo>
                  <a:pt x="13308" y="44257"/>
                </a:lnTo>
                <a:lnTo>
                  <a:pt x="17662" y="44403"/>
                </a:lnTo>
                <a:lnTo>
                  <a:pt x="92850" y="32188"/>
                </a:lnTo>
                <a:lnTo>
                  <a:pt x="101988" y="32179"/>
                </a:lnTo>
                <a:cubicBezTo>
                  <a:pt x="176730" y="29756"/>
                  <a:pt x="251399" y="24177"/>
                  <a:pt x="325945" y="13021"/>
                </a:cubicBezTo>
                <a:cubicBezTo>
                  <a:pt x="373897" y="5767"/>
                  <a:pt x="422044" y="768"/>
                  <a:pt x="470166" y="82"/>
                </a:cubicBezTo>
                <a:close/>
              </a:path>
            </a:pathLst>
          </a:custGeom>
        </p:spPr>
      </p:pic>
      <p:pic>
        <p:nvPicPr>
          <p:cNvPr id="3" name="Picture 2" descr="A white house with columns and a flag on top with White House in the background&#10;&#10;Description automatically generated">
            <a:extLst>
              <a:ext uri="{FF2B5EF4-FFF2-40B4-BE49-F238E27FC236}">
                <a16:creationId xmlns:a16="http://schemas.microsoft.com/office/drawing/2014/main" id="{6D4B9262-582C-64F3-7C02-C6ED5EF73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40" r="-2" b="-2"/>
          <a:stretch/>
        </p:blipFill>
        <p:spPr>
          <a:xfrm>
            <a:off x="7876902" y="3952357"/>
            <a:ext cx="4001589" cy="2354447"/>
          </a:xfrm>
          <a:custGeom>
            <a:avLst/>
            <a:gdLst/>
            <a:ahLst/>
            <a:cxnLst/>
            <a:rect l="l" t="t" r="r" b="b"/>
            <a:pathLst>
              <a:path w="4001589" h="2354447">
                <a:moveTo>
                  <a:pt x="470166" y="54"/>
                </a:moveTo>
                <a:cubicBezTo>
                  <a:pt x="518288" y="-396"/>
                  <a:pt x="566386" y="1981"/>
                  <a:pt x="614238" y="8533"/>
                </a:cubicBezTo>
                <a:cubicBezTo>
                  <a:pt x="720229" y="22557"/>
                  <a:pt x="827897" y="26232"/>
                  <a:pt x="934955" y="19481"/>
                </a:cubicBezTo>
                <a:cubicBezTo>
                  <a:pt x="1040555" y="13567"/>
                  <a:pt x="1146350" y="13168"/>
                  <a:pt x="1252244" y="14846"/>
                </a:cubicBezTo>
                <a:cubicBezTo>
                  <a:pt x="1347753" y="16364"/>
                  <a:pt x="1443361" y="16124"/>
                  <a:pt x="1538871" y="11809"/>
                </a:cubicBezTo>
                <a:cubicBezTo>
                  <a:pt x="1646135" y="6855"/>
                  <a:pt x="1753400" y="2620"/>
                  <a:pt x="1860568" y="12449"/>
                </a:cubicBezTo>
                <a:cubicBezTo>
                  <a:pt x="1953834" y="21909"/>
                  <a:pt x="2047727" y="26631"/>
                  <a:pt x="2141708" y="26591"/>
                </a:cubicBezTo>
                <a:cubicBezTo>
                  <a:pt x="2266312" y="25473"/>
                  <a:pt x="2390622" y="17563"/>
                  <a:pt x="2515030" y="13008"/>
                </a:cubicBezTo>
                <a:cubicBezTo>
                  <a:pt x="2685674" y="6776"/>
                  <a:pt x="2856416" y="1422"/>
                  <a:pt x="3027158" y="11010"/>
                </a:cubicBezTo>
                <a:cubicBezTo>
                  <a:pt x="3145198" y="17962"/>
                  <a:pt x="3263238" y="24355"/>
                  <a:pt x="3381769" y="19001"/>
                </a:cubicBezTo>
                <a:cubicBezTo>
                  <a:pt x="3465425" y="15245"/>
                  <a:pt x="3549180" y="9812"/>
                  <a:pt x="3633033" y="13408"/>
                </a:cubicBezTo>
                <a:lnTo>
                  <a:pt x="3738744" y="16187"/>
                </a:lnTo>
                <a:lnTo>
                  <a:pt x="3738744" y="16272"/>
                </a:lnTo>
                <a:lnTo>
                  <a:pt x="3750661" y="16501"/>
                </a:lnTo>
                <a:lnTo>
                  <a:pt x="3795264" y="17673"/>
                </a:lnTo>
                <a:lnTo>
                  <a:pt x="3814191" y="17436"/>
                </a:lnTo>
                <a:lnTo>
                  <a:pt x="3814191" y="16578"/>
                </a:lnTo>
                <a:lnTo>
                  <a:pt x="3941656" y="13337"/>
                </a:lnTo>
                <a:lnTo>
                  <a:pt x="3996286" y="13464"/>
                </a:lnTo>
                <a:lnTo>
                  <a:pt x="3999704" y="120765"/>
                </a:lnTo>
                <a:cubicBezTo>
                  <a:pt x="4007337" y="230858"/>
                  <a:pt x="3989916" y="340152"/>
                  <a:pt x="3980912" y="449605"/>
                </a:cubicBezTo>
                <a:cubicBezTo>
                  <a:pt x="3974530" y="540185"/>
                  <a:pt x="3975254" y="631014"/>
                  <a:pt x="3983065" y="721523"/>
                </a:cubicBezTo>
                <a:cubicBezTo>
                  <a:pt x="3994418" y="871452"/>
                  <a:pt x="3995984" y="1021383"/>
                  <a:pt x="3989623" y="1171473"/>
                </a:cubicBezTo>
                <a:cubicBezTo>
                  <a:pt x="3986490" y="1246198"/>
                  <a:pt x="3987763" y="1320844"/>
                  <a:pt x="3991678" y="1395489"/>
                </a:cubicBezTo>
                <a:cubicBezTo>
                  <a:pt x="4000780" y="1566655"/>
                  <a:pt x="3990600" y="1737662"/>
                  <a:pt x="3987568" y="1908748"/>
                </a:cubicBezTo>
                <a:cubicBezTo>
                  <a:pt x="3986393" y="1973893"/>
                  <a:pt x="3986588" y="2039039"/>
                  <a:pt x="3990992" y="2104104"/>
                </a:cubicBezTo>
                <a:cubicBezTo>
                  <a:pt x="3995886" y="2177832"/>
                  <a:pt x="3997281" y="2251559"/>
                  <a:pt x="3996754" y="2325287"/>
                </a:cubicBezTo>
                <a:lnTo>
                  <a:pt x="3996203" y="2346456"/>
                </a:lnTo>
                <a:lnTo>
                  <a:pt x="3817494" y="2338176"/>
                </a:lnTo>
                <a:cubicBezTo>
                  <a:pt x="3755892" y="2336952"/>
                  <a:pt x="3694230" y="2337352"/>
                  <a:pt x="3632626" y="2339380"/>
                </a:cubicBezTo>
                <a:cubicBezTo>
                  <a:pt x="3508559" y="2343531"/>
                  <a:pt x="3384601" y="2354867"/>
                  <a:pt x="3260317" y="2345368"/>
                </a:cubicBezTo>
                <a:cubicBezTo>
                  <a:pt x="3046403" y="2328842"/>
                  <a:pt x="2833252" y="2346086"/>
                  <a:pt x="2619882" y="2351594"/>
                </a:cubicBezTo>
                <a:cubicBezTo>
                  <a:pt x="2454934" y="2356627"/>
                  <a:pt x="2289690" y="2352945"/>
                  <a:pt x="2125460" y="2340577"/>
                </a:cubicBezTo>
                <a:cubicBezTo>
                  <a:pt x="1964487" y="2328426"/>
                  <a:pt x="1802168" y="2329658"/>
                  <a:pt x="1641577" y="2344250"/>
                </a:cubicBezTo>
                <a:cubicBezTo>
                  <a:pt x="1569765" y="2349292"/>
                  <a:pt x="1497464" y="2349505"/>
                  <a:pt x="1425600" y="2344888"/>
                </a:cubicBezTo>
                <a:cubicBezTo>
                  <a:pt x="1311136" y="2339326"/>
                  <a:pt x="1196249" y="2340633"/>
                  <a:pt x="1082079" y="2348800"/>
                </a:cubicBezTo>
                <a:cubicBezTo>
                  <a:pt x="932047" y="2359897"/>
                  <a:pt x="781581" y="2351914"/>
                  <a:pt x="631439" y="2347842"/>
                </a:cubicBezTo>
                <a:cubicBezTo>
                  <a:pt x="518453" y="2344808"/>
                  <a:pt x="405576" y="2342972"/>
                  <a:pt x="292590" y="2345846"/>
                </a:cubicBezTo>
                <a:lnTo>
                  <a:pt x="24062" y="2344817"/>
                </a:lnTo>
                <a:lnTo>
                  <a:pt x="26037" y="2245214"/>
                </a:lnTo>
                <a:cubicBezTo>
                  <a:pt x="28388" y="2123121"/>
                  <a:pt x="28388" y="2001108"/>
                  <a:pt x="10461" y="1879495"/>
                </a:cubicBezTo>
                <a:cubicBezTo>
                  <a:pt x="-1195" y="1801269"/>
                  <a:pt x="-5604" y="1722404"/>
                  <a:pt x="10461" y="1644338"/>
                </a:cubicBezTo>
                <a:cubicBezTo>
                  <a:pt x="27654" y="1557882"/>
                  <a:pt x="32159" y="1470059"/>
                  <a:pt x="23883" y="1382733"/>
                </a:cubicBezTo>
                <a:cubicBezTo>
                  <a:pt x="16633" y="1296597"/>
                  <a:pt x="16143" y="1210301"/>
                  <a:pt x="18200" y="1123925"/>
                </a:cubicBezTo>
                <a:cubicBezTo>
                  <a:pt x="20062" y="1046019"/>
                  <a:pt x="19768" y="968033"/>
                  <a:pt x="14477" y="890127"/>
                </a:cubicBezTo>
                <a:cubicBezTo>
                  <a:pt x="8405" y="802633"/>
                  <a:pt x="3212" y="715138"/>
                  <a:pt x="15262" y="627723"/>
                </a:cubicBezTo>
                <a:cubicBezTo>
                  <a:pt x="26859" y="551647"/>
                  <a:pt x="32649" y="475059"/>
                  <a:pt x="32599" y="398400"/>
                </a:cubicBezTo>
                <a:cubicBezTo>
                  <a:pt x="31229" y="296762"/>
                  <a:pt x="21531" y="195365"/>
                  <a:pt x="15947" y="93886"/>
                </a:cubicBezTo>
                <a:lnTo>
                  <a:pt x="13308" y="29003"/>
                </a:lnTo>
                <a:lnTo>
                  <a:pt x="17662" y="29099"/>
                </a:lnTo>
                <a:lnTo>
                  <a:pt x="92850" y="21094"/>
                </a:lnTo>
                <a:lnTo>
                  <a:pt x="101988" y="21088"/>
                </a:lnTo>
                <a:cubicBezTo>
                  <a:pt x="176730" y="19500"/>
                  <a:pt x="251399" y="15844"/>
                  <a:pt x="325945" y="8533"/>
                </a:cubicBezTo>
                <a:cubicBezTo>
                  <a:pt x="373897" y="3780"/>
                  <a:pt x="422044" y="503"/>
                  <a:pt x="470166" y="5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8360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AEF53-517E-B1C9-ADDC-9077DB86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4361" y="365125"/>
            <a:ext cx="4119716" cy="601601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December 25, 1960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Paul’s first</a:t>
            </a:r>
            <a:br>
              <a:rPr lang="en-US" sz="3600" dirty="0"/>
            </a:br>
            <a:r>
              <a:rPr lang="en-US" sz="3600" dirty="0"/>
              <a:t>Christmas present </a:t>
            </a:r>
            <a:br>
              <a:rPr lang="en-US" sz="3600" dirty="0"/>
            </a:br>
            <a:r>
              <a:rPr lang="en-US" sz="3600" dirty="0"/>
              <a:t>was a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$25 </a:t>
            </a:r>
            <a:br>
              <a:rPr lang="en-US" sz="3600" dirty="0"/>
            </a:br>
            <a:r>
              <a:rPr lang="en-US" sz="3600" dirty="0"/>
              <a:t>savings bond from grandparents Martin and Ruth </a:t>
            </a:r>
            <a:r>
              <a:rPr lang="en-US" sz="3600" dirty="0" err="1"/>
              <a:t>VanRaden,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cashed in Nov. 2013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/>
              <a:t>by their great </a:t>
            </a:r>
            <a:r>
              <a:rPr lang="en-US" sz="3600" dirty="0"/>
              <a:t>grand-daughter Angel for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$197.18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D3C3A5-7D04-0ADF-EA83-1AB53DF44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5" y="883228"/>
            <a:ext cx="7274896" cy="941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74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F76B0-F9D7-89FA-D7EC-FAF3E311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397764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First steps</a:t>
            </a:r>
            <a:br>
              <a:rPr lang="en-US" sz="4800" dirty="0"/>
            </a:br>
            <a:r>
              <a:rPr lang="en-US" sz="4800" dirty="0"/>
              <a:t>1961</a:t>
            </a:r>
          </a:p>
        </p:txBody>
      </p:sp>
      <p:pic>
        <p:nvPicPr>
          <p:cNvPr id="4" name="Picture 3" descr="A child standing outside a window&#10;&#10;Description automatically generated">
            <a:extLst>
              <a:ext uri="{FF2B5EF4-FFF2-40B4-BE49-F238E27FC236}">
                <a16:creationId xmlns:a16="http://schemas.microsoft.com/office/drawing/2014/main" id="{DF60A79A-CE34-EEF8-1401-8172616E06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" r="-1" b="12329"/>
          <a:stretch/>
        </p:blipFill>
        <p:spPr>
          <a:xfrm>
            <a:off x="20" y="10"/>
            <a:ext cx="7443196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766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39F74-884B-D561-0E3F-6B0EBB91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8426"/>
            <a:ext cx="2209800" cy="6179574"/>
          </a:xfrm>
        </p:spPr>
        <p:txBody>
          <a:bodyPr>
            <a:normAutofit/>
          </a:bodyPr>
          <a:lstStyle/>
          <a:p>
            <a:r>
              <a:rPr lang="en-US" dirty="0"/>
              <a:t>Mark</a:t>
            </a:r>
            <a:br>
              <a:rPr lang="en-US" dirty="0"/>
            </a:br>
            <a:r>
              <a:rPr lang="en-US" dirty="0"/>
              <a:t>Miriam</a:t>
            </a:r>
            <a:br>
              <a:rPr lang="en-US" dirty="0"/>
            </a:br>
            <a:r>
              <a:rPr lang="en-US" dirty="0"/>
              <a:t>Deb</a:t>
            </a:r>
            <a:br>
              <a:rPr lang="en-US" dirty="0"/>
            </a:br>
            <a:r>
              <a:rPr lang="en-US" dirty="0"/>
              <a:t>Judy</a:t>
            </a:r>
            <a:br>
              <a:rPr lang="en-US" dirty="0"/>
            </a:br>
            <a:r>
              <a:rPr lang="en-US" dirty="0"/>
              <a:t>Paul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1962</a:t>
            </a:r>
          </a:p>
        </p:txBody>
      </p:sp>
      <p:pic>
        <p:nvPicPr>
          <p:cNvPr id="4" name="Picture 3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3E14AA2E-B5F1-10E6-DBA3-5A9B2AD10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08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F922-E69C-0461-DC99-E80108CE1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668459" cy="5781233"/>
          </a:xfrm>
        </p:spPr>
        <p:txBody>
          <a:bodyPr/>
          <a:lstStyle/>
          <a:p>
            <a:r>
              <a:rPr lang="en-US" dirty="0"/>
              <a:t>VanRaden family</a:t>
            </a:r>
            <a:br>
              <a:rPr lang="en-US" dirty="0"/>
            </a:br>
            <a:r>
              <a:rPr lang="en-US" dirty="0"/>
              <a:t>1963</a:t>
            </a:r>
            <a:br>
              <a:rPr lang="en-US" dirty="0"/>
            </a:br>
            <a:br>
              <a:rPr lang="en-US" dirty="0"/>
            </a:br>
            <a:r>
              <a:rPr lang="en-US" i="1" dirty="0"/>
              <a:t>Front:</a:t>
            </a:r>
            <a:br>
              <a:rPr lang="en-US" dirty="0"/>
            </a:br>
            <a:r>
              <a:rPr lang="en-US" dirty="0"/>
              <a:t>Dave and Paul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E4A5A-11E2-614C-C296-6C583D597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659" y="0"/>
            <a:ext cx="6685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14652</TotalTime>
  <Words>432</Words>
  <Application>Microsoft Office PowerPoint</Application>
  <PresentationFormat>Widescreen</PresentationFormat>
  <Paragraphs>40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Calibri Light</vt:lpstr>
      <vt:lpstr>Vladimir Script</vt:lpstr>
      <vt:lpstr>Office Theme</vt:lpstr>
      <vt:lpstr>1_Office Theme</vt:lpstr>
      <vt:lpstr>Paul VanRaden Picture biography</vt:lpstr>
      <vt:lpstr>1959 contract for prenatal care,  delivery of baby Paul, and 1 infant check-up: $85 Circumcision was extra: $15 Dr. Otto Boelter, Forreston, IL </vt:lpstr>
      <vt:lpstr>1960: Born on  his mother’s  30th birthday.  No extra fee  for that.</vt:lpstr>
      <vt:lpstr>On Mommy’s lap 1960</vt:lpstr>
      <vt:lpstr>1960 Slept in the White House while his family took the free tour during a DC summer vacation to visit Uncle Harold and Aunt Alice Ellis family</vt:lpstr>
      <vt:lpstr>December 25, 1960  Paul’s first Christmas present  was a $25  savings bond from grandparents Martin and Ruth VanRaden,  cashed in Nov. 2013  by their great grand-daughter Angel for $197.18</vt:lpstr>
      <vt:lpstr>First steps 1961</vt:lpstr>
      <vt:lpstr>Mark Miriam Deb Judy Paul  1962</vt:lpstr>
      <vt:lpstr>VanRaden family 1963  Front: Dave and Paul</vt:lpstr>
      <vt:lpstr>1967: Bull wins, Paul loses. 4-H photography project by sister Miriam</vt:lpstr>
      <vt:lpstr>Katie and Paul 1970  Keeping a pedigree record for sister Judy’s bull calf</vt:lpstr>
      <vt:lpstr>Paul feeding cows, 1973</vt:lpstr>
      <vt:lpstr>Paul’s steer Spot 1973</vt:lpstr>
      <vt:lpstr>Ogle County, IL fair 1974</vt:lpstr>
      <vt:lpstr>Grade school pictures</vt:lpstr>
      <vt:lpstr>High school graduation 1978</vt:lpstr>
      <vt:lpstr>First day of college, 1978  at Animal Sci Lab, U of  IL, and with roommate  Tony Vore</vt:lpstr>
      <vt:lpstr>Last day of college, 1986, with PhD from  Iowa State U: Congrats Dr Paul</vt:lpstr>
      <vt:lpstr>Collecting and analyzing data 1995, USDA, Beltsville</vt:lpstr>
      <vt:lpstr>Improving the next generation, 1995 </vt:lpstr>
      <vt:lpstr>~2002 in USDA office, Beltsville, MD</vt:lpstr>
      <vt:lpstr>Enjoying the DC area with Cheryl</vt:lpstr>
      <vt:lpstr>with sibs, Nov 2017 at Tiffany Heeren and Mark Bohling wedding</vt:lpstr>
      <vt:lpstr>Sib Reunion  Dec 9, 2017 Shannon, IL</vt:lpstr>
      <vt:lpstr>Hall of Fame speech as filmed by Angel, 2020</vt:lpstr>
      <vt:lpstr>FFA jacket still fits 50 years later</vt:lpstr>
      <vt:lpstr>Andy &amp; Andrea Sabaka family, Louisville, KY with Paul, 2023</vt:lpstr>
      <vt:lpstr>First day of retirement, May 4, 2025</vt:lpstr>
      <vt:lpstr>Paul’s investment strategy birth to present</vt:lpstr>
      <vt:lpstr>Paul’s net worth: Birth-present (1960-2025)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 VanRaden</dc:title>
  <dc:creator>Vanraden, Paul - REE-ARS</dc:creator>
  <cp:lastModifiedBy>Paul VanRaden</cp:lastModifiedBy>
  <cp:revision>1</cp:revision>
  <dcterms:created xsi:type="dcterms:W3CDTF">2023-12-24T21:06:10Z</dcterms:created>
  <dcterms:modified xsi:type="dcterms:W3CDTF">2025-07-23T23:02:10Z</dcterms:modified>
</cp:coreProperties>
</file>