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84" r:id="rId4"/>
    <p:sldId id="257" r:id="rId5"/>
    <p:sldId id="258" r:id="rId6"/>
    <p:sldId id="260" r:id="rId7"/>
    <p:sldId id="270" r:id="rId8"/>
    <p:sldId id="262" r:id="rId9"/>
    <p:sldId id="263" r:id="rId10"/>
    <p:sldId id="265" r:id="rId11"/>
    <p:sldId id="259" r:id="rId12"/>
    <p:sldId id="261" r:id="rId13"/>
    <p:sldId id="266" r:id="rId14"/>
    <p:sldId id="26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E2E2E5-1AF4-4C4E-ADE3-6D54F387BDAA}" v="2" dt="2025-05-22T17:43:40.9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1166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VanRaden" userId="f3fe332e41dceae1" providerId="LiveId" clId="{C60CBC55-C1F0-4622-9794-88D1709A41F4}"/>
    <pc:docChg chg="custSel modSld">
      <pc:chgData name="Paul VanRaden" userId="f3fe332e41dceae1" providerId="LiveId" clId="{C60CBC55-C1F0-4622-9794-88D1709A41F4}" dt="2025-04-19T01:02:58.466" v="2"/>
      <pc:docMkLst>
        <pc:docMk/>
      </pc:docMkLst>
      <pc:sldChg chg="addSp modSp mod setBg addAnim">
        <pc:chgData name="Paul VanRaden" userId="f3fe332e41dceae1" providerId="LiveId" clId="{C60CBC55-C1F0-4622-9794-88D1709A41F4}" dt="2025-04-19T01:02:58.466" v="2"/>
        <pc:sldMkLst>
          <pc:docMk/>
          <pc:sldMk cId="3818656217" sldId="264"/>
        </pc:sldMkLst>
        <pc:spChg chg="mod">
          <ac:chgData name="Paul VanRaden" userId="f3fe332e41dceae1" providerId="LiveId" clId="{C60CBC55-C1F0-4622-9794-88D1709A41F4}" dt="2025-04-19T01:02:58.466" v="1" actId="26606"/>
          <ac:spMkLst>
            <pc:docMk/>
            <pc:sldMk cId="3818656217" sldId="264"/>
            <ac:spMk id="2" creationId="{E3CA5169-F3D3-CB0D-14D6-9536F108696F}"/>
          </ac:spMkLst>
        </pc:spChg>
        <pc:spChg chg="add">
          <ac:chgData name="Paul VanRaden" userId="f3fe332e41dceae1" providerId="LiveId" clId="{C60CBC55-C1F0-4622-9794-88D1709A41F4}" dt="2025-04-19T01:02:58.466" v="1" actId="26606"/>
          <ac:spMkLst>
            <pc:docMk/>
            <pc:sldMk cId="3818656217" sldId="264"/>
            <ac:spMk id="8" creationId="{FB5B0058-AF13-4859-B429-4EDDE2A26F7F}"/>
          </ac:spMkLst>
        </pc:spChg>
        <pc:spChg chg="add">
          <ac:chgData name="Paul VanRaden" userId="f3fe332e41dceae1" providerId="LiveId" clId="{C60CBC55-C1F0-4622-9794-88D1709A41F4}" dt="2025-04-19T01:02:58.466" v="1" actId="26606"/>
          <ac:spMkLst>
            <pc:docMk/>
            <pc:sldMk cId="3818656217" sldId="264"/>
            <ac:spMk id="12" creationId="{A4A161CC-6DC5-4863-B213-94529D6E06D7}"/>
          </ac:spMkLst>
        </pc:spChg>
        <pc:picChg chg="add mod">
          <ac:chgData name="Paul VanRaden" userId="f3fe332e41dceae1" providerId="LiveId" clId="{C60CBC55-C1F0-4622-9794-88D1709A41F4}" dt="2025-04-19T01:02:58.466" v="1" actId="26606"/>
          <ac:picMkLst>
            <pc:docMk/>
            <pc:sldMk cId="3818656217" sldId="264"/>
            <ac:picMk id="3" creationId="{C4365F3D-A673-6F3A-3100-E986040CD508}"/>
          </ac:picMkLst>
        </pc:picChg>
        <pc:cxnChg chg="add">
          <ac:chgData name="Paul VanRaden" userId="f3fe332e41dceae1" providerId="LiveId" clId="{C60CBC55-C1F0-4622-9794-88D1709A41F4}" dt="2025-04-19T01:02:58.466" v="1" actId="26606"/>
          <ac:cxnSpMkLst>
            <pc:docMk/>
            <pc:sldMk cId="3818656217" sldId="264"/>
            <ac:cxnSpMk id="10" creationId="{AC65C03C-3F17-45DC-A1B9-35ACA43397D4}"/>
          </ac:cxnSpMkLst>
        </pc:cxnChg>
      </pc:sldChg>
    </pc:docChg>
  </pc:docChgLst>
  <pc:docChgLst>
    <pc:chgData name="Paul VanRaden" userId="f3fe332e41dceae1" providerId="LiveId" clId="{A2E2E2E5-1AF4-4C4E-ADE3-6D54F387BDAA}"/>
    <pc:docChg chg="custSel modSld">
      <pc:chgData name="Paul VanRaden" userId="f3fe332e41dceae1" providerId="LiveId" clId="{A2E2E2E5-1AF4-4C4E-ADE3-6D54F387BDAA}" dt="2025-05-22T17:48:57.060" v="71" actId="207"/>
      <pc:docMkLst>
        <pc:docMk/>
      </pc:docMkLst>
      <pc:sldChg chg="modSp mod">
        <pc:chgData name="Paul VanRaden" userId="f3fe332e41dceae1" providerId="LiveId" clId="{A2E2E2E5-1AF4-4C4E-ADE3-6D54F387BDAA}" dt="2025-05-22T17:43:40.944" v="56" actId="20577"/>
        <pc:sldMkLst>
          <pc:docMk/>
          <pc:sldMk cId="2803365556" sldId="256"/>
        </pc:sldMkLst>
        <pc:spChg chg="mod">
          <ac:chgData name="Paul VanRaden" userId="f3fe332e41dceae1" providerId="LiveId" clId="{A2E2E2E5-1AF4-4C4E-ADE3-6D54F387BDAA}" dt="2025-05-22T17:43:40.944" v="56" actId="20577"/>
          <ac:spMkLst>
            <pc:docMk/>
            <pc:sldMk cId="2803365556" sldId="256"/>
            <ac:spMk id="3" creationId="{B0A6045C-22F5-03B5-C15B-D3D8380C3D89}"/>
          </ac:spMkLst>
        </pc:spChg>
      </pc:sldChg>
      <pc:sldChg chg="modSp mod">
        <pc:chgData name="Paul VanRaden" userId="f3fe332e41dceae1" providerId="LiveId" clId="{A2E2E2E5-1AF4-4C4E-ADE3-6D54F387BDAA}" dt="2025-05-22T17:46:02.508" v="58" actId="113"/>
        <pc:sldMkLst>
          <pc:docMk/>
          <pc:sldMk cId="4106685539" sldId="257"/>
        </pc:sldMkLst>
        <pc:spChg chg="mod">
          <ac:chgData name="Paul VanRaden" userId="f3fe332e41dceae1" providerId="LiveId" clId="{A2E2E2E5-1AF4-4C4E-ADE3-6D54F387BDAA}" dt="2025-05-22T17:46:02.508" v="58" actId="113"/>
          <ac:spMkLst>
            <pc:docMk/>
            <pc:sldMk cId="4106685539" sldId="257"/>
            <ac:spMk id="2" creationId="{610F6430-DAB2-D7AD-045A-B2EEED4C9ECA}"/>
          </ac:spMkLst>
        </pc:spChg>
      </pc:sldChg>
      <pc:sldChg chg="modSp mod">
        <pc:chgData name="Paul VanRaden" userId="f3fe332e41dceae1" providerId="LiveId" clId="{A2E2E2E5-1AF4-4C4E-ADE3-6D54F387BDAA}" dt="2025-05-22T17:46:31.796" v="60" actId="207"/>
        <pc:sldMkLst>
          <pc:docMk/>
          <pc:sldMk cId="612127686" sldId="258"/>
        </pc:sldMkLst>
        <pc:spChg chg="mod">
          <ac:chgData name="Paul VanRaden" userId="f3fe332e41dceae1" providerId="LiveId" clId="{A2E2E2E5-1AF4-4C4E-ADE3-6D54F387BDAA}" dt="2025-05-22T17:46:31.796" v="60" actId="207"/>
          <ac:spMkLst>
            <pc:docMk/>
            <pc:sldMk cId="612127686" sldId="258"/>
            <ac:spMk id="2" creationId="{093B1CBF-B6E1-C1CC-C6FC-D036F7AB1831}"/>
          </ac:spMkLst>
        </pc:spChg>
      </pc:sldChg>
      <pc:sldChg chg="modSp mod">
        <pc:chgData name="Paul VanRaden" userId="f3fe332e41dceae1" providerId="LiveId" clId="{A2E2E2E5-1AF4-4C4E-ADE3-6D54F387BDAA}" dt="2025-05-22T17:48:57.060" v="71" actId="207"/>
        <pc:sldMkLst>
          <pc:docMk/>
          <pc:sldMk cId="949869842" sldId="259"/>
        </pc:sldMkLst>
        <pc:spChg chg="mod">
          <ac:chgData name="Paul VanRaden" userId="f3fe332e41dceae1" providerId="LiveId" clId="{A2E2E2E5-1AF4-4C4E-ADE3-6D54F387BDAA}" dt="2025-05-22T17:48:57.060" v="71" actId="207"/>
          <ac:spMkLst>
            <pc:docMk/>
            <pc:sldMk cId="949869842" sldId="259"/>
            <ac:spMk id="2" creationId="{A3B6A9C6-86FB-0F4C-0052-B271DFBD8F82}"/>
          </ac:spMkLst>
        </pc:spChg>
      </pc:sldChg>
      <pc:sldChg chg="modSp mod">
        <pc:chgData name="Paul VanRaden" userId="f3fe332e41dceae1" providerId="LiveId" clId="{A2E2E2E5-1AF4-4C4E-ADE3-6D54F387BDAA}" dt="2025-05-22T17:47:05.806" v="63" actId="207"/>
        <pc:sldMkLst>
          <pc:docMk/>
          <pc:sldMk cId="3813694702" sldId="260"/>
        </pc:sldMkLst>
        <pc:spChg chg="mod">
          <ac:chgData name="Paul VanRaden" userId="f3fe332e41dceae1" providerId="LiveId" clId="{A2E2E2E5-1AF4-4C4E-ADE3-6D54F387BDAA}" dt="2025-05-22T17:47:05.806" v="63" actId="207"/>
          <ac:spMkLst>
            <pc:docMk/>
            <pc:sldMk cId="3813694702" sldId="260"/>
            <ac:spMk id="2" creationId="{00FA9A3C-EB55-91A8-82D4-DE1E69F36AD3}"/>
          </ac:spMkLst>
        </pc:spChg>
      </pc:sldChg>
      <pc:sldChg chg="modSp mod">
        <pc:chgData name="Paul VanRaden" userId="f3fe332e41dceae1" providerId="LiveId" clId="{A2E2E2E5-1AF4-4C4E-ADE3-6D54F387BDAA}" dt="2025-05-22T17:47:58.490" v="69" actId="20577"/>
        <pc:sldMkLst>
          <pc:docMk/>
          <pc:sldMk cId="92863526" sldId="265"/>
        </pc:sldMkLst>
        <pc:spChg chg="mod">
          <ac:chgData name="Paul VanRaden" userId="f3fe332e41dceae1" providerId="LiveId" clId="{A2E2E2E5-1AF4-4C4E-ADE3-6D54F387BDAA}" dt="2025-05-22T17:47:58.490" v="69" actId="20577"/>
          <ac:spMkLst>
            <pc:docMk/>
            <pc:sldMk cId="92863526" sldId="265"/>
            <ac:spMk id="2" creationId="{0CF2B1B1-1486-05DD-E8EA-5397225D882E}"/>
          </ac:spMkLst>
        </pc:spChg>
      </pc:sldChg>
    </pc:docChg>
  </pc:docChgLst>
  <pc:docChgLst>
    <pc:chgData name="Paul VanRaden" userId="f3fe332e41dceae1" providerId="LiveId" clId="{CFE97145-B873-407F-861D-167358C8C510}"/>
    <pc:docChg chg="undo custSel addSld delSld modSld">
      <pc:chgData name="Paul VanRaden" userId="f3fe332e41dceae1" providerId="LiveId" clId="{CFE97145-B873-407F-861D-167358C8C510}" dt="2025-05-09T22:20:35.555" v="105" actId="20577"/>
      <pc:docMkLst>
        <pc:docMk/>
      </pc:docMkLst>
      <pc:sldChg chg="modSp mod">
        <pc:chgData name="Paul VanRaden" userId="f3fe332e41dceae1" providerId="LiveId" clId="{CFE97145-B873-407F-861D-167358C8C510}" dt="2025-05-07T21:44:48.081" v="27" actId="20577"/>
        <pc:sldMkLst>
          <pc:docMk/>
          <pc:sldMk cId="2803365556" sldId="256"/>
        </pc:sldMkLst>
        <pc:spChg chg="mod">
          <ac:chgData name="Paul VanRaden" userId="f3fe332e41dceae1" providerId="LiveId" clId="{CFE97145-B873-407F-861D-167358C8C510}" dt="2025-05-07T21:44:48.081" v="27" actId="20577"/>
          <ac:spMkLst>
            <pc:docMk/>
            <pc:sldMk cId="2803365556" sldId="256"/>
            <ac:spMk id="3" creationId="{B0A6045C-22F5-03B5-C15B-D3D8380C3D89}"/>
          </ac:spMkLst>
        </pc:spChg>
      </pc:sldChg>
      <pc:sldChg chg="addSp delSp modSp mod">
        <pc:chgData name="Paul VanRaden" userId="f3fe332e41dceae1" providerId="LiveId" clId="{CFE97145-B873-407F-861D-167358C8C510}" dt="2025-05-09T22:19:09.293" v="59" actId="27636"/>
        <pc:sldMkLst>
          <pc:docMk/>
          <pc:sldMk cId="1365681689" sldId="263"/>
        </pc:sldMkLst>
        <pc:spChg chg="mod">
          <ac:chgData name="Paul VanRaden" userId="f3fe332e41dceae1" providerId="LiveId" clId="{CFE97145-B873-407F-861D-167358C8C510}" dt="2025-05-09T22:19:09.293" v="59" actId="27636"/>
          <ac:spMkLst>
            <pc:docMk/>
            <pc:sldMk cId="1365681689" sldId="263"/>
            <ac:spMk id="2" creationId="{DEA7EC83-BAAF-2758-DCBC-A2021FBDFD6F}"/>
          </ac:spMkLst>
        </pc:spChg>
        <pc:spChg chg="add">
          <ac:chgData name="Paul VanRaden" userId="f3fe332e41dceae1" providerId="LiveId" clId="{CFE97145-B873-407F-861D-167358C8C510}" dt="2025-05-09T22:18:04.461" v="32" actId="26606"/>
          <ac:spMkLst>
            <pc:docMk/>
            <pc:sldMk cId="1365681689" sldId="263"/>
            <ac:spMk id="17" creationId="{2151139A-886F-4B97-8815-729AD3831BBD}"/>
          </ac:spMkLst>
        </pc:spChg>
        <pc:spChg chg="add">
          <ac:chgData name="Paul VanRaden" userId="f3fe332e41dceae1" providerId="LiveId" clId="{CFE97145-B873-407F-861D-167358C8C510}" dt="2025-05-09T22:18:04.461" v="32" actId="26606"/>
          <ac:spMkLst>
            <pc:docMk/>
            <pc:sldMk cId="1365681689" sldId="263"/>
            <ac:spMk id="19" creationId="{5428AC11-BFDF-42EF-80FF-717BBF909067}"/>
          </ac:spMkLst>
        </pc:spChg>
        <pc:spChg chg="add">
          <ac:chgData name="Paul VanRaden" userId="f3fe332e41dceae1" providerId="LiveId" clId="{CFE97145-B873-407F-861D-167358C8C510}" dt="2025-05-09T22:18:04.461" v="32" actId="26606"/>
          <ac:spMkLst>
            <pc:docMk/>
            <pc:sldMk cId="1365681689" sldId="263"/>
            <ac:spMk id="21" creationId="{2CC56AF6-38E4-490B-8E2B-1A1037B4EDD4}"/>
          </ac:spMkLst>
        </pc:spChg>
        <pc:spChg chg="add">
          <ac:chgData name="Paul VanRaden" userId="f3fe332e41dceae1" providerId="LiveId" clId="{CFE97145-B873-407F-861D-167358C8C510}" dt="2025-05-09T22:18:04.461" v="32" actId="26606"/>
          <ac:spMkLst>
            <pc:docMk/>
            <pc:sldMk cId="1365681689" sldId="263"/>
            <ac:spMk id="23" creationId="{32FD26B0-16CE-4AD4-9CE4-A63EBF330831}"/>
          </ac:spMkLst>
        </pc:spChg>
        <pc:picChg chg="mod">
          <ac:chgData name="Paul VanRaden" userId="f3fe332e41dceae1" providerId="LiveId" clId="{CFE97145-B873-407F-861D-167358C8C510}" dt="2025-05-09T22:18:04.461" v="32" actId="26606"/>
          <ac:picMkLst>
            <pc:docMk/>
            <pc:sldMk cId="1365681689" sldId="263"/>
            <ac:picMk id="3" creationId="{3C015E20-0164-952D-338A-DE98D382CCD7}"/>
          </ac:picMkLst>
        </pc:picChg>
        <pc:picChg chg="add mod ord">
          <ac:chgData name="Paul VanRaden" userId="f3fe332e41dceae1" providerId="LiveId" clId="{CFE97145-B873-407F-861D-167358C8C510}" dt="2025-05-09T22:18:04.461" v="32" actId="26606"/>
          <ac:picMkLst>
            <pc:docMk/>
            <pc:sldMk cId="1365681689" sldId="263"/>
            <ac:picMk id="4" creationId="{6137E6E0-AE89-8779-1719-F5E6F5F5C8A6}"/>
          </ac:picMkLst>
        </pc:picChg>
      </pc:sldChg>
      <pc:sldChg chg="delSp modSp add mod setBg delDesignElem">
        <pc:chgData name="Paul VanRaden" userId="f3fe332e41dceae1" providerId="LiveId" clId="{CFE97145-B873-407F-861D-167358C8C510}" dt="2025-05-09T22:20:35.555" v="105" actId="20577"/>
        <pc:sldMkLst>
          <pc:docMk/>
          <pc:sldMk cId="92863526" sldId="265"/>
        </pc:sldMkLst>
        <pc:spChg chg="mod">
          <ac:chgData name="Paul VanRaden" userId="f3fe332e41dceae1" providerId="LiveId" clId="{CFE97145-B873-407F-861D-167358C8C510}" dt="2025-05-09T22:20:35.555" v="105" actId="20577"/>
          <ac:spMkLst>
            <pc:docMk/>
            <pc:sldMk cId="92863526" sldId="265"/>
            <ac:spMk id="2" creationId="{0CF2B1B1-1486-05DD-E8EA-5397225D882E}"/>
          </ac:spMkLst>
        </pc:spChg>
      </pc:sldChg>
      <pc:sldChg chg="delSp add setBg delDesignElem">
        <pc:chgData name="Paul VanRaden" userId="f3fe332e41dceae1" providerId="LiveId" clId="{CFE97145-B873-407F-861D-167358C8C510}" dt="2025-05-07T21:40:05.556" v="3"/>
        <pc:sldMkLst>
          <pc:docMk/>
          <pc:sldMk cId="1142644679" sldId="266"/>
        </pc:sldMkLst>
      </pc:sldChg>
      <pc:sldChg chg="addSp delSp add del setBg delDesignElem">
        <pc:chgData name="Paul VanRaden" userId="f3fe332e41dceae1" providerId="LiveId" clId="{CFE97145-B873-407F-861D-167358C8C510}" dt="2025-05-07T21:43:12.388" v="8"/>
        <pc:sldMkLst>
          <pc:docMk/>
          <pc:sldMk cId="3693594420" sldId="270"/>
        </pc:sldMkLst>
      </pc:sldChg>
      <pc:sldChg chg="delSp add setBg delDesignElem">
        <pc:chgData name="Paul VanRaden" userId="f3fe332e41dceae1" providerId="LiveId" clId="{CFE97145-B873-407F-861D-167358C8C510}" dt="2025-05-09T17:59:45.555" v="29"/>
        <pc:sldMkLst>
          <pc:docMk/>
          <pc:sldMk cId="55823346" sldId="283"/>
        </pc:sldMkLst>
      </pc:sldChg>
      <pc:sldChg chg="add">
        <pc:chgData name="Paul VanRaden" userId="f3fe332e41dceae1" providerId="LiveId" clId="{CFE97145-B873-407F-861D-167358C8C510}" dt="2025-05-09T18:01:23.025" v="30"/>
        <pc:sldMkLst>
          <pc:docMk/>
          <pc:sldMk cId="175265573" sldId="284"/>
        </pc:sldMkLst>
      </pc:sldChg>
    </pc:docChg>
  </pc:docChgLst>
  <pc:docChgLst>
    <pc:chgData name="Paul VanRaden" userId="f3fe332e41dceae1" providerId="LiveId" clId="{2069253D-CA6D-48FC-851E-AFF3A171CF8B}"/>
    <pc:docChg chg="custSel addSld modSld sldOrd">
      <pc:chgData name="Paul VanRaden" userId="f3fe332e41dceae1" providerId="LiveId" clId="{2069253D-CA6D-48FC-851E-AFF3A171CF8B}" dt="2025-03-23T17:47:58.562" v="173" actId="20577"/>
      <pc:docMkLst>
        <pc:docMk/>
      </pc:docMkLst>
      <pc:sldChg chg="modSp mod">
        <pc:chgData name="Paul VanRaden" userId="f3fe332e41dceae1" providerId="LiveId" clId="{2069253D-CA6D-48FC-851E-AFF3A171CF8B}" dt="2025-03-23T17:46:46.501" v="136" actId="255"/>
        <pc:sldMkLst>
          <pc:docMk/>
          <pc:sldMk cId="2803365556" sldId="256"/>
        </pc:sldMkLst>
        <pc:spChg chg="mod">
          <ac:chgData name="Paul VanRaden" userId="f3fe332e41dceae1" providerId="LiveId" clId="{2069253D-CA6D-48FC-851E-AFF3A171CF8B}" dt="2025-03-23T17:46:46.501" v="136" actId="255"/>
          <ac:spMkLst>
            <pc:docMk/>
            <pc:sldMk cId="2803365556" sldId="256"/>
            <ac:spMk id="2" creationId="{650F712F-3CB8-A25B-868F-F51483939B74}"/>
          </ac:spMkLst>
        </pc:spChg>
      </pc:sldChg>
      <pc:sldChg chg="addSp modSp new mod ord setBg">
        <pc:chgData name="Paul VanRaden" userId="f3fe332e41dceae1" providerId="LiveId" clId="{2069253D-CA6D-48FC-851E-AFF3A171CF8B}" dt="2025-03-23T17:37:20.903" v="52"/>
        <pc:sldMkLst>
          <pc:docMk/>
          <pc:sldMk cId="3927635074" sldId="261"/>
        </pc:sldMkLst>
        <pc:spChg chg="mod">
          <ac:chgData name="Paul VanRaden" userId="f3fe332e41dceae1" providerId="LiveId" clId="{2069253D-CA6D-48FC-851E-AFF3A171CF8B}" dt="2025-03-23T17:37:06.730" v="50" actId="20577"/>
          <ac:spMkLst>
            <pc:docMk/>
            <pc:sldMk cId="3927635074" sldId="261"/>
            <ac:spMk id="2" creationId="{B9E5E887-A6AD-A3CA-41D3-5204AC00F469}"/>
          </ac:spMkLst>
        </pc:spChg>
        <pc:spChg chg="add">
          <ac:chgData name="Paul VanRaden" userId="f3fe332e41dceae1" providerId="LiveId" clId="{2069253D-CA6D-48FC-851E-AFF3A171CF8B}" dt="2025-03-23T17:35:46.614" v="2" actId="26606"/>
          <ac:spMkLst>
            <pc:docMk/>
            <pc:sldMk cId="3927635074" sldId="261"/>
            <ac:spMk id="8" creationId="{FB5B0058-AF13-4859-B429-4EDDE2A26F7F}"/>
          </ac:spMkLst>
        </pc:spChg>
        <pc:spChg chg="add">
          <ac:chgData name="Paul VanRaden" userId="f3fe332e41dceae1" providerId="LiveId" clId="{2069253D-CA6D-48FC-851E-AFF3A171CF8B}" dt="2025-03-23T17:35:46.614" v="2" actId="26606"/>
          <ac:spMkLst>
            <pc:docMk/>
            <pc:sldMk cId="3927635074" sldId="261"/>
            <ac:spMk id="12" creationId="{A4A161CC-6DC5-4863-B213-94529D6E06D7}"/>
          </ac:spMkLst>
        </pc:spChg>
        <pc:picChg chg="add mod">
          <ac:chgData name="Paul VanRaden" userId="f3fe332e41dceae1" providerId="LiveId" clId="{2069253D-CA6D-48FC-851E-AFF3A171CF8B}" dt="2025-03-23T17:35:46.614" v="2" actId="26606"/>
          <ac:picMkLst>
            <pc:docMk/>
            <pc:sldMk cId="3927635074" sldId="261"/>
            <ac:picMk id="3" creationId="{E675FA7D-1AAC-6B51-728C-D87F781B9CFE}"/>
          </ac:picMkLst>
        </pc:picChg>
        <pc:cxnChg chg="add">
          <ac:chgData name="Paul VanRaden" userId="f3fe332e41dceae1" providerId="LiveId" clId="{2069253D-CA6D-48FC-851E-AFF3A171CF8B}" dt="2025-03-23T17:35:46.614" v="2" actId="26606"/>
          <ac:cxnSpMkLst>
            <pc:docMk/>
            <pc:sldMk cId="3927635074" sldId="261"/>
            <ac:cxnSpMk id="10" creationId="{AC65C03C-3F17-45DC-A1B9-35ACA43397D4}"/>
          </ac:cxnSpMkLst>
        </pc:cxnChg>
      </pc:sldChg>
      <pc:sldChg chg="addSp modSp new mod setBg">
        <pc:chgData name="Paul VanRaden" userId="f3fe332e41dceae1" providerId="LiveId" clId="{2069253D-CA6D-48FC-851E-AFF3A171CF8B}" dt="2025-03-23T17:39:55.013" v="94" actId="20577"/>
        <pc:sldMkLst>
          <pc:docMk/>
          <pc:sldMk cId="1527799579" sldId="262"/>
        </pc:sldMkLst>
        <pc:spChg chg="mod">
          <ac:chgData name="Paul VanRaden" userId="f3fe332e41dceae1" providerId="LiveId" clId="{2069253D-CA6D-48FC-851E-AFF3A171CF8B}" dt="2025-03-23T17:39:55.013" v="94" actId="20577"/>
          <ac:spMkLst>
            <pc:docMk/>
            <pc:sldMk cId="1527799579" sldId="262"/>
            <ac:spMk id="2" creationId="{199E8982-5ABD-395F-60A4-60A3710E74A8}"/>
          </ac:spMkLst>
        </pc:spChg>
        <pc:spChg chg="add">
          <ac:chgData name="Paul VanRaden" userId="f3fe332e41dceae1" providerId="LiveId" clId="{2069253D-CA6D-48FC-851E-AFF3A171CF8B}" dt="2025-03-23T17:39:01.405" v="55" actId="26606"/>
          <ac:spMkLst>
            <pc:docMk/>
            <pc:sldMk cId="1527799579" sldId="262"/>
            <ac:spMk id="8" creationId="{FB5B0058-AF13-4859-B429-4EDDE2A26F7F}"/>
          </ac:spMkLst>
        </pc:spChg>
        <pc:spChg chg="add">
          <ac:chgData name="Paul VanRaden" userId="f3fe332e41dceae1" providerId="LiveId" clId="{2069253D-CA6D-48FC-851E-AFF3A171CF8B}" dt="2025-03-23T17:39:01.405" v="55" actId="26606"/>
          <ac:spMkLst>
            <pc:docMk/>
            <pc:sldMk cId="1527799579" sldId="262"/>
            <ac:spMk id="12" creationId="{A4A161CC-6DC5-4863-B213-94529D6E06D7}"/>
          </ac:spMkLst>
        </pc:spChg>
        <pc:picChg chg="add mod">
          <ac:chgData name="Paul VanRaden" userId="f3fe332e41dceae1" providerId="LiveId" clId="{2069253D-CA6D-48FC-851E-AFF3A171CF8B}" dt="2025-03-23T17:39:01.405" v="55" actId="26606"/>
          <ac:picMkLst>
            <pc:docMk/>
            <pc:sldMk cId="1527799579" sldId="262"/>
            <ac:picMk id="3" creationId="{5AE44337-1AFC-615E-91F1-2208C40A6FBC}"/>
          </ac:picMkLst>
        </pc:picChg>
        <pc:cxnChg chg="add">
          <ac:chgData name="Paul VanRaden" userId="f3fe332e41dceae1" providerId="LiveId" clId="{2069253D-CA6D-48FC-851E-AFF3A171CF8B}" dt="2025-03-23T17:39:01.405" v="55" actId="26606"/>
          <ac:cxnSpMkLst>
            <pc:docMk/>
            <pc:sldMk cId="1527799579" sldId="262"/>
            <ac:cxnSpMk id="10" creationId="{AC65C03C-3F17-45DC-A1B9-35ACA43397D4}"/>
          </ac:cxnSpMkLst>
        </pc:cxnChg>
      </pc:sldChg>
      <pc:sldChg chg="addSp modSp new mod setBg">
        <pc:chgData name="Paul VanRaden" userId="f3fe332e41dceae1" providerId="LiveId" clId="{2069253D-CA6D-48FC-851E-AFF3A171CF8B}" dt="2025-03-23T17:42:21.553" v="122" actId="255"/>
        <pc:sldMkLst>
          <pc:docMk/>
          <pc:sldMk cId="1365681689" sldId="263"/>
        </pc:sldMkLst>
        <pc:spChg chg="mod">
          <ac:chgData name="Paul VanRaden" userId="f3fe332e41dceae1" providerId="LiveId" clId="{2069253D-CA6D-48FC-851E-AFF3A171CF8B}" dt="2025-03-23T17:42:21.553" v="122" actId="255"/>
          <ac:spMkLst>
            <pc:docMk/>
            <pc:sldMk cId="1365681689" sldId="263"/>
            <ac:spMk id="2" creationId="{DEA7EC83-BAAF-2758-DCBC-A2021FBDFD6F}"/>
          </ac:spMkLst>
        </pc:spChg>
        <pc:picChg chg="add mod">
          <ac:chgData name="Paul VanRaden" userId="f3fe332e41dceae1" providerId="LiveId" clId="{2069253D-CA6D-48FC-851E-AFF3A171CF8B}" dt="2025-03-23T17:41:37.664" v="97" actId="26606"/>
          <ac:picMkLst>
            <pc:docMk/>
            <pc:sldMk cId="1365681689" sldId="263"/>
            <ac:picMk id="3" creationId="{3C015E20-0164-952D-338A-DE98D382CCD7}"/>
          </ac:picMkLst>
        </pc:picChg>
      </pc:sldChg>
      <pc:sldChg chg="modSp new mod">
        <pc:chgData name="Paul VanRaden" userId="f3fe332e41dceae1" providerId="LiveId" clId="{2069253D-CA6D-48FC-851E-AFF3A171CF8B}" dt="2025-03-23T17:47:58.562" v="173" actId="20577"/>
        <pc:sldMkLst>
          <pc:docMk/>
          <pc:sldMk cId="3818656217" sldId="264"/>
        </pc:sldMkLst>
        <pc:spChg chg="mod">
          <ac:chgData name="Paul VanRaden" userId="f3fe332e41dceae1" providerId="LiveId" clId="{2069253D-CA6D-48FC-851E-AFF3A171CF8B}" dt="2025-03-23T17:47:58.562" v="173" actId="20577"/>
          <ac:spMkLst>
            <pc:docMk/>
            <pc:sldMk cId="3818656217" sldId="264"/>
            <ac:spMk id="2" creationId="{E3CA5169-F3D3-CB0D-14D6-9536F108696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F0A9D-3829-9B74-9C76-77EC53D42E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072E03-E510-7860-0188-218A4BA628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836DD9-7B24-2730-6E16-ECEAA2877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E769A-5D4B-4168-8CCD-41AACA3A72BA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0F581A-A251-2639-D758-33C197A68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49AA76-1260-7D77-AA95-F1C73FAC5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223D3-F371-48B2-A8EE-D07616C96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271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2B548-2C20-E0B9-370C-34368BACE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589260-FA6C-9DDF-2BDD-65044A8E42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DAA515-13E2-9EAC-F288-5CFF5BBAA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E769A-5D4B-4168-8CCD-41AACA3A72BA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DACDAB-60EE-0C9D-4757-845EBEED1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5843B6-5C49-20BE-1C9B-99C3DCDFB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223D3-F371-48B2-A8EE-D07616C96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375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777A7F-9EE5-BB9F-982E-B650DB5BC4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ADB0FB-4152-4C82-3A39-89B0D1DFC2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6BF904-7121-E93D-B8A1-46658C603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E769A-5D4B-4168-8CCD-41AACA3A72BA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50F425-EF82-0301-DCFB-F318EE9B8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100B13-8491-04EE-264E-E6BC1754F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223D3-F371-48B2-A8EE-D07616C96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223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3E805-D081-4717-F735-115C54433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43D0C4-C52A-5F83-FA1F-F7EC358835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461A50-F374-8FAA-0E5B-126B18C6F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E769A-5D4B-4168-8CCD-41AACA3A72BA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A3B3D0-2DB3-4256-58EB-F21262B40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126778-3094-1440-C5F8-B2CCEB0F5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223D3-F371-48B2-A8EE-D07616C96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60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CAB31-702A-4038-EEEC-71ED2C6C8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494B31-8A19-8D67-1123-A9029B6A77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854F89-D41F-D3F8-DD6C-F5CE32777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E769A-5D4B-4168-8CCD-41AACA3A72BA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F0EF18-5787-18ED-E673-B4D1CF005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E98F82-01E8-82FD-DAE8-B2B46BD86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223D3-F371-48B2-A8EE-D07616C96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84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90C76-EAC9-253F-9BE9-4C5398F1D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1ADB5A-DC9C-8103-69F0-9DE887F4BF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CA65BB-4E4C-FBE9-4EDA-2365B4B2F1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D2F419-124A-EBD6-2C42-855CCA0AF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E769A-5D4B-4168-8CCD-41AACA3A72BA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6AE79C-4F5C-C85C-863B-254BF82FC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0D138D-591B-7831-9772-743B48EC3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223D3-F371-48B2-A8EE-D07616C96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646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E619F-BBFA-9E79-90A4-E7EA05767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1B886E-7BA4-3505-188D-37BEC96770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A54E7F-FF3E-51A8-7AAA-816B7BFD7A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C3CF12-AE76-6D23-5F8D-BE18F84229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C53A07-9EE6-3E08-D739-9066EB3D9C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779F0F-1BBF-6433-EB42-6A5B84F76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E769A-5D4B-4168-8CCD-41AACA3A72BA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2827B1-8265-88A2-3596-C93894BDD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94F856-8C45-6F5D-2CA2-56FA446CE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223D3-F371-48B2-A8EE-D07616C96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155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B3B98-61F2-8200-5ACF-9F097D019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1E30B7-335E-8BA0-79A6-849B3283E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E769A-5D4B-4168-8CCD-41AACA3A72BA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7E44A7-1F4A-3C62-C86D-1E9A4AF8D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1034F5-C45F-A188-AFE2-7D5793AFF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223D3-F371-48B2-A8EE-D07616C96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531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84A51A-9B51-88A1-D391-78B7449DA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E769A-5D4B-4168-8CCD-41AACA3A72BA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8445A5-5AFB-8248-B21A-59BDD4186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F060D-DB07-E984-05EE-A014A5E21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223D3-F371-48B2-A8EE-D07616C96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323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457F0-C18B-EF95-FEDC-37B30C4FB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D26E1A-E684-1B11-46FA-89829D798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9A44C2-FC19-3729-20F2-A551116B43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BD9A3D-4AB4-1B03-FF21-535558A44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E769A-5D4B-4168-8CCD-41AACA3A72BA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74610A-2A36-62A6-01A6-91C149BAE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E6FA54-CBB3-F4DB-722C-F7A56E989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223D3-F371-48B2-A8EE-D07616C96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066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ACF57-A1B7-39B4-5447-3C3C598F7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19D5AD-52A8-9E0C-C98B-BFEC51A14E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A0E395-75B5-3F62-529D-9A9B574F1B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6D1FF9-0215-B6A8-7DBD-001DF1C3E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E769A-5D4B-4168-8CCD-41AACA3A72BA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7C4EB1-8592-B8FF-C156-DF2F0AD59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9A96D4-9762-AAF2-5994-673B10C32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223D3-F371-48B2-A8EE-D07616C96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213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37E4C2-31E1-A70A-E347-1EFE0BA70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A8770-171F-23EA-96C1-F85C4A2299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165755-77F1-5BCB-7514-EFC09AE5E3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EE769A-5D4B-4168-8CCD-41AACA3A72BA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3701E6-AD8B-68C4-1373-2D771EBB9F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DF53DE-1C2E-E35B-4A45-D1AC615BA3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2223D3-F371-48B2-A8EE-D07616C96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389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ulvanraden.com/InteractingWithFamily.htm" TargetMode="External"/><Relationship Id="rId2" Type="http://schemas.openxmlformats.org/officeDocument/2006/relationships/hyperlink" Target="https://www.paulvanraden.com/Paul_VanRaden.pptx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F712F-3CB8-A25B-868F-F51483939B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000" dirty="0"/>
              <a:t>Awards</a:t>
            </a:r>
            <a:br>
              <a:rPr lang="en-US" dirty="0"/>
            </a:br>
            <a:r>
              <a:rPr lang="en-US" dirty="0"/>
              <a:t>Paul VanRaden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A6045C-22F5-03B5-C15B-D3D8380C3D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For life story see:</a:t>
            </a:r>
          </a:p>
          <a:p>
            <a:r>
              <a:rPr lang="en-US" dirty="0"/>
              <a:t> </a:t>
            </a:r>
            <a:r>
              <a:rPr lang="en-US" dirty="0">
                <a:hlinkClick r:id="rId2"/>
              </a:rPr>
              <a:t>https://www.paulvanraden.com/Paul_VanRaden.pptx</a:t>
            </a:r>
            <a:endParaRPr lang="en-US" dirty="0"/>
          </a:p>
          <a:p>
            <a:r>
              <a:rPr lang="en-US" dirty="0"/>
              <a:t>For relatives and other personal pages see:</a:t>
            </a:r>
          </a:p>
          <a:p>
            <a:r>
              <a:rPr lang="en-US" dirty="0">
                <a:hlinkClick r:id="rId3"/>
              </a:rPr>
              <a:t>https://www.paulvanraden.com/InteractingWithFamily.htm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365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and child holding a plaque&#10;&#10;Description automatically generated">
            <a:extLst>
              <a:ext uri="{FF2B5EF4-FFF2-40B4-BE49-F238E27FC236}">
                <a16:creationId xmlns:a16="http://schemas.microsoft.com/office/drawing/2014/main" id="{41C1BA93-0E5E-FDC9-C3E6-FF624BDAD9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16"/>
          <a:stretch/>
        </p:blipFill>
        <p:spPr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CF2B1B1-1486-05DD-E8EA-5397225D8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800" dirty="0"/>
              <a:t>2000 ADSA Animal Breeding Award (with Angel helping)</a:t>
            </a:r>
          </a:p>
        </p:txBody>
      </p:sp>
    </p:spTree>
    <p:extLst>
      <p:ext uri="{BB962C8B-B14F-4D97-AF65-F5344CB8AC3E}">
        <p14:creationId xmlns:p14="http://schemas.microsoft.com/office/powerpoint/2010/main" val="928635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6A9C6-86FB-0F4C-0052-B271DFBD8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8398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USDA research</a:t>
            </a:r>
            <a:br>
              <a:rPr lang="en-US" dirty="0"/>
            </a:br>
            <a:br>
              <a:rPr lang="en-US" dirty="0"/>
            </a:br>
            <a:r>
              <a:rPr lang="en-US" dirty="0"/>
              <a:t>2000 genetics</a:t>
            </a:r>
            <a:br>
              <a:rPr lang="en-US" dirty="0"/>
            </a:br>
            <a:r>
              <a:rPr lang="en-US" dirty="0"/>
              <a:t>from ADSA</a:t>
            </a:r>
            <a:br>
              <a:rPr lang="en-US" dirty="0"/>
            </a:br>
            <a:br>
              <a:rPr lang="en-US" dirty="0"/>
            </a:br>
            <a:r>
              <a:rPr lang="en-US" dirty="0"/>
              <a:t>2018 service</a:t>
            </a:r>
            <a:br>
              <a:rPr lang="en-US" dirty="0"/>
            </a:br>
            <a:r>
              <a:rPr lang="en-US" dirty="0"/>
              <a:t>in animal</a:t>
            </a:r>
            <a:br>
              <a:rPr lang="en-US" dirty="0"/>
            </a:br>
            <a:r>
              <a:rPr lang="en-US" dirty="0"/>
              <a:t>science</a:t>
            </a:r>
            <a:br>
              <a:rPr lang="en-US" dirty="0"/>
            </a:b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B663E8-EB4B-F145-B1C7-091A269B24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0192" y="1778558"/>
            <a:ext cx="4031807" cy="50794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BFDA0F9-1477-0CEB-8513-7F2931C1E2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8470" y="3711246"/>
            <a:ext cx="4321722" cy="3146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8698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E5E887-A6AD-A3CA-41D3-5204AC00F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453" y="1360481"/>
            <a:ext cx="4969827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2019 ADSA </a:t>
            </a:r>
            <a:r>
              <a:rPr lang="en-US" sz="5000" dirty="0" err="1">
                <a:solidFill>
                  <a:schemeClr val="bg1"/>
                </a:solidFill>
              </a:rPr>
              <a:t>Zinpro</a:t>
            </a:r>
            <a:r>
              <a:rPr lang="en-US" sz="5000" dirty="0">
                <a:solidFill>
                  <a:schemeClr val="bg1"/>
                </a:solidFill>
              </a:rPr>
              <a:t> Award, best dairy research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75FA7D-1AAC-6B51-728C-D87F781B9CF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t="933"/>
          <a:stretch/>
        </p:blipFill>
        <p:spPr>
          <a:xfrm>
            <a:off x="7115177" y="115193"/>
            <a:ext cx="4950618" cy="662761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C65C03C-3F17-45DC-A1B9-35ACA43397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15176" y="115193"/>
            <a:ext cx="0" cy="6627614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A4A161CC-6DC5-4863-B213-94529D6E06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6350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20693-0769-D5FB-6DAE-11C3B43DA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557189"/>
            <a:ext cx="4899039" cy="3346901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 dirty="0"/>
              <a:t>Agriculture Research Service Hall of Fame</a:t>
            </a:r>
            <a:br>
              <a:rPr lang="en-US" sz="5200" dirty="0"/>
            </a:br>
            <a:r>
              <a:rPr lang="en-US" sz="5200" dirty="0"/>
              <a:t>2020</a:t>
            </a:r>
          </a:p>
        </p:txBody>
      </p:sp>
      <p:pic>
        <p:nvPicPr>
          <p:cNvPr id="4" name="Picture 3" descr="Paul VanRaden 2020">
            <a:extLst>
              <a:ext uri="{FF2B5EF4-FFF2-40B4-BE49-F238E27FC236}">
                <a16:creationId xmlns:a16="http://schemas.microsoft.com/office/drawing/2014/main" id="{D4E58ACA-4F60-295D-E35B-D14B4F8D8A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57" r="-1" b="18477"/>
          <a:stretch/>
        </p:blipFill>
        <p:spPr>
          <a:xfrm>
            <a:off x="6095999" y="10"/>
            <a:ext cx="610565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644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CA5169-F3D3-CB0D-14D6-9536F1086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454" y="1360481"/>
            <a:ext cx="460534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>
                <a:solidFill>
                  <a:schemeClr val="bg1"/>
                </a:solidFill>
              </a:rPr>
              <a:t>USDA-ARS 2020 Hall of Fame Scientist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365F3D-A673-6F3A-3100-E986040CD50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l="3927"/>
          <a:stretch/>
        </p:blipFill>
        <p:spPr>
          <a:xfrm>
            <a:off x="7115177" y="115193"/>
            <a:ext cx="4950618" cy="662761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C65C03C-3F17-45DC-A1B9-35ACA43397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15176" y="115193"/>
            <a:ext cx="0" cy="6627614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A4A161CC-6DC5-4863-B213-94529D6E06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656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6CAC0-E053-74DF-91BC-D8658CE32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0407" y="743446"/>
            <a:ext cx="3973385" cy="4752785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dirty="0"/>
              <a:t>1975</a:t>
            </a:r>
            <a:br>
              <a:rPr lang="en-US" sz="5200" dirty="0"/>
            </a:br>
            <a:r>
              <a:rPr lang="en-US" sz="5200" dirty="0"/>
              <a:t>Jazz band wins award at Wisconsin contest.</a:t>
            </a:r>
            <a:br>
              <a:rPr lang="en-US" sz="5200" dirty="0"/>
            </a:br>
            <a:r>
              <a:rPr lang="en-US" sz="5200" i="1" dirty="0"/>
              <a:t>Paul on bongo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176F0A-9CFC-C7AA-B3E9-E16C9EA2B7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77"/>
          <a:stretch/>
        </p:blipFill>
        <p:spPr>
          <a:xfrm>
            <a:off x="20" y="10"/>
            <a:ext cx="6992881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2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E4E2F-C71A-CDC2-98DC-C823CB4E7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1978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FFA</a:t>
            </a:r>
            <a:r>
              <a:rPr lang="en-US" dirty="0"/>
              <a:t> club and president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5793A4-F22A-AFF3-D131-FCE728265D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9541" y="3061253"/>
            <a:ext cx="1725434" cy="311571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Paul’s truck</a:t>
            </a:r>
          </a:p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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F30345-7C00-61B3-1645-1DD2DAD57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8483" y="0"/>
            <a:ext cx="2764631" cy="6858000"/>
          </a:xfrm>
          <a:prstGeom prst="rect">
            <a:avLst/>
          </a:prstGeom>
        </p:spPr>
      </p:pic>
      <p:pic>
        <p:nvPicPr>
          <p:cNvPr id="7" name="Picture 6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F2984D03-641E-580D-A7AD-0C123945B8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5600"/>
            <a:ext cx="7480300" cy="523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65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F6430-DAB2-D7AD-045A-B2EEED4C9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17688"/>
          </a:xfrm>
        </p:spPr>
        <p:txBody>
          <a:bodyPr/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FFA Awards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1978 Star</a:t>
            </a:r>
            <a:br>
              <a:rPr lang="en-US" dirty="0"/>
            </a:br>
            <a:r>
              <a:rPr lang="en-US" dirty="0"/>
              <a:t>State Agri-</a:t>
            </a:r>
            <a:br>
              <a:rPr lang="en-US" dirty="0"/>
            </a:br>
            <a:r>
              <a:rPr lang="en-US" dirty="0"/>
              <a:t>Business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1977 Section</a:t>
            </a:r>
            <a:br>
              <a:rPr lang="en-US" dirty="0"/>
            </a:br>
            <a:r>
              <a:rPr lang="en-US" dirty="0"/>
              <a:t>winner, Crop</a:t>
            </a:r>
            <a:br>
              <a:rPr lang="en-US" dirty="0"/>
            </a:br>
            <a:r>
              <a:rPr lang="en-US" dirty="0"/>
              <a:t>Production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F2C9F3-DD61-81B1-840D-5AC047A872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070" y="1408836"/>
            <a:ext cx="4001729" cy="54491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0CC42BB-DEDB-95E9-50A6-C5073F0362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4800" y="1417745"/>
            <a:ext cx="4267200" cy="5440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685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B1CBF-B6E1-C1CC-C6FC-D036F7AB1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05046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U Illinois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1981 Showman-</a:t>
            </a:r>
            <a:br>
              <a:rPr lang="en-US" dirty="0"/>
            </a:br>
            <a:r>
              <a:rPr lang="en-US" dirty="0"/>
              <a:t>ship</a:t>
            </a:r>
            <a:br>
              <a:rPr lang="en-US" dirty="0"/>
            </a:br>
            <a:br>
              <a:rPr lang="en-US" dirty="0"/>
            </a:br>
            <a:r>
              <a:rPr lang="en-US" dirty="0"/>
              <a:t>1981 Student</a:t>
            </a:r>
            <a:br>
              <a:rPr lang="en-US" dirty="0"/>
            </a:br>
            <a:r>
              <a:rPr lang="en-US" dirty="0"/>
              <a:t>Achievement</a:t>
            </a:r>
            <a:br>
              <a:rPr lang="en-US" dirty="0"/>
            </a:b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16AF3D-FEE5-E562-931E-8B3CFFDB90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2966" y="1424180"/>
            <a:ext cx="4330075" cy="54338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667F2FC-652F-2B24-637F-D510899319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3042" y="1426866"/>
            <a:ext cx="3088957" cy="5431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127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A9A3C-EB55-91A8-82D4-DE1E69F36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06497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Iowa State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1985 animal</a:t>
            </a:r>
            <a:br>
              <a:rPr lang="en-US" dirty="0"/>
            </a:br>
            <a:r>
              <a:rPr lang="en-US" dirty="0"/>
              <a:t>science </a:t>
            </a:r>
            <a:br>
              <a:rPr lang="en-US" dirty="0"/>
            </a:br>
            <a:r>
              <a:rPr lang="en-US" dirty="0"/>
              <a:t>research</a:t>
            </a:r>
            <a:br>
              <a:rPr lang="en-US" dirty="0"/>
            </a:br>
            <a:br>
              <a:rPr lang="en-US" dirty="0"/>
            </a:br>
            <a:r>
              <a:rPr lang="en-US" dirty="0"/>
              <a:t>1986 PhD </a:t>
            </a:r>
            <a:br>
              <a:rPr lang="en-US" dirty="0"/>
            </a:br>
            <a:r>
              <a:rPr lang="en-US" dirty="0"/>
              <a:t>research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C74DED-1C0F-3F06-F14D-94BEDBD3F1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515" y="3524271"/>
            <a:ext cx="4893547" cy="33337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099A7FF-6531-D09A-DC96-0DFDDFA129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1062" y="1541913"/>
            <a:ext cx="3820938" cy="531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694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lying on the grass with a cow&#10;&#10;Description automatically generated">
            <a:extLst>
              <a:ext uri="{FF2B5EF4-FFF2-40B4-BE49-F238E27FC236}">
                <a16:creationId xmlns:a16="http://schemas.microsoft.com/office/drawing/2014/main" id="{D530A850-725E-DFA5-7674-E2BBF2DCF4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90"/>
          <a:stretch/>
        </p:blipFill>
        <p:spPr>
          <a:xfrm>
            <a:off x="20" y="-22"/>
            <a:ext cx="12191977" cy="68580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2AEE9B1-EC81-D4C1-28E0-D22EF1733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643467"/>
            <a:ext cx="5452529" cy="356924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200" dirty="0">
                <a:solidFill>
                  <a:srgbClr val="FFFFFF"/>
                </a:solidFill>
              </a:rPr>
              <a:t>1995</a:t>
            </a:r>
          </a:p>
        </p:txBody>
      </p:sp>
    </p:spTree>
    <p:extLst>
      <p:ext uri="{BB962C8B-B14F-4D97-AF65-F5344CB8AC3E}">
        <p14:creationId xmlns:p14="http://schemas.microsoft.com/office/powerpoint/2010/main" val="3693594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9E8982-5ABD-395F-60A4-60A3710E7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453" y="1360481"/>
            <a:ext cx="4904513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USDA-ARS</a:t>
            </a:r>
            <a:br>
              <a:rPr lang="en-US" sz="5000" dirty="0">
                <a:solidFill>
                  <a:schemeClr val="bg1"/>
                </a:solidFill>
              </a:rPr>
            </a:br>
            <a:r>
              <a:rPr lang="en-US" sz="5000" dirty="0">
                <a:solidFill>
                  <a:schemeClr val="bg1"/>
                </a:solidFill>
              </a:rPr>
              <a:t>1995 Outstanding Early Career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E44337-1AFC-615E-91F1-2208C40A6FB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l="759" r="4688"/>
          <a:stretch/>
        </p:blipFill>
        <p:spPr>
          <a:xfrm>
            <a:off x="7115177" y="115193"/>
            <a:ext cx="4950618" cy="662761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C65C03C-3F17-45DC-A1B9-35ACA43397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15176" y="115193"/>
            <a:ext cx="0" cy="6627614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A4A161CC-6DC5-4863-B213-94529D6E06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799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428AC11-BFDF-42EF-80FF-717BBF909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CC56AF6-38E4-490B-8E2B-1A1037B4ED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37E6E0-AE89-8779-1719-F5E6F5F5C8A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34" r="549" b="3"/>
          <a:stretch/>
        </p:blipFill>
        <p:spPr>
          <a:xfrm>
            <a:off x="4038610" y="7"/>
            <a:ext cx="4039673" cy="6875812"/>
          </a:xfrm>
          <a:prstGeom prst="rect">
            <a:avLst/>
          </a:prstGeom>
        </p:spPr>
      </p:pic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32FD26B0-16CE-4AD4-9CE4-A63EBF3308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A7EC83-BAAF-2758-DCBC-A2021FBDF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792" y="2945176"/>
            <a:ext cx="2984937" cy="275797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2002 NAAB</a:t>
            </a:r>
            <a:b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Research Award (with Mom helping)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015E20-0164-952D-338A-DE98D382CCD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731" r="16033" b="-2"/>
          <a:stretch/>
        </p:blipFill>
        <p:spPr>
          <a:xfrm>
            <a:off x="8068007" y="-7"/>
            <a:ext cx="4123986" cy="6876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6816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3176</TotalTime>
  <Words>186</Words>
  <Application>Microsoft Office PowerPoint</Application>
  <PresentationFormat>Widescreen</PresentationFormat>
  <Paragraphs>20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Aptos</vt:lpstr>
      <vt:lpstr>Aptos Display</vt:lpstr>
      <vt:lpstr>Arial</vt:lpstr>
      <vt:lpstr>Wingdings</vt:lpstr>
      <vt:lpstr>Office Theme</vt:lpstr>
      <vt:lpstr>Awards Paul VanRaden</vt:lpstr>
      <vt:lpstr>1975 Jazz band wins award at Wisconsin contest. Paul on bongo</vt:lpstr>
      <vt:lpstr>1978 FFA club and president</vt:lpstr>
      <vt:lpstr>FFA Awards  1978 Star State Agri- Business  1977 Section winner, Crop Production</vt:lpstr>
      <vt:lpstr>U Illinois  1981 Showman- ship  1981 Student Achievement </vt:lpstr>
      <vt:lpstr>Iowa State  1985 animal science  research  1986 PhD  research  </vt:lpstr>
      <vt:lpstr>1995</vt:lpstr>
      <vt:lpstr>USDA-ARS 1995 Outstanding Early Career</vt:lpstr>
      <vt:lpstr>2002 NAAB Research Award (with Mom helping)</vt:lpstr>
      <vt:lpstr>2000 ADSA Animal Breeding Award (with Angel helping)</vt:lpstr>
      <vt:lpstr>USDA research  2000 genetics from ADSA  2018 service in animal science </vt:lpstr>
      <vt:lpstr>2019 ADSA Zinpro Award, best dairy research</vt:lpstr>
      <vt:lpstr>Agriculture Research Service Hall of Fame 2020</vt:lpstr>
      <vt:lpstr>USDA-ARS 2020 Hall of Fame Scientist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Vanraden, Paul - REE-ARS</dc:creator>
  <cp:lastModifiedBy>Paul VanRaden</cp:lastModifiedBy>
  <cp:revision>1</cp:revision>
  <dcterms:created xsi:type="dcterms:W3CDTF">2025-01-25T16:32:22Z</dcterms:created>
  <dcterms:modified xsi:type="dcterms:W3CDTF">2025-05-22T17:49:02Z</dcterms:modified>
</cp:coreProperties>
</file>