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7" r:id="rId2"/>
    <p:sldId id="315" r:id="rId3"/>
    <p:sldId id="271" r:id="rId4"/>
    <p:sldId id="299" r:id="rId5"/>
    <p:sldId id="306" r:id="rId6"/>
    <p:sldId id="300" r:id="rId7"/>
    <p:sldId id="307" r:id="rId8"/>
    <p:sldId id="305" r:id="rId9"/>
    <p:sldId id="308" r:id="rId10"/>
    <p:sldId id="314" r:id="rId11"/>
    <p:sldId id="313" r:id="rId12"/>
    <p:sldId id="310" r:id="rId13"/>
    <p:sldId id="287" r:id="rId1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000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A96D72-84F1-4987-9487-BFB2CE94A390}" v="22" dt="2024-01-14T22:03:14.511"/>
  </p1510:revLst>
</p1510:revInfo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6" autoAdjust="0"/>
  </p:normalViewPr>
  <p:slideViewPr>
    <p:cSldViewPr>
      <p:cViewPr varScale="1">
        <p:scale>
          <a:sx n="80" d="100"/>
          <a:sy n="80" d="100"/>
        </p:scale>
        <p:origin x="58" y="47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raden, Paul - REE-ARS" userId="91602886-fe7f-4860-9714-56e67139aa92" providerId="ADAL" clId="{66A96D72-84F1-4987-9487-BFB2CE94A390}"/>
    <pc:docChg chg="undo custSel addSld delSld modSld sldOrd">
      <pc:chgData name="Vanraden, Paul - REE-ARS" userId="91602886-fe7f-4860-9714-56e67139aa92" providerId="ADAL" clId="{66A96D72-84F1-4987-9487-BFB2CE94A390}" dt="2024-01-14T22:03:14.511" v="1845"/>
      <pc:docMkLst>
        <pc:docMk/>
      </pc:docMkLst>
      <pc:sldChg chg="del">
        <pc:chgData name="Vanraden, Paul - REE-ARS" userId="91602886-fe7f-4860-9714-56e67139aa92" providerId="ADAL" clId="{66A96D72-84F1-4987-9487-BFB2CE94A390}" dt="2023-12-31T21:06:13.745" v="450" actId="47"/>
        <pc:sldMkLst>
          <pc:docMk/>
          <pc:sldMk cId="517309943" sldId="260"/>
        </pc:sldMkLst>
      </pc:sldChg>
      <pc:sldChg chg="addSp modSp mod">
        <pc:chgData name="Vanraden, Paul - REE-ARS" userId="91602886-fe7f-4860-9714-56e67139aa92" providerId="ADAL" clId="{66A96D72-84F1-4987-9487-BFB2CE94A390}" dt="2024-01-14T20:12:49.227" v="1335"/>
        <pc:sldMkLst>
          <pc:docMk/>
          <pc:sldMk cId="587262746" sldId="271"/>
        </pc:sldMkLst>
        <pc:spChg chg="mod">
          <ac:chgData name="Vanraden, Paul - REE-ARS" userId="91602886-fe7f-4860-9714-56e67139aa92" providerId="ADAL" clId="{66A96D72-84F1-4987-9487-BFB2CE94A390}" dt="2023-12-31T22:02:40.567" v="549" actId="6549"/>
          <ac:spMkLst>
            <pc:docMk/>
            <pc:sldMk cId="587262746" sldId="271"/>
            <ac:spMk id="13" creationId="{00000000-0000-0000-0000-000000000000}"/>
          </ac:spMkLst>
        </pc:spChg>
        <pc:spChg chg="mod">
          <ac:chgData name="Vanraden, Paul - REE-ARS" userId="91602886-fe7f-4860-9714-56e67139aa92" providerId="ADAL" clId="{66A96D72-84F1-4987-9487-BFB2CE94A390}" dt="2023-12-31T22:20:38.748" v="739" actId="20577"/>
          <ac:spMkLst>
            <pc:docMk/>
            <pc:sldMk cId="587262746" sldId="271"/>
            <ac:spMk id="14" creationId="{00000000-0000-0000-0000-000000000000}"/>
          </ac:spMkLst>
        </pc:spChg>
        <pc:picChg chg="add mod">
          <ac:chgData name="Vanraden, Paul - REE-ARS" userId="91602886-fe7f-4860-9714-56e67139aa92" providerId="ADAL" clId="{66A96D72-84F1-4987-9487-BFB2CE94A390}" dt="2024-01-14T20:12:49.227" v="1335"/>
          <ac:picMkLst>
            <pc:docMk/>
            <pc:sldMk cId="587262746" sldId="271"/>
            <ac:picMk id="4" creationId="{F62E850A-24FB-7CBA-8DD8-9D54F1768F28}"/>
          </ac:picMkLst>
        </pc:picChg>
      </pc:sldChg>
      <pc:sldChg chg="del">
        <pc:chgData name="Vanraden, Paul - REE-ARS" userId="91602886-fe7f-4860-9714-56e67139aa92" providerId="ADAL" clId="{66A96D72-84F1-4987-9487-BFB2CE94A390}" dt="2023-12-31T21:53:49.618" v="464" actId="47"/>
        <pc:sldMkLst>
          <pc:docMk/>
          <pc:sldMk cId="2089301588" sldId="277"/>
        </pc:sldMkLst>
      </pc:sldChg>
      <pc:sldChg chg="del">
        <pc:chgData name="Vanraden, Paul - REE-ARS" userId="91602886-fe7f-4860-9714-56e67139aa92" providerId="ADAL" clId="{66A96D72-84F1-4987-9487-BFB2CE94A390}" dt="2023-12-31T21:40:04.195" v="463" actId="2696"/>
        <pc:sldMkLst>
          <pc:docMk/>
          <pc:sldMk cId="2838808945" sldId="278"/>
        </pc:sldMkLst>
      </pc:sldChg>
      <pc:sldChg chg="del">
        <pc:chgData name="Vanraden, Paul - REE-ARS" userId="91602886-fe7f-4860-9714-56e67139aa92" providerId="ADAL" clId="{66A96D72-84F1-4987-9487-BFB2CE94A390}" dt="2023-12-31T21:25:53.297" v="460" actId="47"/>
        <pc:sldMkLst>
          <pc:docMk/>
          <pc:sldMk cId="4260675948" sldId="279"/>
        </pc:sldMkLst>
      </pc:sldChg>
      <pc:sldChg chg="del">
        <pc:chgData name="Vanraden, Paul - REE-ARS" userId="91602886-fe7f-4860-9714-56e67139aa92" providerId="ADAL" clId="{66A96D72-84F1-4987-9487-BFB2CE94A390}" dt="2023-12-31T21:31:39.043" v="462" actId="2696"/>
        <pc:sldMkLst>
          <pc:docMk/>
          <pc:sldMk cId="3040365182" sldId="280"/>
        </pc:sldMkLst>
      </pc:sldChg>
      <pc:sldChg chg="del">
        <pc:chgData name="Vanraden, Paul - REE-ARS" userId="91602886-fe7f-4860-9714-56e67139aa92" providerId="ADAL" clId="{66A96D72-84F1-4987-9487-BFB2CE94A390}" dt="2023-12-31T21:54:32.010" v="468" actId="47"/>
        <pc:sldMkLst>
          <pc:docMk/>
          <pc:sldMk cId="2194593317" sldId="282"/>
        </pc:sldMkLst>
      </pc:sldChg>
      <pc:sldChg chg="del">
        <pc:chgData name="Vanraden, Paul - REE-ARS" userId="91602886-fe7f-4860-9714-56e67139aa92" providerId="ADAL" clId="{66A96D72-84F1-4987-9487-BFB2CE94A390}" dt="2023-12-31T21:53:55.099" v="466" actId="47"/>
        <pc:sldMkLst>
          <pc:docMk/>
          <pc:sldMk cId="1342528477" sldId="284"/>
        </pc:sldMkLst>
      </pc:sldChg>
      <pc:sldChg chg="del">
        <pc:chgData name="Vanraden, Paul - REE-ARS" userId="91602886-fe7f-4860-9714-56e67139aa92" providerId="ADAL" clId="{66A96D72-84F1-4987-9487-BFB2CE94A390}" dt="2023-12-31T21:54:36.727" v="469" actId="47"/>
        <pc:sldMkLst>
          <pc:docMk/>
          <pc:sldMk cId="2613845416" sldId="285"/>
        </pc:sldMkLst>
      </pc:sldChg>
      <pc:sldChg chg="del">
        <pc:chgData name="Vanraden, Paul - REE-ARS" userId="91602886-fe7f-4860-9714-56e67139aa92" providerId="ADAL" clId="{66A96D72-84F1-4987-9487-BFB2CE94A390}" dt="2023-12-31T21:53:51.583" v="465" actId="47"/>
        <pc:sldMkLst>
          <pc:docMk/>
          <pc:sldMk cId="4118656665" sldId="286"/>
        </pc:sldMkLst>
      </pc:sldChg>
      <pc:sldChg chg="addSp modSp mod">
        <pc:chgData name="Vanraden, Paul - REE-ARS" userId="91602886-fe7f-4860-9714-56e67139aa92" providerId="ADAL" clId="{66A96D72-84F1-4987-9487-BFB2CE94A390}" dt="2024-01-14T21:50:55.674" v="1843"/>
        <pc:sldMkLst>
          <pc:docMk/>
          <pc:sldMk cId="4181987860" sldId="287"/>
        </pc:sldMkLst>
        <pc:spChg chg="mod">
          <ac:chgData name="Vanraden, Paul - REE-ARS" userId="91602886-fe7f-4860-9714-56e67139aa92" providerId="ADAL" clId="{66A96D72-84F1-4987-9487-BFB2CE94A390}" dt="2024-01-01T00:42:32.725" v="1334" actId="20577"/>
          <ac:spMkLst>
            <pc:docMk/>
            <pc:sldMk cId="4181987860" sldId="287"/>
            <ac:spMk id="3" creationId="{002FCA1E-2DA2-58A0-A73E-819A9279CBB1}"/>
          </ac:spMkLst>
        </pc:spChg>
        <pc:picChg chg="add mod modCrop">
          <ac:chgData name="Vanraden, Paul - REE-ARS" userId="91602886-fe7f-4860-9714-56e67139aa92" providerId="ADAL" clId="{66A96D72-84F1-4987-9487-BFB2CE94A390}" dt="2024-01-14T21:34:04.114" v="1842" actId="1076"/>
          <ac:picMkLst>
            <pc:docMk/>
            <pc:sldMk cId="4181987860" sldId="287"/>
            <ac:picMk id="4" creationId="{80DCA4DF-B859-4F6A-E6AB-2E589E7E3D97}"/>
          </ac:picMkLst>
        </pc:picChg>
        <pc:picChg chg="add mod">
          <ac:chgData name="Vanraden, Paul - REE-ARS" userId="91602886-fe7f-4860-9714-56e67139aa92" providerId="ADAL" clId="{66A96D72-84F1-4987-9487-BFB2CE94A390}" dt="2024-01-14T21:50:55.674" v="1843"/>
          <ac:picMkLst>
            <pc:docMk/>
            <pc:sldMk cId="4181987860" sldId="287"/>
            <ac:picMk id="7" creationId="{8BED5508-BBEE-90A9-5B15-85C0E021E34E}"/>
          </ac:picMkLst>
        </pc:picChg>
      </pc:sldChg>
      <pc:sldChg chg="del">
        <pc:chgData name="Vanraden, Paul - REE-ARS" userId="91602886-fe7f-4860-9714-56e67139aa92" providerId="ADAL" clId="{66A96D72-84F1-4987-9487-BFB2CE94A390}" dt="2023-12-31T21:53:57.666" v="467" actId="47"/>
        <pc:sldMkLst>
          <pc:docMk/>
          <pc:sldMk cId="990200816" sldId="289"/>
        </pc:sldMkLst>
      </pc:sldChg>
      <pc:sldChg chg="del">
        <pc:chgData name="Vanraden, Paul - REE-ARS" userId="91602886-fe7f-4860-9714-56e67139aa92" providerId="ADAL" clId="{66A96D72-84F1-4987-9487-BFB2CE94A390}" dt="2023-12-31T21:02:22.813" v="449" actId="47"/>
        <pc:sldMkLst>
          <pc:docMk/>
          <pc:sldMk cId="2494423891" sldId="290"/>
        </pc:sldMkLst>
      </pc:sldChg>
      <pc:sldChg chg="del">
        <pc:chgData name="Vanraden, Paul - REE-ARS" userId="91602886-fe7f-4860-9714-56e67139aa92" providerId="ADAL" clId="{66A96D72-84F1-4987-9487-BFB2CE94A390}" dt="2023-12-31T21:06:22.259" v="452" actId="47"/>
        <pc:sldMkLst>
          <pc:docMk/>
          <pc:sldMk cId="1981582741" sldId="291"/>
        </pc:sldMkLst>
      </pc:sldChg>
      <pc:sldChg chg="del">
        <pc:chgData name="Vanraden, Paul - REE-ARS" userId="91602886-fe7f-4860-9714-56e67139aa92" providerId="ADAL" clId="{66A96D72-84F1-4987-9487-BFB2CE94A390}" dt="2023-12-31T21:06:32.591" v="454" actId="47"/>
        <pc:sldMkLst>
          <pc:docMk/>
          <pc:sldMk cId="340840523" sldId="292"/>
        </pc:sldMkLst>
      </pc:sldChg>
      <pc:sldChg chg="del">
        <pc:chgData name="Vanraden, Paul - REE-ARS" userId="91602886-fe7f-4860-9714-56e67139aa92" providerId="ADAL" clId="{66A96D72-84F1-4987-9487-BFB2CE94A390}" dt="2023-12-31T21:06:17.010" v="451" actId="47"/>
        <pc:sldMkLst>
          <pc:docMk/>
          <pc:sldMk cId="4221073766" sldId="293"/>
        </pc:sldMkLst>
      </pc:sldChg>
      <pc:sldChg chg="del">
        <pc:chgData name="Vanraden, Paul - REE-ARS" userId="91602886-fe7f-4860-9714-56e67139aa92" providerId="ADAL" clId="{66A96D72-84F1-4987-9487-BFB2CE94A390}" dt="2023-12-31T21:07:32.082" v="455" actId="47"/>
        <pc:sldMkLst>
          <pc:docMk/>
          <pc:sldMk cId="2451704242" sldId="294"/>
        </pc:sldMkLst>
      </pc:sldChg>
      <pc:sldChg chg="del">
        <pc:chgData name="Vanraden, Paul - REE-ARS" userId="91602886-fe7f-4860-9714-56e67139aa92" providerId="ADAL" clId="{66A96D72-84F1-4987-9487-BFB2CE94A390}" dt="2023-12-31T21:09:44.399" v="457" actId="2696"/>
        <pc:sldMkLst>
          <pc:docMk/>
          <pc:sldMk cId="2349910986" sldId="295"/>
        </pc:sldMkLst>
      </pc:sldChg>
      <pc:sldChg chg="del">
        <pc:chgData name="Vanraden, Paul - REE-ARS" userId="91602886-fe7f-4860-9714-56e67139aa92" providerId="ADAL" clId="{66A96D72-84F1-4987-9487-BFB2CE94A390}" dt="2023-12-31T21:06:30.459" v="453" actId="47"/>
        <pc:sldMkLst>
          <pc:docMk/>
          <pc:sldMk cId="3422912168" sldId="296"/>
        </pc:sldMkLst>
      </pc:sldChg>
      <pc:sldChg chg="del">
        <pc:chgData name="Vanraden, Paul - REE-ARS" userId="91602886-fe7f-4860-9714-56e67139aa92" providerId="ADAL" clId="{66A96D72-84F1-4987-9487-BFB2CE94A390}" dt="2023-12-31T21:07:42.618" v="456" actId="2696"/>
        <pc:sldMkLst>
          <pc:docMk/>
          <pc:sldMk cId="2300022829" sldId="302"/>
        </pc:sldMkLst>
      </pc:sldChg>
      <pc:sldChg chg="del">
        <pc:chgData name="Vanraden, Paul - REE-ARS" userId="91602886-fe7f-4860-9714-56e67139aa92" providerId="ADAL" clId="{66A96D72-84F1-4987-9487-BFB2CE94A390}" dt="2023-12-31T21:25:07.652" v="459" actId="2696"/>
        <pc:sldMkLst>
          <pc:docMk/>
          <pc:sldMk cId="2026720308" sldId="303"/>
        </pc:sldMkLst>
      </pc:sldChg>
      <pc:sldChg chg="del">
        <pc:chgData name="Vanraden, Paul - REE-ARS" userId="91602886-fe7f-4860-9714-56e67139aa92" providerId="ADAL" clId="{66A96D72-84F1-4987-9487-BFB2CE94A390}" dt="2023-12-31T21:21:39.135" v="458" actId="2696"/>
        <pc:sldMkLst>
          <pc:docMk/>
          <pc:sldMk cId="972459284" sldId="304"/>
        </pc:sldMkLst>
      </pc:sldChg>
      <pc:sldChg chg="addSp delSp modSp modTransition modAnim">
        <pc:chgData name="Vanraden, Paul - REE-ARS" userId="91602886-fe7f-4860-9714-56e67139aa92" providerId="ADAL" clId="{66A96D72-84F1-4987-9487-BFB2CE94A390}" dt="2024-01-14T22:03:14.511" v="1845"/>
        <pc:sldMkLst>
          <pc:docMk/>
          <pc:sldMk cId="3700114919" sldId="305"/>
        </pc:sldMkLst>
        <pc:picChg chg="del">
          <ac:chgData name="Vanraden, Paul - REE-ARS" userId="91602886-fe7f-4860-9714-56e67139aa92" providerId="ADAL" clId="{66A96D72-84F1-4987-9487-BFB2CE94A390}" dt="2024-01-14T22:01:47.985" v="1844"/>
          <ac:picMkLst>
            <pc:docMk/>
            <pc:sldMk cId="3700114919" sldId="305"/>
            <ac:picMk id="5" creationId="{80D6C3C3-26E8-8578-E34F-7638F7B462C1}"/>
          </ac:picMkLst>
        </pc:picChg>
        <pc:picChg chg="add mod">
          <ac:chgData name="Vanraden, Paul - REE-ARS" userId="91602886-fe7f-4860-9714-56e67139aa92" providerId="ADAL" clId="{66A96D72-84F1-4987-9487-BFB2CE94A390}" dt="2024-01-14T22:03:14.511" v="1845"/>
          <ac:picMkLst>
            <pc:docMk/>
            <pc:sldMk cId="3700114919" sldId="305"/>
            <ac:picMk id="7" creationId="{C4CAECA1-C6C3-D762-D0E6-9628938CD49C}"/>
          </ac:picMkLst>
        </pc:picChg>
      </pc:sldChg>
      <pc:sldChg chg="ord">
        <pc:chgData name="Vanraden, Paul - REE-ARS" userId="91602886-fe7f-4860-9714-56e67139aa92" providerId="ADAL" clId="{66A96D72-84F1-4987-9487-BFB2CE94A390}" dt="2023-12-30T20:39:24.441" v="1"/>
        <pc:sldMkLst>
          <pc:docMk/>
          <pc:sldMk cId="3193259391" sldId="310"/>
        </pc:sldMkLst>
      </pc:sldChg>
      <pc:sldChg chg="del">
        <pc:chgData name="Vanraden, Paul - REE-ARS" userId="91602886-fe7f-4860-9714-56e67139aa92" providerId="ADAL" clId="{66A96D72-84F1-4987-9487-BFB2CE94A390}" dt="2023-12-31T21:26:36.559" v="461" actId="2696"/>
        <pc:sldMkLst>
          <pc:docMk/>
          <pc:sldMk cId="1043866103" sldId="312"/>
        </pc:sldMkLst>
      </pc:sldChg>
      <pc:sldChg chg="new del">
        <pc:chgData name="Vanraden, Paul - REE-ARS" userId="91602886-fe7f-4860-9714-56e67139aa92" providerId="ADAL" clId="{66A96D72-84F1-4987-9487-BFB2CE94A390}" dt="2024-01-14T20:22:27.698" v="1337" actId="680"/>
        <pc:sldMkLst>
          <pc:docMk/>
          <pc:sldMk cId="862076030" sldId="315"/>
        </pc:sldMkLst>
      </pc:sldChg>
      <pc:sldChg chg="addSp delSp modSp new mod setBg">
        <pc:chgData name="Vanraden, Paul - REE-ARS" userId="91602886-fe7f-4860-9714-56e67139aa92" providerId="ADAL" clId="{66A96D72-84F1-4987-9487-BFB2CE94A390}" dt="2024-01-14T21:12:30.274" v="1830" actId="14100"/>
        <pc:sldMkLst>
          <pc:docMk/>
          <pc:sldMk cId="1437013473" sldId="315"/>
        </pc:sldMkLst>
        <pc:spChg chg="mod">
          <ac:chgData name="Vanraden, Paul - REE-ARS" userId="91602886-fe7f-4860-9714-56e67139aa92" providerId="ADAL" clId="{66A96D72-84F1-4987-9487-BFB2CE94A390}" dt="2024-01-14T20:30:02.502" v="1373" actId="20577"/>
          <ac:spMkLst>
            <pc:docMk/>
            <pc:sldMk cId="1437013473" sldId="315"/>
            <ac:spMk id="2" creationId="{7D18E1AB-C5D6-3C59-B61A-985FC4F1458F}"/>
          </ac:spMkLst>
        </pc:spChg>
        <pc:spChg chg="mod">
          <ac:chgData name="Vanraden, Paul - REE-ARS" userId="91602886-fe7f-4860-9714-56e67139aa92" providerId="ADAL" clId="{66A96D72-84F1-4987-9487-BFB2CE94A390}" dt="2024-01-14T20:44:34.939" v="1827" actId="20577"/>
          <ac:spMkLst>
            <pc:docMk/>
            <pc:sldMk cId="1437013473" sldId="315"/>
            <ac:spMk id="3" creationId="{33AB67EB-9719-52BB-F8BA-A0B75BE5DE86}"/>
          </ac:spMkLst>
        </pc:spChg>
        <pc:spChg chg="del">
          <ac:chgData name="Vanraden, Paul - REE-ARS" userId="91602886-fe7f-4860-9714-56e67139aa92" providerId="ADAL" clId="{66A96D72-84F1-4987-9487-BFB2CE94A390}" dt="2024-01-14T20:27:18.167" v="1339"/>
          <ac:spMkLst>
            <pc:docMk/>
            <pc:sldMk cId="1437013473" sldId="315"/>
            <ac:spMk id="4" creationId="{82605406-4351-25A4-666E-78E739E5AA98}"/>
          </ac:spMkLst>
        </pc:spChg>
        <pc:picChg chg="add mod">
          <ac:chgData name="Vanraden, Paul - REE-ARS" userId="91602886-fe7f-4860-9714-56e67139aa92" providerId="ADAL" clId="{66A96D72-84F1-4987-9487-BFB2CE94A390}" dt="2024-01-14T21:12:30.274" v="1830" actId="14100"/>
          <ac:picMkLst>
            <pc:docMk/>
            <pc:sldMk cId="1437013473" sldId="315"/>
            <ac:picMk id="5" creationId="{F6C4C157-0ACC-EBD5-E275-CF9DE8A9FF75}"/>
          </ac:picMkLst>
        </pc:picChg>
        <pc:picChg chg="add mod">
          <ac:chgData name="Vanraden, Paul - REE-ARS" userId="91602886-fe7f-4860-9714-56e67139aa92" providerId="ADAL" clId="{66A96D72-84F1-4987-9487-BFB2CE94A390}" dt="2024-01-14T20:52:23.019" v="1828"/>
          <ac:picMkLst>
            <pc:docMk/>
            <pc:sldMk cId="1437013473" sldId="315"/>
            <ac:picMk id="8" creationId="{EDFCCE6F-BF23-ECF7-94C4-133FE9EF50B2}"/>
          </ac:picMkLst>
        </pc:picChg>
      </pc:sldChg>
    </pc:docChg>
  </pc:docChgLst>
  <pc:docChgLst>
    <pc:chgData name="Vanraden, Paul - REE-ARS" userId="91602886-fe7f-4860-9714-56e67139aa92" providerId="ADAL" clId="{90CC9AFE-0E34-4902-A0CD-1C150F5087E8}"/>
    <pc:docChg chg="undo custSel addSld delSld modSld">
      <pc:chgData name="Vanraden, Paul - REE-ARS" userId="91602886-fe7f-4860-9714-56e67139aa92" providerId="ADAL" clId="{90CC9AFE-0E34-4902-A0CD-1C150F5087E8}" dt="2023-12-02T00:51:05.596" v="1160" actId="947"/>
      <pc:docMkLst>
        <pc:docMk/>
      </pc:docMkLst>
      <pc:sldChg chg="modSp mod setBg">
        <pc:chgData name="Vanraden, Paul - REE-ARS" userId="91602886-fe7f-4860-9714-56e67139aa92" providerId="ADAL" clId="{90CC9AFE-0E34-4902-A0CD-1C150F5087E8}" dt="2023-12-02T00:12:17.657" v="1010" actId="14734"/>
        <pc:sldMkLst>
          <pc:docMk/>
          <pc:sldMk cId="2838808945" sldId="278"/>
        </pc:sldMkLst>
        <pc:spChg chg="mod">
          <ac:chgData name="Vanraden, Paul - REE-ARS" userId="91602886-fe7f-4860-9714-56e67139aa92" providerId="ADAL" clId="{90CC9AFE-0E34-4902-A0CD-1C150F5087E8}" dt="2023-11-26T20:35:57.364" v="691" actId="20577"/>
          <ac:spMkLst>
            <pc:docMk/>
            <pc:sldMk cId="2838808945" sldId="278"/>
            <ac:spMk id="2" creationId="{F5806FB2-F00B-4CA9-8EA0-46F4FDCADBEC}"/>
          </ac:spMkLst>
        </pc:spChg>
        <pc:graphicFrameChg chg="mod modGraphic">
          <ac:chgData name="Vanraden, Paul - REE-ARS" userId="91602886-fe7f-4860-9714-56e67139aa92" providerId="ADAL" clId="{90CC9AFE-0E34-4902-A0CD-1C150F5087E8}" dt="2023-12-02T00:12:17.657" v="1010" actId="14734"/>
          <ac:graphicFrameMkLst>
            <pc:docMk/>
            <pc:sldMk cId="2838808945" sldId="278"/>
            <ac:graphicFrameMk id="4" creationId="{8628A0A2-1F91-44E5-B2BB-A061E3159068}"/>
          </ac:graphicFrameMkLst>
        </pc:graphicFrameChg>
      </pc:sldChg>
      <pc:sldChg chg="modSp mod">
        <pc:chgData name="Vanraden, Paul - REE-ARS" userId="91602886-fe7f-4860-9714-56e67139aa92" providerId="ADAL" clId="{90CC9AFE-0E34-4902-A0CD-1C150F5087E8}" dt="2023-12-02T00:51:05.596" v="1160" actId="947"/>
        <pc:sldMkLst>
          <pc:docMk/>
          <pc:sldMk cId="3040365182" sldId="280"/>
        </pc:sldMkLst>
        <pc:spChg chg="mod">
          <ac:chgData name="Vanraden, Paul - REE-ARS" userId="91602886-fe7f-4860-9714-56e67139aa92" providerId="ADAL" clId="{90CC9AFE-0E34-4902-A0CD-1C150F5087E8}" dt="2023-12-02T00:51:05.596" v="1160" actId="947"/>
          <ac:spMkLst>
            <pc:docMk/>
            <pc:sldMk cId="3040365182" sldId="280"/>
            <ac:spMk id="2" creationId="{E43A4D14-D1DF-4956-A3F6-DE7BE2A575A5}"/>
          </ac:spMkLst>
        </pc:spChg>
        <pc:graphicFrameChg chg="mod">
          <ac:chgData name="Vanraden, Paul - REE-ARS" userId="91602886-fe7f-4860-9714-56e67139aa92" providerId="ADAL" clId="{90CC9AFE-0E34-4902-A0CD-1C150F5087E8}" dt="2023-12-02T00:36:03.287" v="1073" actId="692"/>
          <ac:graphicFrameMkLst>
            <pc:docMk/>
            <pc:sldMk cId="3040365182" sldId="280"/>
            <ac:graphicFrameMk id="6" creationId="{D6402FB5-C0FF-4FA8-8481-BEF004AF2087}"/>
          </ac:graphicFrameMkLst>
        </pc:graphicFrameChg>
      </pc:sldChg>
      <pc:sldChg chg="addSp delSp modSp modTransition modAnim">
        <pc:chgData name="Vanraden, Paul - REE-ARS" userId="91602886-fe7f-4860-9714-56e67139aa92" providerId="ADAL" clId="{90CC9AFE-0E34-4902-A0CD-1C150F5087E8}" dt="2023-11-25T19:37:25.775" v="6"/>
        <pc:sldMkLst>
          <pc:docMk/>
          <pc:sldMk cId="3232783339" sldId="299"/>
        </pc:sldMkLst>
        <pc:picChg chg="add del mod">
          <ac:chgData name="Vanraden, Paul - REE-ARS" userId="91602886-fe7f-4860-9714-56e67139aa92" providerId="ADAL" clId="{90CC9AFE-0E34-4902-A0CD-1C150F5087E8}" dt="2023-11-25T19:34:04.969" v="5"/>
          <ac:picMkLst>
            <pc:docMk/>
            <pc:sldMk cId="3232783339" sldId="299"/>
            <ac:picMk id="8" creationId="{88518C72-D12A-404B-F224-375E170E1279}"/>
          </ac:picMkLst>
        </pc:picChg>
        <pc:picChg chg="add mod">
          <ac:chgData name="Vanraden, Paul - REE-ARS" userId="91602886-fe7f-4860-9714-56e67139aa92" providerId="ADAL" clId="{90CC9AFE-0E34-4902-A0CD-1C150F5087E8}" dt="2023-11-25T19:37:25.775" v="6"/>
          <ac:picMkLst>
            <pc:docMk/>
            <pc:sldMk cId="3232783339" sldId="299"/>
            <ac:picMk id="13" creationId="{6CCB1655-FFE5-059C-C9F5-34B1A846C7ED}"/>
          </ac:picMkLst>
        </pc:picChg>
      </pc:sldChg>
      <pc:sldChg chg="addSp modSp">
        <pc:chgData name="Vanraden, Paul - REE-ARS" userId="91602886-fe7f-4860-9714-56e67139aa92" providerId="ADAL" clId="{90CC9AFE-0E34-4902-A0CD-1C150F5087E8}" dt="2023-11-25T19:12:00.196" v="1"/>
        <pc:sldMkLst>
          <pc:docMk/>
          <pc:sldMk cId="508761977" sldId="300"/>
        </pc:sldMkLst>
        <pc:picChg chg="add mod">
          <ac:chgData name="Vanraden, Paul - REE-ARS" userId="91602886-fe7f-4860-9714-56e67139aa92" providerId="ADAL" clId="{90CC9AFE-0E34-4902-A0CD-1C150F5087E8}" dt="2023-11-25T19:12:00.196" v="1"/>
          <ac:picMkLst>
            <pc:docMk/>
            <pc:sldMk cId="508761977" sldId="300"/>
            <ac:picMk id="7" creationId="{2E403B1D-61B8-0A94-BF6C-1924D970FC64}"/>
          </ac:picMkLst>
        </pc:picChg>
      </pc:sldChg>
      <pc:sldChg chg="addSp modSp">
        <pc:chgData name="Vanraden, Paul - REE-ARS" userId="91602886-fe7f-4860-9714-56e67139aa92" providerId="ADAL" clId="{90CC9AFE-0E34-4902-A0CD-1C150F5087E8}" dt="2023-11-25T19:18:08.165" v="2"/>
        <pc:sldMkLst>
          <pc:docMk/>
          <pc:sldMk cId="3700114919" sldId="305"/>
        </pc:sldMkLst>
        <pc:picChg chg="add mod">
          <ac:chgData name="Vanraden, Paul - REE-ARS" userId="91602886-fe7f-4860-9714-56e67139aa92" providerId="ADAL" clId="{90CC9AFE-0E34-4902-A0CD-1C150F5087E8}" dt="2023-11-25T19:18:08.165" v="2"/>
          <ac:picMkLst>
            <pc:docMk/>
            <pc:sldMk cId="3700114919" sldId="305"/>
            <ac:picMk id="5" creationId="{80D6C3C3-26E8-8578-E34F-7638F7B462C1}"/>
          </ac:picMkLst>
        </pc:picChg>
      </pc:sldChg>
      <pc:sldChg chg="addSp delSp modSp modTransition modAnim">
        <pc:chgData name="Vanraden, Paul - REE-ARS" userId="91602886-fe7f-4860-9714-56e67139aa92" providerId="ADAL" clId="{90CC9AFE-0E34-4902-A0CD-1C150F5087E8}" dt="2023-11-25T19:43:15.060" v="9"/>
        <pc:sldMkLst>
          <pc:docMk/>
          <pc:sldMk cId="302510452" sldId="306"/>
        </pc:sldMkLst>
        <pc:picChg chg="add del mod">
          <ac:chgData name="Vanraden, Paul - REE-ARS" userId="91602886-fe7f-4860-9714-56e67139aa92" providerId="ADAL" clId="{90CC9AFE-0E34-4902-A0CD-1C150F5087E8}" dt="2023-11-25T19:41:46.689" v="8"/>
          <ac:picMkLst>
            <pc:docMk/>
            <pc:sldMk cId="302510452" sldId="306"/>
            <ac:picMk id="9" creationId="{66CD6FDF-2FD4-1592-47E2-7A350A6C3DDA}"/>
          </ac:picMkLst>
        </pc:picChg>
        <pc:picChg chg="add mod">
          <ac:chgData name="Vanraden, Paul - REE-ARS" userId="91602886-fe7f-4860-9714-56e67139aa92" providerId="ADAL" clId="{90CC9AFE-0E34-4902-A0CD-1C150F5087E8}" dt="2023-11-25T19:43:15.060" v="9"/>
          <ac:picMkLst>
            <pc:docMk/>
            <pc:sldMk cId="302510452" sldId="306"/>
            <ac:picMk id="14" creationId="{753CCC16-EA87-E4DE-202C-A2E80ED22402}"/>
          </ac:picMkLst>
        </pc:picChg>
      </pc:sldChg>
      <pc:sldChg chg="addSp modSp">
        <pc:chgData name="Vanraden, Paul - REE-ARS" userId="91602886-fe7f-4860-9714-56e67139aa92" providerId="ADAL" clId="{90CC9AFE-0E34-4902-A0CD-1C150F5087E8}" dt="2023-11-25T19:04:53.452" v="0"/>
        <pc:sldMkLst>
          <pc:docMk/>
          <pc:sldMk cId="4206374872" sldId="307"/>
        </pc:sldMkLst>
        <pc:picChg chg="add mod">
          <ac:chgData name="Vanraden, Paul - REE-ARS" userId="91602886-fe7f-4860-9714-56e67139aa92" providerId="ADAL" clId="{90CC9AFE-0E34-4902-A0CD-1C150F5087E8}" dt="2023-11-25T19:04:53.452" v="0"/>
          <ac:picMkLst>
            <pc:docMk/>
            <pc:sldMk cId="4206374872" sldId="307"/>
            <ac:picMk id="7" creationId="{A4002024-BCA0-EA84-82FF-43A0B270C6E5}"/>
          </ac:picMkLst>
        </pc:picChg>
      </pc:sldChg>
      <pc:sldChg chg="addSp modSp">
        <pc:chgData name="Vanraden, Paul - REE-ARS" userId="91602886-fe7f-4860-9714-56e67139aa92" providerId="ADAL" clId="{90CC9AFE-0E34-4902-A0CD-1C150F5087E8}" dt="2023-11-25T19:20:43.961" v="3"/>
        <pc:sldMkLst>
          <pc:docMk/>
          <pc:sldMk cId="2226429943" sldId="308"/>
        </pc:sldMkLst>
        <pc:picChg chg="add mod">
          <ac:chgData name="Vanraden, Paul - REE-ARS" userId="91602886-fe7f-4860-9714-56e67139aa92" providerId="ADAL" clId="{90CC9AFE-0E34-4902-A0CD-1C150F5087E8}" dt="2023-11-25T19:20:43.961" v="3"/>
          <ac:picMkLst>
            <pc:docMk/>
            <pc:sldMk cId="2226429943" sldId="308"/>
            <ac:picMk id="7" creationId="{90700055-4DCC-FB63-7DC7-8945413C319A}"/>
          </ac:picMkLst>
        </pc:picChg>
      </pc:sldChg>
      <pc:sldChg chg="modSp del mod">
        <pc:chgData name="Vanraden, Paul - REE-ARS" userId="91602886-fe7f-4860-9714-56e67139aa92" providerId="ADAL" clId="{90CC9AFE-0E34-4902-A0CD-1C150F5087E8}" dt="2023-11-26T20:42:15.868" v="707" actId="47"/>
        <pc:sldMkLst>
          <pc:docMk/>
          <pc:sldMk cId="1280569949" sldId="309"/>
        </pc:sldMkLst>
        <pc:graphicFrameChg chg="mod">
          <ac:chgData name="Vanraden, Paul - REE-ARS" userId="91602886-fe7f-4860-9714-56e67139aa92" providerId="ADAL" clId="{90CC9AFE-0E34-4902-A0CD-1C150F5087E8}" dt="2023-11-26T20:41:22.543" v="699" actId="14100"/>
          <ac:graphicFrameMkLst>
            <pc:docMk/>
            <pc:sldMk cId="1280569949" sldId="309"/>
            <ac:graphicFrameMk id="7" creationId="{CC15061C-936A-7F7F-0278-3C680F629709}"/>
          </ac:graphicFrameMkLst>
        </pc:graphicFrameChg>
      </pc:sldChg>
      <pc:sldChg chg="addSp modSp mod">
        <pc:chgData name="Vanraden, Paul - REE-ARS" userId="91602886-fe7f-4860-9714-56e67139aa92" providerId="ADAL" clId="{90CC9AFE-0E34-4902-A0CD-1C150F5087E8}" dt="2023-11-26T21:01:39.898" v="760"/>
        <pc:sldMkLst>
          <pc:docMk/>
          <pc:sldMk cId="3193259391" sldId="310"/>
        </pc:sldMkLst>
        <pc:spChg chg="mod">
          <ac:chgData name="Vanraden, Paul - REE-ARS" userId="91602886-fe7f-4860-9714-56e67139aa92" providerId="ADAL" clId="{90CC9AFE-0E34-4902-A0CD-1C150F5087E8}" dt="2023-11-26T20:58:29.746" v="759" actId="207"/>
          <ac:spMkLst>
            <pc:docMk/>
            <pc:sldMk cId="3193259391" sldId="310"/>
            <ac:spMk id="2" creationId="{F76FC29B-894B-6E6A-3C59-FAE6EEBD9C43}"/>
          </ac:spMkLst>
        </pc:spChg>
        <pc:graphicFrameChg chg="mod">
          <ac:chgData name="Vanraden, Paul - REE-ARS" userId="91602886-fe7f-4860-9714-56e67139aa92" providerId="ADAL" clId="{90CC9AFE-0E34-4902-A0CD-1C150F5087E8}" dt="2023-11-26T20:41:54.540" v="706" actId="20577"/>
          <ac:graphicFrameMkLst>
            <pc:docMk/>
            <pc:sldMk cId="3193259391" sldId="310"/>
            <ac:graphicFrameMk id="4" creationId="{CC15061C-936A-7F7F-0278-3C680F629709}"/>
          </ac:graphicFrameMkLst>
        </pc:graphicFrameChg>
        <pc:picChg chg="add mod">
          <ac:chgData name="Vanraden, Paul - REE-ARS" userId="91602886-fe7f-4860-9714-56e67139aa92" providerId="ADAL" clId="{90CC9AFE-0E34-4902-A0CD-1C150F5087E8}" dt="2023-11-26T21:01:39.898" v="760"/>
          <ac:picMkLst>
            <pc:docMk/>
            <pc:sldMk cId="3193259391" sldId="310"/>
            <ac:picMk id="7" creationId="{376E7B02-D025-B559-3A7C-D81E60F6BFA8}"/>
          </ac:picMkLst>
        </pc:picChg>
      </pc:sldChg>
      <pc:sldChg chg="addSp modSp mod setBg">
        <pc:chgData name="Vanraden, Paul - REE-ARS" userId="91602886-fe7f-4860-9714-56e67139aa92" providerId="ADAL" clId="{90CC9AFE-0E34-4902-A0CD-1C150F5087E8}" dt="2023-12-02T00:17:19.313" v="1046" actId="6549"/>
        <pc:sldMkLst>
          <pc:docMk/>
          <pc:sldMk cId="1043866103" sldId="312"/>
        </pc:sldMkLst>
        <pc:spChg chg="mod">
          <ac:chgData name="Vanraden, Paul - REE-ARS" userId="91602886-fe7f-4860-9714-56e67139aa92" providerId="ADAL" clId="{90CC9AFE-0E34-4902-A0CD-1C150F5087E8}" dt="2023-12-02T00:15:47.025" v="1033" actId="6549"/>
          <ac:spMkLst>
            <pc:docMk/>
            <pc:sldMk cId="1043866103" sldId="312"/>
            <ac:spMk id="2" creationId="{F8F9A7BE-CA7A-E5E7-7839-81A8AEEDF09B}"/>
          </ac:spMkLst>
        </pc:spChg>
        <pc:spChg chg="add mod">
          <ac:chgData name="Vanraden, Paul - REE-ARS" userId="91602886-fe7f-4860-9714-56e67139aa92" providerId="ADAL" clId="{90CC9AFE-0E34-4902-A0CD-1C150F5087E8}" dt="2023-12-02T00:17:19.313" v="1046" actId="6549"/>
          <ac:spMkLst>
            <pc:docMk/>
            <pc:sldMk cId="1043866103" sldId="312"/>
            <ac:spMk id="6" creationId="{1D330913-DB95-3CC0-CA61-C04DA2206DF9}"/>
          </ac:spMkLst>
        </pc:spChg>
        <pc:graphicFrameChg chg="mod modGraphic">
          <ac:chgData name="Vanraden, Paul - REE-ARS" userId="91602886-fe7f-4860-9714-56e67139aa92" providerId="ADAL" clId="{90CC9AFE-0E34-4902-A0CD-1C150F5087E8}" dt="2023-11-26T20:10:00.679" v="508" actId="20577"/>
          <ac:graphicFrameMkLst>
            <pc:docMk/>
            <pc:sldMk cId="1043866103" sldId="312"/>
            <ac:graphicFrameMk id="5" creationId="{84883C50-8F4A-2447-FFAA-89B0F60567AC}"/>
          </ac:graphicFrameMkLst>
        </pc:graphicFrameChg>
      </pc:sldChg>
      <pc:sldChg chg="addSp modSp mod">
        <pc:chgData name="Vanraden, Paul - REE-ARS" userId="91602886-fe7f-4860-9714-56e67139aa92" providerId="ADAL" clId="{90CC9AFE-0E34-4902-A0CD-1C150F5087E8}" dt="2023-11-26T22:24:46.903" v="762" actId="207"/>
        <pc:sldMkLst>
          <pc:docMk/>
          <pc:sldMk cId="2211678337" sldId="313"/>
        </pc:sldMkLst>
        <pc:spChg chg="mod">
          <ac:chgData name="Vanraden, Paul - REE-ARS" userId="91602886-fe7f-4860-9714-56e67139aa92" providerId="ADAL" clId="{90CC9AFE-0E34-4902-A0CD-1C150F5087E8}" dt="2023-11-26T22:24:46.903" v="762" actId="207"/>
          <ac:spMkLst>
            <pc:docMk/>
            <pc:sldMk cId="2211678337" sldId="313"/>
            <ac:spMk id="2" creationId="{0975C1ED-1B0F-266F-7A91-132FE75F662B}"/>
          </ac:spMkLst>
        </pc:spChg>
        <pc:picChg chg="add mod">
          <ac:chgData name="Vanraden, Paul - REE-ARS" userId="91602886-fe7f-4860-9714-56e67139aa92" providerId="ADAL" clId="{90CC9AFE-0E34-4902-A0CD-1C150F5087E8}" dt="2023-11-25T19:48:44.514" v="10"/>
          <ac:picMkLst>
            <pc:docMk/>
            <pc:sldMk cId="2211678337" sldId="313"/>
            <ac:picMk id="7" creationId="{51E0CF6F-5BA1-3F96-CAAC-339492C5ED78}"/>
          </ac:picMkLst>
        </pc:picChg>
      </pc:sldChg>
      <pc:sldChg chg="addSp delSp modSp new mod setBg">
        <pc:chgData name="Vanraden, Paul - REE-ARS" userId="91602886-fe7f-4860-9714-56e67139aa92" providerId="ADAL" clId="{90CC9AFE-0E34-4902-A0CD-1C150F5087E8}" dt="2023-11-29T23:31:25.876" v="998" actId="692"/>
        <pc:sldMkLst>
          <pc:docMk/>
          <pc:sldMk cId="3063197886" sldId="314"/>
        </pc:sldMkLst>
        <pc:spChg chg="mod">
          <ac:chgData name="Vanraden, Paul - REE-ARS" userId="91602886-fe7f-4860-9714-56e67139aa92" providerId="ADAL" clId="{90CC9AFE-0E34-4902-A0CD-1C150F5087E8}" dt="2023-11-29T23:23:57.578" v="981" actId="20577"/>
          <ac:spMkLst>
            <pc:docMk/>
            <pc:sldMk cId="3063197886" sldId="314"/>
            <ac:spMk id="2" creationId="{CCEF05D2-EB64-1B89-138A-7A52A419DEBD}"/>
          </ac:spMkLst>
        </pc:spChg>
        <pc:spChg chg="del">
          <ac:chgData name="Vanraden, Paul - REE-ARS" userId="91602886-fe7f-4860-9714-56e67139aa92" providerId="ADAL" clId="{90CC9AFE-0E34-4902-A0CD-1C150F5087E8}" dt="2023-11-29T23:06:59.822" v="789"/>
          <ac:spMkLst>
            <pc:docMk/>
            <pc:sldMk cId="3063197886" sldId="314"/>
            <ac:spMk id="3" creationId="{712A0C69-3CF0-32DC-91DB-8EB9E56C2F8C}"/>
          </ac:spMkLst>
        </pc:spChg>
        <pc:graphicFrameChg chg="add mod">
          <ac:chgData name="Vanraden, Paul - REE-ARS" userId="91602886-fe7f-4860-9714-56e67139aa92" providerId="ADAL" clId="{90CC9AFE-0E34-4902-A0CD-1C150F5087E8}" dt="2023-11-29T23:31:25.876" v="998" actId="692"/>
          <ac:graphicFrameMkLst>
            <pc:docMk/>
            <pc:sldMk cId="3063197886" sldId="314"/>
            <ac:graphicFrameMk id="9" creationId="{DDD31583-D206-C3C2-C53A-9FB4FBA2D8C9}"/>
          </ac:graphicFrameMkLst>
        </pc:graphicFrameChg>
        <pc:picChg chg="add mod">
          <ac:chgData name="Vanraden, Paul - REE-ARS" userId="91602886-fe7f-4860-9714-56e67139aa92" providerId="ADAL" clId="{90CC9AFE-0E34-4902-A0CD-1C150F5087E8}" dt="2023-11-26T22:31:22.318" v="786"/>
          <ac:picMkLst>
            <pc:docMk/>
            <pc:sldMk cId="3063197886" sldId="314"/>
            <ac:picMk id="6" creationId="{97226065-65BC-A455-7BEC-3641B0B822F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CC6600"/>
                </a:solidFill>
                <a:latin typeface="+mn-lt"/>
                <a:ea typeface="+mn-ea"/>
                <a:cs typeface="+mn-cs"/>
              </a:defRPr>
            </a:pPr>
            <a:r>
              <a:rPr lang="en-US" baseline="0">
                <a:solidFill>
                  <a:srgbClr val="CC6600"/>
                </a:solidFill>
              </a:rPr>
              <a:t>1, 2, 3, 4, or 6 Tones per Double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CC66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'Scales1-6'!$B$1</c:f>
              <c:strCache>
                <c:ptCount val="1"/>
                <c:pt idx="0">
                  <c:v>Frequency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'Scales1-6'!$A$2:$A$67</c:f>
              <c:numCache>
                <c:formatCode>General</c:formatCode>
                <c:ptCount val="66"/>
                <c:pt idx="0">
                  <c:v>0</c:v>
                </c:pt>
                <c:pt idx="1">
                  <c:v>0.49</c:v>
                </c:pt>
                <c:pt idx="2">
                  <c:v>0.5</c:v>
                </c:pt>
                <c:pt idx="3">
                  <c:v>0.99</c:v>
                </c:pt>
                <c:pt idx="4">
                  <c:v>1</c:v>
                </c:pt>
                <c:pt idx="5">
                  <c:v>1.2490000000000001</c:v>
                </c:pt>
                <c:pt idx="6">
                  <c:v>1.25</c:v>
                </c:pt>
                <c:pt idx="7">
                  <c:v>1.49</c:v>
                </c:pt>
                <c:pt idx="8">
                  <c:v>1.5</c:v>
                </c:pt>
                <c:pt idx="9">
                  <c:v>1.74</c:v>
                </c:pt>
                <c:pt idx="10">
                  <c:v>1.75</c:v>
                </c:pt>
                <c:pt idx="11">
                  <c:v>1.99</c:v>
                </c:pt>
                <c:pt idx="12">
                  <c:v>2</c:v>
                </c:pt>
                <c:pt idx="13">
                  <c:v>2.16</c:v>
                </c:pt>
                <c:pt idx="14">
                  <c:v>2.1666699999999999</c:v>
                </c:pt>
                <c:pt idx="15">
                  <c:v>2.3199999999999998</c:v>
                </c:pt>
                <c:pt idx="16">
                  <c:v>2.3333300000000001</c:v>
                </c:pt>
                <c:pt idx="17">
                  <c:v>2.4900000000000002</c:v>
                </c:pt>
                <c:pt idx="18">
                  <c:v>2.5</c:v>
                </c:pt>
                <c:pt idx="19">
                  <c:v>2.65</c:v>
                </c:pt>
                <c:pt idx="20">
                  <c:v>2.6666699999999999</c:v>
                </c:pt>
                <c:pt idx="21">
                  <c:v>2.82</c:v>
                </c:pt>
                <c:pt idx="22">
                  <c:v>2.8333300000000001</c:v>
                </c:pt>
                <c:pt idx="23">
                  <c:v>2.99</c:v>
                </c:pt>
                <c:pt idx="24">
                  <c:v>3</c:v>
                </c:pt>
                <c:pt idx="25">
                  <c:v>3.12</c:v>
                </c:pt>
                <c:pt idx="26">
                  <c:v>3.125</c:v>
                </c:pt>
                <c:pt idx="27">
                  <c:v>3.24</c:v>
                </c:pt>
                <c:pt idx="28">
                  <c:v>3.25</c:v>
                </c:pt>
                <c:pt idx="29">
                  <c:v>3.37</c:v>
                </c:pt>
                <c:pt idx="30">
                  <c:v>3.375</c:v>
                </c:pt>
                <c:pt idx="31">
                  <c:v>3.49</c:v>
                </c:pt>
                <c:pt idx="32">
                  <c:v>3.5</c:v>
                </c:pt>
                <c:pt idx="33">
                  <c:v>3.62</c:v>
                </c:pt>
                <c:pt idx="34">
                  <c:v>3.625</c:v>
                </c:pt>
                <c:pt idx="35">
                  <c:v>3.74</c:v>
                </c:pt>
                <c:pt idx="36">
                  <c:v>3.75</c:v>
                </c:pt>
                <c:pt idx="37">
                  <c:v>3.87</c:v>
                </c:pt>
                <c:pt idx="38">
                  <c:v>3.875</c:v>
                </c:pt>
                <c:pt idx="39">
                  <c:v>3.99</c:v>
                </c:pt>
                <c:pt idx="40">
                  <c:v>4</c:v>
                </c:pt>
                <c:pt idx="41">
                  <c:v>4.0750000000000002</c:v>
                </c:pt>
                <c:pt idx="42">
                  <c:v>4.0833300000000001</c:v>
                </c:pt>
                <c:pt idx="43">
                  <c:v>4.16</c:v>
                </c:pt>
                <c:pt idx="44">
                  <c:v>4.1666699999999999</c:v>
                </c:pt>
                <c:pt idx="45">
                  <c:v>4.24</c:v>
                </c:pt>
                <c:pt idx="46">
                  <c:v>4.25</c:v>
                </c:pt>
                <c:pt idx="47">
                  <c:v>4.33</c:v>
                </c:pt>
                <c:pt idx="48">
                  <c:v>4.3333300000000001</c:v>
                </c:pt>
                <c:pt idx="49">
                  <c:v>4.415</c:v>
                </c:pt>
                <c:pt idx="50">
                  <c:v>4.4166699999999999</c:v>
                </c:pt>
                <c:pt idx="51">
                  <c:v>4.49</c:v>
                </c:pt>
                <c:pt idx="52">
                  <c:v>4.5</c:v>
                </c:pt>
                <c:pt idx="53">
                  <c:v>4.58</c:v>
                </c:pt>
                <c:pt idx="54">
                  <c:v>4.5833300000000001</c:v>
                </c:pt>
                <c:pt idx="55">
                  <c:v>4.66</c:v>
                </c:pt>
                <c:pt idx="56">
                  <c:v>4.6666699999999999</c:v>
                </c:pt>
                <c:pt idx="57">
                  <c:v>4.74</c:v>
                </c:pt>
                <c:pt idx="58">
                  <c:v>4.75</c:v>
                </c:pt>
                <c:pt idx="59">
                  <c:v>4.83</c:v>
                </c:pt>
                <c:pt idx="60">
                  <c:v>4.8333300000000001</c:v>
                </c:pt>
                <c:pt idx="61">
                  <c:v>4.915</c:v>
                </c:pt>
                <c:pt idx="62">
                  <c:v>4.9166699999999999</c:v>
                </c:pt>
                <c:pt idx="63">
                  <c:v>4.99</c:v>
                </c:pt>
                <c:pt idx="64">
                  <c:v>5</c:v>
                </c:pt>
              </c:numCache>
            </c:numRef>
          </c:xVal>
          <c:yVal>
            <c:numRef>
              <c:f>'Scales1-6'!$B$2:$B$67</c:f>
            </c:numRef>
          </c:yVal>
          <c:smooth val="0"/>
          <c:extLst>
            <c:ext xmlns:c16="http://schemas.microsoft.com/office/drawing/2014/chart" uri="{C3380CC4-5D6E-409C-BE32-E72D297353CC}">
              <c16:uniqueId val="{00000000-A8DF-48A7-A5FF-F60585F99235}"/>
            </c:ext>
          </c:extLst>
        </c:ser>
        <c:ser>
          <c:idx val="1"/>
          <c:order val="1"/>
          <c:tx>
            <c:strRef>
              <c:f>'Scales1-6'!$C$1</c:f>
              <c:strCache>
                <c:ptCount val="1"/>
                <c:pt idx="0">
                  <c:v>Frequency2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'Scales1-6'!$A$2:$A$67</c:f>
              <c:numCache>
                <c:formatCode>General</c:formatCode>
                <c:ptCount val="66"/>
                <c:pt idx="0">
                  <c:v>0</c:v>
                </c:pt>
                <c:pt idx="1">
                  <c:v>0.49</c:v>
                </c:pt>
                <c:pt idx="2">
                  <c:v>0.5</c:v>
                </c:pt>
                <c:pt idx="3">
                  <c:v>0.99</c:v>
                </c:pt>
                <c:pt idx="4">
                  <c:v>1</c:v>
                </c:pt>
                <c:pt idx="5">
                  <c:v>1.2490000000000001</c:v>
                </c:pt>
                <c:pt idx="6">
                  <c:v>1.25</c:v>
                </c:pt>
                <c:pt idx="7">
                  <c:v>1.49</c:v>
                </c:pt>
                <c:pt idx="8">
                  <c:v>1.5</c:v>
                </c:pt>
                <c:pt idx="9">
                  <c:v>1.74</c:v>
                </c:pt>
                <c:pt idx="10">
                  <c:v>1.75</c:v>
                </c:pt>
                <c:pt idx="11">
                  <c:v>1.99</c:v>
                </c:pt>
                <c:pt idx="12">
                  <c:v>2</c:v>
                </c:pt>
                <c:pt idx="13">
                  <c:v>2.16</c:v>
                </c:pt>
                <c:pt idx="14">
                  <c:v>2.1666699999999999</c:v>
                </c:pt>
                <c:pt idx="15">
                  <c:v>2.3199999999999998</c:v>
                </c:pt>
                <c:pt idx="16">
                  <c:v>2.3333300000000001</c:v>
                </c:pt>
                <c:pt idx="17">
                  <c:v>2.4900000000000002</c:v>
                </c:pt>
                <c:pt idx="18">
                  <c:v>2.5</c:v>
                </c:pt>
                <c:pt idx="19">
                  <c:v>2.65</c:v>
                </c:pt>
                <c:pt idx="20">
                  <c:v>2.6666699999999999</c:v>
                </c:pt>
                <c:pt idx="21">
                  <c:v>2.82</c:v>
                </c:pt>
                <c:pt idx="22">
                  <c:v>2.8333300000000001</c:v>
                </c:pt>
                <c:pt idx="23">
                  <c:v>2.99</c:v>
                </c:pt>
                <c:pt idx="24">
                  <c:v>3</c:v>
                </c:pt>
                <c:pt idx="25">
                  <c:v>3.12</c:v>
                </c:pt>
                <c:pt idx="26">
                  <c:v>3.125</c:v>
                </c:pt>
                <c:pt idx="27">
                  <c:v>3.24</c:v>
                </c:pt>
                <c:pt idx="28">
                  <c:v>3.25</c:v>
                </c:pt>
                <c:pt idx="29">
                  <c:v>3.37</c:v>
                </c:pt>
                <c:pt idx="30">
                  <c:v>3.375</c:v>
                </c:pt>
                <c:pt idx="31">
                  <c:v>3.49</c:v>
                </c:pt>
                <c:pt idx="32">
                  <c:v>3.5</c:v>
                </c:pt>
                <c:pt idx="33">
                  <c:v>3.62</c:v>
                </c:pt>
                <c:pt idx="34">
                  <c:v>3.625</c:v>
                </c:pt>
                <c:pt idx="35">
                  <c:v>3.74</c:v>
                </c:pt>
                <c:pt idx="36">
                  <c:v>3.75</c:v>
                </c:pt>
                <c:pt idx="37">
                  <c:v>3.87</c:v>
                </c:pt>
                <c:pt idx="38">
                  <c:v>3.875</c:v>
                </c:pt>
                <c:pt idx="39">
                  <c:v>3.99</c:v>
                </c:pt>
                <c:pt idx="40">
                  <c:v>4</c:v>
                </c:pt>
                <c:pt idx="41">
                  <c:v>4.0750000000000002</c:v>
                </c:pt>
                <c:pt idx="42">
                  <c:v>4.0833300000000001</c:v>
                </c:pt>
                <c:pt idx="43">
                  <c:v>4.16</c:v>
                </c:pt>
                <c:pt idx="44">
                  <c:v>4.1666699999999999</c:v>
                </c:pt>
                <c:pt idx="45">
                  <c:v>4.24</c:v>
                </c:pt>
                <c:pt idx="46">
                  <c:v>4.25</c:v>
                </c:pt>
                <c:pt idx="47">
                  <c:v>4.33</c:v>
                </c:pt>
                <c:pt idx="48">
                  <c:v>4.3333300000000001</c:v>
                </c:pt>
                <c:pt idx="49">
                  <c:v>4.415</c:v>
                </c:pt>
                <c:pt idx="50">
                  <c:v>4.4166699999999999</c:v>
                </c:pt>
                <c:pt idx="51">
                  <c:v>4.49</c:v>
                </c:pt>
                <c:pt idx="52">
                  <c:v>4.5</c:v>
                </c:pt>
                <c:pt idx="53">
                  <c:v>4.58</c:v>
                </c:pt>
                <c:pt idx="54">
                  <c:v>4.5833300000000001</c:v>
                </c:pt>
                <c:pt idx="55">
                  <c:v>4.66</c:v>
                </c:pt>
                <c:pt idx="56">
                  <c:v>4.6666699999999999</c:v>
                </c:pt>
                <c:pt idx="57">
                  <c:v>4.74</c:v>
                </c:pt>
                <c:pt idx="58">
                  <c:v>4.75</c:v>
                </c:pt>
                <c:pt idx="59">
                  <c:v>4.83</c:v>
                </c:pt>
                <c:pt idx="60">
                  <c:v>4.8333300000000001</c:v>
                </c:pt>
                <c:pt idx="61">
                  <c:v>4.915</c:v>
                </c:pt>
                <c:pt idx="62">
                  <c:v>4.9166699999999999</c:v>
                </c:pt>
                <c:pt idx="63">
                  <c:v>4.99</c:v>
                </c:pt>
                <c:pt idx="64">
                  <c:v>5</c:v>
                </c:pt>
              </c:numCache>
            </c:numRef>
          </c:xVal>
          <c:yVal>
            <c:numRef>
              <c:f>'Scales1-6'!$C$2:$C$67</c:f>
              <c:numCache>
                <c:formatCode>General</c:formatCode>
                <c:ptCount val="66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1.5</c:v>
                </c:pt>
                <c:pt idx="7">
                  <c:v>1.5</c:v>
                </c:pt>
                <c:pt idx="8">
                  <c:v>2</c:v>
                </c:pt>
                <c:pt idx="9">
                  <c:v>2</c:v>
                </c:pt>
                <c:pt idx="10">
                  <c:v>1.5</c:v>
                </c:pt>
                <c:pt idx="11">
                  <c:v>1.5</c:v>
                </c:pt>
                <c:pt idx="12">
                  <c:v>1</c:v>
                </c:pt>
                <c:pt idx="13">
                  <c:v>1</c:v>
                </c:pt>
                <c:pt idx="14">
                  <c:v>1.3333299999999999</c:v>
                </c:pt>
                <c:pt idx="15">
                  <c:v>1.3333299999999999</c:v>
                </c:pt>
                <c:pt idx="16">
                  <c:v>1.6666700000000001</c:v>
                </c:pt>
                <c:pt idx="17">
                  <c:v>1.6666700000000001</c:v>
                </c:pt>
                <c:pt idx="18">
                  <c:v>2</c:v>
                </c:pt>
                <c:pt idx="19">
                  <c:v>2</c:v>
                </c:pt>
                <c:pt idx="20">
                  <c:v>1.6666700000000001</c:v>
                </c:pt>
                <c:pt idx="21">
                  <c:v>1.6666700000000001</c:v>
                </c:pt>
                <c:pt idx="22">
                  <c:v>1.3333299999999999</c:v>
                </c:pt>
                <c:pt idx="23">
                  <c:v>1.3333299999999999</c:v>
                </c:pt>
                <c:pt idx="24">
                  <c:v>1</c:v>
                </c:pt>
                <c:pt idx="25">
                  <c:v>1</c:v>
                </c:pt>
                <c:pt idx="26">
                  <c:v>1.25</c:v>
                </c:pt>
                <c:pt idx="27">
                  <c:v>1.25</c:v>
                </c:pt>
                <c:pt idx="28">
                  <c:v>1.5</c:v>
                </c:pt>
                <c:pt idx="29">
                  <c:v>1.5</c:v>
                </c:pt>
                <c:pt idx="30">
                  <c:v>1.75</c:v>
                </c:pt>
                <c:pt idx="31">
                  <c:v>1.75</c:v>
                </c:pt>
                <c:pt idx="32">
                  <c:v>2</c:v>
                </c:pt>
                <c:pt idx="33">
                  <c:v>2</c:v>
                </c:pt>
                <c:pt idx="34">
                  <c:v>1.75</c:v>
                </c:pt>
                <c:pt idx="35">
                  <c:v>1.75</c:v>
                </c:pt>
                <c:pt idx="36">
                  <c:v>1.5</c:v>
                </c:pt>
                <c:pt idx="37">
                  <c:v>1.5</c:v>
                </c:pt>
                <c:pt idx="38">
                  <c:v>1.25</c:v>
                </c:pt>
                <c:pt idx="39">
                  <c:v>1.25</c:v>
                </c:pt>
                <c:pt idx="40">
                  <c:v>1</c:v>
                </c:pt>
                <c:pt idx="41">
                  <c:v>1</c:v>
                </c:pt>
                <c:pt idx="42">
                  <c:v>1.1666700000000001</c:v>
                </c:pt>
                <c:pt idx="43">
                  <c:v>1.1666700000000001</c:v>
                </c:pt>
                <c:pt idx="44">
                  <c:v>1.3333299999999999</c:v>
                </c:pt>
                <c:pt idx="45">
                  <c:v>1.3333299999999999</c:v>
                </c:pt>
                <c:pt idx="46">
                  <c:v>1.5</c:v>
                </c:pt>
                <c:pt idx="47">
                  <c:v>1.5</c:v>
                </c:pt>
                <c:pt idx="48">
                  <c:v>1.6666700000000001</c:v>
                </c:pt>
                <c:pt idx="49">
                  <c:v>1.6666700000000001</c:v>
                </c:pt>
                <c:pt idx="50">
                  <c:v>1.8333299999999999</c:v>
                </c:pt>
                <c:pt idx="51">
                  <c:v>1.8333299999999999</c:v>
                </c:pt>
                <c:pt idx="52">
                  <c:v>2</c:v>
                </c:pt>
                <c:pt idx="53">
                  <c:v>2</c:v>
                </c:pt>
                <c:pt idx="54">
                  <c:v>1.8333299999999999</c:v>
                </c:pt>
                <c:pt idx="55">
                  <c:v>1.8333299999999999</c:v>
                </c:pt>
                <c:pt idx="56">
                  <c:v>1.6666700000000001</c:v>
                </c:pt>
                <c:pt idx="57">
                  <c:v>1.6666700000000001</c:v>
                </c:pt>
                <c:pt idx="58">
                  <c:v>1.5</c:v>
                </c:pt>
                <c:pt idx="59">
                  <c:v>1.5</c:v>
                </c:pt>
                <c:pt idx="60">
                  <c:v>1.3333299999999999</c:v>
                </c:pt>
                <c:pt idx="61">
                  <c:v>1.3333299999999999</c:v>
                </c:pt>
                <c:pt idx="62">
                  <c:v>1.1666700000000001</c:v>
                </c:pt>
                <c:pt idx="63">
                  <c:v>1.1666700000000001</c:v>
                </c:pt>
                <c:pt idx="6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8DF-48A7-A5FF-F60585F99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7183592"/>
        <c:axId val="737184672"/>
      </c:scatterChart>
      <c:valAx>
        <c:axId val="73718359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rgbClr val="002060"/>
                    </a:solidFill>
                  </a:rPr>
                  <a:t>Measure (Time)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7184672"/>
        <c:crosses val="autoZero"/>
        <c:crossBetween val="midCat"/>
      </c:valAx>
      <c:valAx>
        <c:axId val="737184672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accent5">
                        <a:lumMod val="50000"/>
                      </a:schemeClr>
                    </a:solidFill>
                  </a:rPr>
                  <a:t>Tone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7183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aseline="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>
                <a:solidFill>
                  <a:schemeClr val="accent2">
                    <a:lumMod val="75000"/>
                  </a:schemeClr>
                </a:solidFill>
              </a:rPr>
              <a:t>1, 2, 3, 4, or 6 Tones per Double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ScalesDown!$B$1</c:f>
              <c:strCache>
                <c:ptCount val="1"/>
                <c:pt idx="0">
                  <c:v>Frequency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ScalesDown!$A$2:$A$66</c:f>
              <c:numCache>
                <c:formatCode>General</c:formatCode>
                <c:ptCount val="65"/>
                <c:pt idx="0">
                  <c:v>0</c:v>
                </c:pt>
                <c:pt idx="1">
                  <c:v>0.49</c:v>
                </c:pt>
                <c:pt idx="2">
                  <c:v>0.5</c:v>
                </c:pt>
                <c:pt idx="3">
                  <c:v>0.99</c:v>
                </c:pt>
                <c:pt idx="4">
                  <c:v>1</c:v>
                </c:pt>
                <c:pt idx="5">
                  <c:v>1.2490000000000001</c:v>
                </c:pt>
                <c:pt idx="6">
                  <c:v>1.25</c:v>
                </c:pt>
                <c:pt idx="7">
                  <c:v>1.49</c:v>
                </c:pt>
                <c:pt idx="8">
                  <c:v>1.5</c:v>
                </c:pt>
                <c:pt idx="9">
                  <c:v>1.74</c:v>
                </c:pt>
                <c:pt idx="10">
                  <c:v>1.75</c:v>
                </c:pt>
                <c:pt idx="11">
                  <c:v>1.99</c:v>
                </c:pt>
                <c:pt idx="12">
                  <c:v>2</c:v>
                </c:pt>
                <c:pt idx="13">
                  <c:v>2.16</c:v>
                </c:pt>
                <c:pt idx="14">
                  <c:v>2.1666699999999999</c:v>
                </c:pt>
                <c:pt idx="15">
                  <c:v>2.3199999999999998</c:v>
                </c:pt>
                <c:pt idx="16">
                  <c:v>2.3333300000000001</c:v>
                </c:pt>
                <c:pt idx="17">
                  <c:v>2.4900000000000002</c:v>
                </c:pt>
                <c:pt idx="18">
                  <c:v>2.5</c:v>
                </c:pt>
                <c:pt idx="19">
                  <c:v>2.65</c:v>
                </c:pt>
                <c:pt idx="20">
                  <c:v>2.6666699999999999</c:v>
                </c:pt>
                <c:pt idx="21">
                  <c:v>2.82</c:v>
                </c:pt>
                <c:pt idx="22">
                  <c:v>2.8333300000000001</c:v>
                </c:pt>
                <c:pt idx="23">
                  <c:v>2.99</c:v>
                </c:pt>
                <c:pt idx="24">
                  <c:v>3</c:v>
                </c:pt>
                <c:pt idx="25">
                  <c:v>3.12</c:v>
                </c:pt>
                <c:pt idx="26">
                  <c:v>3.125</c:v>
                </c:pt>
                <c:pt idx="27">
                  <c:v>3.24</c:v>
                </c:pt>
                <c:pt idx="28">
                  <c:v>3.25</c:v>
                </c:pt>
                <c:pt idx="29">
                  <c:v>3.37</c:v>
                </c:pt>
                <c:pt idx="30">
                  <c:v>3.375</c:v>
                </c:pt>
                <c:pt idx="31">
                  <c:v>3.49</c:v>
                </c:pt>
                <c:pt idx="32">
                  <c:v>3.5</c:v>
                </c:pt>
                <c:pt idx="33">
                  <c:v>3.62</c:v>
                </c:pt>
                <c:pt idx="34">
                  <c:v>3.625</c:v>
                </c:pt>
                <c:pt idx="35">
                  <c:v>3.74</c:v>
                </c:pt>
                <c:pt idx="36">
                  <c:v>3.75</c:v>
                </c:pt>
                <c:pt idx="37">
                  <c:v>3.87</c:v>
                </c:pt>
                <c:pt idx="38">
                  <c:v>3.875</c:v>
                </c:pt>
                <c:pt idx="39">
                  <c:v>3.99</c:v>
                </c:pt>
                <c:pt idx="40">
                  <c:v>4</c:v>
                </c:pt>
                <c:pt idx="41">
                  <c:v>4.0750000000000002</c:v>
                </c:pt>
                <c:pt idx="42">
                  <c:v>4.0833300000000001</c:v>
                </c:pt>
                <c:pt idx="43">
                  <c:v>4.16</c:v>
                </c:pt>
                <c:pt idx="44">
                  <c:v>4.1666699999999999</c:v>
                </c:pt>
                <c:pt idx="45">
                  <c:v>4.24</c:v>
                </c:pt>
                <c:pt idx="46">
                  <c:v>4.25</c:v>
                </c:pt>
                <c:pt idx="47">
                  <c:v>4.33</c:v>
                </c:pt>
                <c:pt idx="48">
                  <c:v>4.3333300000000001</c:v>
                </c:pt>
                <c:pt idx="49">
                  <c:v>4.415</c:v>
                </c:pt>
                <c:pt idx="50">
                  <c:v>4.4166699999999999</c:v>
                </c:pt>
                <c:pt idx="51">
                  <c:v>4.49</c:v>
                </c:pt>
                <c:pt idx="52">
                  <c:v>4.5</c:v>
                </c:pt>
                <c:pt idx="53">
                  <c:v>4.58</c:v>
                </c:pt>
                <c:pt idx="54">
                  <c:v>4.5833300000000001</c:v>
                </c:pt>
                <c:pt idx="55">
                  <c:v>4.66</c:v>
                </c:pt>
                <c:pt idx="56">
                  <c:v>4.6666699999999999</c:v>
                </c:pt>
                <c:pt idx="57">
                  <c:v>4.74</c:v>
                </c:pt>
                <c:pt idx="58">
                  <c:v>4.75</c:v>
                </c:pt>
                <c:pt idx="59">
                  <c:v>4.83</c:v>
                </c:pt>
                <c:pt idx="60">
                  <c:v>4.8333300000000001</c:v>
                </c:pt>
                <c:pt idx="61">
                  <c:v>4.915</c:v>
                </c:pt>
                <c:pt idx="62">
                  <c:v>4.9166699999999999</c:v>
                </c:pt>
                <c:pt idx="63">
                  <c:v>4.99</c:v>
                </c:pt>
                <c:pt idx="64">
                  <c:v>5</c:v>
                </c:pt>
              </c:numCache>
            </c:numRef>
          </c:xVal>
          <c:yVal>
            <c:numRef>
              <c:f>ScalesDown!$B$2:$B$66</c:f>
            </c:numRef>
          </c:yVal>
          <c:smooth val="0"/>
          <c:extLst>
            <c:ext xmlns:c16="http://schemas.microsoft.com/office/drawing/2014/chart" uri="{C3380CC4-5D6E-409C-BE32-E72D297353CC}">
              <c16:uniqueId val="{00000000-3839-40E5-A5A6-FCED5548B579}"/>
            </c:ext>
          </c:extLst>
        </c:ser>
        <c:ser>
          <c:idx val="1"/>
          <c:order val="1"/>
          <c:tx>
            <c:strRef>
              <c:f>ScalesDown!$C$1</c:f>
              <c:strCache>
                <c:ptCount val="1"/>
                <c:pt idx="0">
                  <c:v>Frequency2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ScalesDown!$A$2:$A$66</c:f>
              <c:numCache>
                <c:formatCode>General</c:formatCode>
                <c:ptCount val="65"/>
                <c:pt idx="0">
                  <c:v>0</c:v>
                </c:pt>
                <c:pt idx="1">
                  <c:v>0.49</c:v>
                </c:pt>
                <c:pt idx="2">
                  <c:v>0.5</c:v>
                </c:pt>
                <c:pt idx="3">
                  <c:v>0.99</c:v>
                </c:pt>
                <c:pt idx="4">
                  <c:v>1</c:v>
                </c:pt>
                <c:pt idx="5">
                  <c:v>1.2490000000000001</c:v>
                </c:pt>
                <c:pt idx="6">
                  <c:v>1.25</c:v>
                </c:pt>
                <c:pt idx="7">
                  <c:v>1.49</c:v>
                </c:pt>
                <c:pt idx="8">
                  <c:v>1.5</c:v>
                </c:pt>
                <c:pt idx="9">
                  <c:v>1.74</c:v>
                </c:pt>
                <c:pt idx="10">
                  <c:v>1.75</c:v>
                </c:pt>
                <c:pt idx="11">
                  <c:v>1.99</c:v>
                </c:pt>
                <c:pt idx="12">
                  <c:v>2</c:v>
                </c:pt>
                <c:pt idx="13">
                  <c:v>2.16</c:v>
                </c:pt>
                <c:pt idx="14">
                  <c:v>2.1666699999999999</c:v>
                </c:pt>
                <c:pt idx="15">
                  <c:v>2.3199999999999998</c:v>
                </c:pt>
                <c:pt idx="16">
                  <c:v>2.3333300000000001</c:v>
                </c:pt>
                <c:pt idx="17">
                  <c:v>2.4900000000000002</c:v>
                </c:pt>
                <c:pt idx="18">
                  <c:v>2.5</c:v>
                </c:pt>
                <c:pt idx="19">
                  <c:v>2.65</c:v>
                </c:pt>
                <c:pt idx="20">
                  <c:v>2.6666699999999999</c:v>
                </c:pt>
                <c:pt idx="21">
                  <c:v>2.82</c:v>
                </c:pt>
                <c:pt idx="22">
                  <c:v>2.8333300000000001</c:v>
                </c:pt>
                <c:pt idx="23">
                  <c:v>2.99</c:v>
                </c:pt>
                <c:pt idx="24">
                  <c:v>3</c:v>
                </c:pt>
                <c:pt idx="25">
                  <c:v>3.12</c:v>
                </c:pt>
                <c:pt idx="26">
                  <c:v>3.125</c:v>
                </c:pt>
                <c:pt idx="27">
                  <c:v>3.24</c:v>
                </c:pt>
                <c:pt idx="28">
                  <c:v>3.25</c:v>
                </c:pt>
                <c:pt idx="29">
                  <c:v>3.37</c:v>
                </c:pt>
                <c:pt idx="30">
                  <c:v>3.375</c:v>
                </c:pt>
                <c:pt idx="31">
                  <c:v>3.49</c:v>
                </c:pt>
                <c:pt idx="32">
                  <c:v>3.5</c:v>
                </c:pt>
                <c:pt idx="33">
                  <c:v>3.62</c:v>
                </c:pt>
                <c:pt idx="34">
                  <c:v>3.625</c:v>
                </c:pt>
                <c:pt idx="35">
                  <c:v>3.74</c:v>
                </c:pt>
                <c:pt idx="36">
                  <c:v>3.75</c:v>
                </c:pt>
                <c:pt idx="37">
                  <c:v>3.87</c:v>
                </c:pt>
                <c:pt idx="38">
                  <c:v>3.875</c:v>
                </c:pt>
                <c:pt idx="39">
                  <c:v>3.99</c:v>
                </c:pt>
                <c:pt idx="40">
                  <c:v>4</c:v>
                </c:pt>
                <c:pt idx="41">
                  <c:v>4.0750000000000002</c:v>
                </c:pt>
                <c:pt idx="42">
                  <c:v>4.0833300000000001</c:v>
                </c:pt>
                <c:pt idx="43">
                  <c:v>4.16</c:v>
                </c:pt>
                <c:pt idx="44">
                  <c:v>4.1666699999999999</c:v>
                </c:pt>
                <c:pt idx="45">
                  <c:v>4.24</c:v>
                </c:pt>
                <c:pt idx="46">
                  <c:v>4.25</c:v>
                </c:pt>
                <c:pt idx="47">
                  <c:v>4.33</c:v>
                </c:pt>
                <c:pt idx="48">
                  <c:v>4.3333300000000001</c:v>
                </c:pt>
                <c:pt idx="49">
                  <c:v>4.415</c:v>
                </c:pt>
                <c:pt idx="50">
                  <c:v>4.4166699999999999</c:v>
                </c:pt>
                <c:pt idx="51">
                  <c:v>4.49</c:v>
                </c:pt>
                <c:pt idx="52">
                  <c:v>4.5</c:v>
                </c:pt>
                <c:pt idx="53">
                  <c:v>4.58</c:v>
                </c:pt>
                <c:pt idx="54">
                  <c:v>4.5833300000000001</c:v>
                </c:pt>
                <c:pt idx="55">
                  <c:v>4.66</c:v>
                </c:pt>
                <c:pt idx="56">
                  <c:v>4.6666699999999999</c:v>
                </c:pt>
                <c:pt idx="57">
                  <c:v>4.74</c:v>
                </c:pt>
                <c:pt idx="58">
                  <c:v>4.75</c:v>
                </c:pt>
                <c:pt idx="59">
                  <c:v>4.83</c:v>
                </c:pt>
                <c:pt idx="60">
                  <c:v>4.8333300000000001</c:v>
                </c:pt>
                <c:pt idx="61">
                  <c:v>4.915</c:v>
                </c:pt>
                <c:pt idx="62">
                  <c:v>4.9166699999999999</c:v>
                </c:pt>
                <c:pt idx="63">
                  <c:v>4.99</c:v>
                </c:pt>
                <c:pt idx="64">
                  <c:v>5</c:v>
                </c:pt>
              </c:numCache>
            </c:numRef>
          </c:xVal>
          <c:yVal>
            <c:numRef>
              <c:f>ScalesDown!$C$2:$C$66</c:f>
              <c:numCache>
                <c:formatCode>General</c:formatCode>
                <c:ptCount val="65"/>
                <c:pt idx="0">
                  <c:v>1</c:v>
                </c:pt>
                <c:pt idx="1">
                  <c:v>1</c:v>
                </c:pt>
                <c:pt idx="2">
                  <c:v>0.5</c:v>
                </c:pt>
                <c:pt idx="3">
                  <c:v>0.5</c:v>
                </c:pt>
                <c:pt idx="4">
                  <c:v>1</c:v>
                </c:pt>
                <c:pt idx="5">
                  <c:v>1</c:v>
                </c:pt>
                <c:pt idx="6">
                  <c:v>0.75</c:v>
                </c:pt>
                <c:pt idx="7">
                  <c:v>0.75</c:v>
                </c:pt>
                <c:pt idx="8">
                  <c:v>0.5</c:v>
                </c:pt>
                <c:pt idx="9">
                  <c:v>0.5</c:v>
                </c:pt>
                <c:pt idx="10">
                  <c:v>0.75</c:v>
                </c:pt>
                <c:pt idx="11">
                  <c:v>0.75</c:v>
                </c:pt>
                <c:pt idx="12">
                  <c:v>1</c:v>
                </c:pt>
                <c:pt idx="13">
                  <c:v>1</c:v>
                </c:pt>
                <c:pt idx="14">
                  <c:v>0.83333000000000002</c:v>
                </c:pt>
                <c:pt idx="15">
                  <c:v>0.83333000000000002</c:v>
                </c:pt>
                <c:pt idx="16">
                  <c:v>0.66666999999999998</c:v>
                </c:pt>
                <c:pt idx="17">
                  <c:v>0.66666999999999998</c:v>
                </c:pt>
                <c:pt idx="18">
                  <c:v>0.5</c:v>
                </c:pt>
                <c:pt idx="19">
                  <c:v>0.5</c:v>
                </c:pt>
                <c:pt idx="20">
                  <c:v>0.66666999999999998</c:v>
                </c:pt>
                <c:pt idx="21">
                  <c:v>0.66666999999999998</c:v>
                </c:pt>
                <c:pt idx="22">
                  <c:v>0.83333000000000002</c:v>
                </c:pt>
                <c:pt idx="23">
                  <c:v>0.83333000000000002</c:v>
                </c:pt>
                <c:pt idx="24">
                  <c:v>1</c:v>
                </c:pt>
                <c:pt idx="25">
                  <c:v>1</c:v>
                </c:pt>
                <c:pt idx="26">
                  <c:v>0.875</c:v>
                </c:pt>
                <c:pt idx="27">
                  <c:v>0.875</c:v>
                </c:pt>
                <c:pt idx="28">
                  <c:v>0.75</c:v>
                </c:pt>
                <c:pt idx="29">
                  <c:v>0.75</c:v>
                </c:pt>
                <c:pt idx="30">
                  <c:v>0.625</c:v>
                </c:pt>
                <c:pt idx="31">
                  <c:v>0.625</c:v>
                </c:pt>
                <c:pt idx="32">
                  <c:v>0.5</c:v>
                </c:pt>
                <c:pt idx="33">
                  <c:v>0.5</c:v>
                </c:pt>
                <c:pt idx="34">
                  <c:v>0.625</c:v>
                </c:pt>
                <c:pt idx="35">
                  <c:v>0.625</c:v>
                </c:pt>
                <c:pt idx="36">
                  <c:v>0.75</c:v>
                </c:pt>
                <c:pt idx="37">
                  <c:v>0.75</c:v>
                </c:pt>
                <c:pt idx="38">
                  <c:v>0.875</c:v>
                </c:pt>
                <c:pt idx="39">
                  <c:v>0.875</c:v>
                </c:pt>
                <c:pt idx="40">
                  <c:v>1</c:v>
                </c:pt>
                <c:pt idx="41">
                  <c:v>1</c:v>
                </c:pt>
                <c:pt idx="42">
                  <c:v>0.91666999999999998</c:v>
                </c:pt>
                <c:pt idx="43">
                  <c:v>0.91666999999999998</c:v>
                </c:pt>
                <c:pt idx="44">
                  <c:v>0.83333000000000002</c:v>
                </c:pt>
                <c:pt idx="45">
                  <c:v>0.83333000000000002</c:v>
                </c:pt>
                <c:pt idx="46">
                  <c:v>0.75</c:v>
                </c:pt>
                <c:pt idx="47">
                  <c:v>0.75</c:v>
                </c:pt>
                <c:pt idx="48">
                  <c:v>0.66666999999999998</c:v>
                </c:pt>
                <c:pt idx="49">
                  <c:v>0.66666999999999998</c:v>
                </c:pt>
                <c:pt idx="50">
                  <c:v>0.58333000000000002</c:v>
                </c:pt>
                <c:pt idx="51">
                  <c:v>0.58333000000000002</c:v>
                </c:pt>
                <c:pt idx="52">
                  <c:v>0.5</c:v>
                </c:pt>
                <c:pt idx="53">
                  <c:v>0.5</c:v>
                </c:pt>
                <c:pt idx="54">
                  <c:v>0.58333000000000002</c:v>
                </c:pt>
                <c:pt idx="55">
                  <c:v>0.58333000000000002</c:v>
                </c:pt>
                <c:pt idx="56">
                  <c:v>0.66666999999999998</c:v>
                </c:pt>
                <c:pt idx="57">
                  <c:v>0.66666999999999998</c:v>
                </c:pt>
                <c:pt idx="58">
                  <c:v>0.75</c:v>
                </c:pt>
                <c:pt idx="59">
                  <c:v>0.75</c:v>
                </c:pt>
                <c:pt idx="60">
                  <c:v>0.83333000000000002</c:v>
                </c:pt>
                <c:pt idx="61">
                  <c:v>0.83333000000000002</c:v>
                </c:pt>
                <c:pt idx="62">
                  <c:v>0.91666999999999998</c:v>
                </c:pt>
                <c:pt idx="63">
                  <c:v>0.91666999999999998</c:v>
                </c:pt>
                <c:pt idx="6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39-40E5-A5A6-FCED5548B5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738136"/>
        <c:axId val="475740296"/>
      </c:scatterChart>
      <c:valAx>
        <c:axId val="475738136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baseline="0">
                    <a:solidFill>
                      <a:srgbClr val="002060"/>
                    </a:solidFill>
                  </a:rPr>
                  <a:t>Measure (Time)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740296"/>
        <c:crosses val="autoZero"/>
        <c:crossBetween val="midCat"/>
      </c:valAx>
      <c:valAx>
        <c:axId val="475740296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rgbClr val="002060"/>
                    </a:solidFill>
                  </a:rPr>
                  <a:t>Tone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5738136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>
                <a:solidFill>
                  <a:srgbClr val="7030A0"/>
                </a:solidFill>
              </a:rPr>
              <a:t>Intersecting Linear Harmony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Intersect!$B$1</c:f>
              <c:strCache>
                <c:ptCount val="1"/>
                <c:pt idx="0">
                  <c:v>Line1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Intersect!$A$2:$A$18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Intersect!$B$2:$B$18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86-4B45-9924-B3EB623B3008}"/>
            </c:ext>
          </c:extLst>
        </c:ser>
        <c:ser>
          <c:idx val="1"/>
          <c:order val="1"/>
          <c:tx>
            <c:strRef>
              <c:f>Intersect!$C$1</c:f>
              <c:strCache>
                <c:ptCount val="1"/>
                <c:pt idx="0">
                  <c:v>Line2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Intersect!$A$2:$A$18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Intersect!$C$2:$C$18</c:f>
              <c:numCache>
                <c:formatCode>General</c:formatCode>
                <c:ptCount val="1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20</c:v>
                </c:pt>
                <c:pt idx="6">
                  <c:v>24</c:v>
                </c:pt>
                <c:pt idx="7">
                  <c:v>28</c:v>
                </c:pt>
                <c:pt idx="8">
                  <c:v>32</c:v>
                </c:pt>
                <c:pt idx="9">
                  <c:v>36</c:v>
                </c:pt>
                <c:pt idx="10">
                  <c:v>40</c:v>
                </c:pt>
                <c:pt idx="11">
                  <c:v>44</c:v>
                </c:pt>
                <c:pt idx="12">
                  <c:v>48</c:v>
                </c:pt>
                <c:pt idx="13">
                  <c:v>52</c:v>
                </c:pt>
                <c:pt idx="14">
                  <c:v>56</c:v>
                </c:pt>
                <c:pt idx="15">
                  <c:v>60</c:v>
                </c:pt>
                <c:pt idx="16">
                  <c:v>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86-4B45-9924-B3EB623B3008}"/>
            </c:ext>
          </c:extLst>
        </c:ser>
        <c:ser>
          <c:idx val="2"/>
          <c:order val="2"/>
          <c:tx>
            <c:strRef>
              <c:f>Intersect!$D$1</c:f>
              <c:strCache>
                <c:ptCount val="1"/>
                <c:pt idx="0">
                  <c:v>Line3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Intersect!$A$2:$A$18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Intersect!$D$2:$D$18</c:f>
              <c:numCache>
                <c:formatCode>General</c:formatCode>
                <c:ptCount val="17"/>
                <c:pt idx="0">
                  <c:v>0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  <c:pt idx="4">
                  <c:v>32</c:v>
                </c:pt>
                <c:pt idx="5">
                  <c:v>40</c:v>
                </c:pt>
                <c:pt idx="6">
                  <c:v>48</c:v>
                </c:pt>
                <c:pt idx="7">
                  <c:v>56</c:v>
                </c:pt>
                <c:pt idx="8">
                  <c:v>64</c:v>
                </c:pt>
                <c:pt idx="9">
                  <c:v>72</c:v>
                </c:pt>
                <c:pt idx="10">
                  <c:v>80</c:v>
                </c:pt>
                <c:pt idx="11">
                  <c:v>88</c:v>
                </c:pt>
                <c:pt idx="12">
                  <c:v>96</c:v>
                </c:pt>
                <c:pt idx="13">
                  <c:v>104</c:v>
                </c:pt>
                <c:pt idx="14">
                  <c:v>112</c:v>
                </c:pt>
                <c:pt idx="15">
                  <c:v>120</c:v>
                </c:pt>
                <c:pt idx="16">
                  <c:v>128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286-4B45-9924-B3EB623B3008}"/>
            </c:ext>
          </c:extLst>
        </c:ser>
        <c:ser>
          <c:idx val="3"/>
          <c:order val="3"/>
          <c:tx>
            <c:strRef>
              <c:f>Intersect!$E$1</c:f>
              <c:strCache>
                <c:ptCount val="1"/>
                <c:pt idx="0">
                  <c:v>Line4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Intersect!$A$2:$A$18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Intersect!$E$2:$E$18</c:f>
              <c:numCache>
                <c:formatCode>General</c:formatCode>
                <c:ptCount val="17"/>
                <c:pt idx="0">
                  <c:v>0</c:v>
                </c:pt>
                <c:pt idx="1">
                  <c:v>16</c:v>
                </c:pt>
                <c:pt idx="2">
                  <c:v>32</c:v>
                </c:pt>
                <c:pt idx="3">
                  <c:v>48</c:v>
                </c:pt>
                <c:pt idx="4">
                  <c:v>64</c:v>
                </c:pt>
                <c:pt idx="5">
                  <c:v>80</c:v>
                </c:pt>
                <c:pt idx="6">
                  <c:v>96</c:v>
                </c:pt>
                <c:pt idx="7">
                  <c:v>112</c:v>
                </c:pt>
                <c:pt idx="8">
                  <c:v>128</c:v>
                </c:pt>
                <c:pt idx="9">
                  <c:v>144</c:v>
                </c:pt>
                <c:pt idx="10">
                  <c:v>160</c:v>
                </c:pt>
                <c:pt idx="11">
                  <c:v>176</c:v>
                </c:pt>
                <c:pt idx="12">
                  <c:v>192</c:v>
                </c:pt>
                <c:pt idx="13">
                  <c:v>208</c:v>
                </c:pt>
                <c:pt idx="14">
                  <c:v>224</c:v>
                </c:pt>
                <c:pt idx="15">
                  <c:v>240</c:v>
                </c:pt>
                <c:pt idx="16">
                  <c:v>256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286-4B45-9924-B3EB623B3008}"/>
            </c:ext>
          </c:extLst>
        </c:ser>
        <c:ser>
          <c:idx val="4"/>
          <c:order val="4"/>
          <c:tx>
            <c:strRef>
              <c:f>Intersect!$F$1</c:f>
              <c:strCache>
                <c:ptCount val="1"/>
                <c:pt idx="0">
                  <c:v>Line0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Intersect!$A$2:$A$18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Intersect!$F$2:$F$18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286-4B45-9924-B3EB623B3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1267280"/>
        <c:axId val="951261160"/>
      </c:scatterChart>
      <c:valAx>
        <c:axId val="951267280"/>
        <c:scaling>
          <c:orientation val="minMax"/>
          <c:max val="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rgbClr val="002060"/>
                    </a:solidFill>
                  </a:rPr>
                  <a:t>Time</a:t>
                </a:r>
                <a:r>
                  <a:rPr lang="en-US" sz="2000" b="1" baseline="0">
                    <a:solidFill>
                      <a:srgbClr val="002060"/>
                    </a:solidFill>
                  </a:rPr>
                  <a:t> (note)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1261160"/>
        <c:crosses val="autoZero"/>
        <c:crossBetween val="midCat"/>
      </c:valAx>
      <c:valAx>
        <c:axId val="951261160"/>
        <c:scaling>
          <c:orientation val="minMax"/>
          <c:max val="25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 dirty="0">
                    <a:solidFill>
                      <a:srgbClr val="002060"/>
                    </a:solidFill>
                  </a:rPr>
                  <a:t>Relative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1267280"/>
        <c:crosses val="autoZero"/>
        <c:crossBetween val="midCat"/>
        <c:majorUnit val="3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>
                <a:solidFill>
                  <a:srgbClr val="7030A0"/>
                </a:solidFill>
              </a:rPr>
              <a:t>Crossing Linear Harmony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Crossing!$B$1</c:f>
              <c:strCache>
                <c:ptCount val="1"/>
                <c:pt idx="0">
                  <c:v>Upscale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Crossing!$A$2:$A$18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Crossing!$B$2:$B$18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07E-4226-9E09-094F91A2C2E4}"/>
            </c:ext>
          </c:extLst>
        </c:ser>
        <c:ser>
          <c:idx val="1"/>
          <c:order val="1"/>
          <c:tx>
            <c:strRef>
              <c:f>Crossing!$C$1</c:f>
              <c:strCache>
                <c:ptCount val="1"/>
                <c:pt idx="0">
                  <c:v>Downscale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Crossing!$A$2:$A$18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</c:numRef>
          </c:xVal>
          <c:yVal>
            <c:numRef>
              <c:f>Crossing!$C$2:$C$18</c:f>
              <c:numCache>
                <c:formatCode>General</c:formatCode>
                <c:ptCount val="17"/>
                <c:pt idx="0">
                  <c:v>16</c:v>
                </c:pt>
                <c:pt idx="1">
                  <c:v>15</c:v>
                </c:pt>
                <c:pt idx="2">
                  <c:v>14</c:v>
                </c:pt>
                <c:pt idx="3">
                  <c:v>13</c:v>
                </c:pt>
                <c:pt idx="4">
                  <c:v>12</c:v>
                </c:pt>
                <c:pt idx="5">
                  <c:v>11</c:v>
                </c:pt>
                <c:pt idx="6">
                  <c:v>10</c:v>
                </c:pt>
                <c:pt idx="7">
                  <c:v>9</c:v>
                </c:pt>
                <c:pt idx="8">
                  <c:v>8</c:v>
                </c:pt>
                <c:pt idx="9">
                  <c:v>7</c:v>
                </c:pt>
                <c:pt idx="10">
                  <c:v>6</c:v>
                </c:pt>
                <c:pt idx="11">
                  <c:v>5</c:v>
                </c:pt>
                <c:pt idx="12">
                  <c:v>4</c:v>
                </c:pt>
                <c:pt idx="13">
                  <c:v>3</c:v>
                </c:pt>
                <c:pt idx="14">
                  <c:v>2</c:v>
                </c:pt>
                <c:pt idx="15">
                  <c:v>1</c:v>
                </c:pt>
                <c:pt idx="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7E-4226-9E09-094F91A2C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4719328"/>
        <c:axId val="834716448"/>
      </c:scatterChart>
      <c:valAx>
        <c:axId val="834719328"/>
        <c:scaling>
          <c:orientation val="minMax"/>
          <c:max val="16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/>
                  <a:t>Time (note)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716448"/>
        <c:crosses val="autoZero"/>
        <c:crossBetween val="midCat"/>
        <c:majorUnit val="2"/>
      </c:valAx>
      <c:valAx>
        <c:axId val="834716448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aseline="0"/>
                  <a:t>Relative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719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 i="0" baseline="0">
          <a:solidFill>
            <a:schemeClr val="accent5">
              <a:lumMod val="50000"/>
            </a:schemeClr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 dirty="0">
                <a:solidFill>
                  <a:srgbClr val="7030A0"/>
                </a:solidFill>
              </a:rPr>
              <a:t>Parallel Linear Harmony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23162729658794"/>
          <c:y val="0.10467941507311586"/>
          <c:w val="0.7710601487314086"/>
          <c:h val="0.66050160396617086"/>
        </c:manualLayout>
      </c:layout>
      <c:scatterChart>
        <c:scatterStyle val="lineMarker"/>
        <c:varyColors val="0"/>
        <c:ser>
          <c:idx val="0"/>
          <c:order val="0"/>
          <c:tx>
            <c:strRef>
              <c:f>Parallel!$B$1</c:f>
              <c:strCache>
                <c:ptCount val="1"/>
                <c:pt idx="0">
                  <c:v>Line1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Parallel!$A$2:$A$10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Parallel!$B$2:$B$10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9C8-4724-B00B-20310365006F}"/>
            </c:ext>
          </c:extLst>
        </c:ser>
        <c:ser>
          <c:idx val="1"/>
          <c:order val="1"/>
          <c:tx>
            <c:strRef>
              <c:f>Parallel!$C$1</c:f>
              <c:strCache>
                <c:ptCount val="1"/>
                <c:pt idx="0">
                  <c:v>Line2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Parallel!$A$2:$A$10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Parallel!$C$2:$C$10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9C8-4724-B00B-20310365006F}"/>
            </c:ext>
          </c:extLst>
        </c:ser>
        <c:ser>
          <c:idx val="2"/>
          <c:order val="2"/>
          <c:tx>
            <c:strRef>
              <c:f>Parallel!$D$1</c:f>
              <c:strCache>
                <c:ptCount val="1"/>
                <c:pt idx="0">
                  <c:v>Line3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Parallel!$A$2:$A$10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Parallel!$D$2:$D$10</c:f>
              <c:numCache>
                <c:formatCode>General</c:formatCode>
                <c:ptCount val="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9C8-4724-B00B-20310365006F}"/>
            </c:ext>
          </c:extLst>
        </c:ser>
        <c:ser>
          <c:idx val="3"/>
          <c:order val="3"/>
          <c:tx>
            <c:strRef>
              <c:f>Parallel!$E$1</c:f>
              <c:strCache>
                <c:ptCount val="1"/>
                <c:pt idx="0">
                  <c:v>Line4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Parallel!$A$2:$A$10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Parallel!$E$2:$E$10</c:f>
              <c:numCache>
                <c:formatCode>General</c:formatCode>
                <c:ptCount val="9"/>
                <c:pt idx="0">
                  <c:v>8</c:v>
                </c:pt>
                <c:pt idx="1">
                  <c:v>9</c:v>
                </c:pt>
                <c:pt idx="2">
                  <c:v>10</c:v>
                </c:pt>
                <c:pt idx="3">
                  <c:v>11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9C8-4724-B00B-20310365006F}"/>
            </c:ext>
          </c:extLst>
        </c:ser>
        <c:ser>
          <c:idx val="4"/>
          <c:order val="4"/>
          <c:tx>
            <c:strRef>
              <c:f>Parallel!$F$1</c:f>
              <c:strCache>
                <c:ptCount val="1"/>
                <c:pt idx="0">
                  <c:v>Line0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Parallel!$A$2:$A$10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Parallel!$F$2:$F$10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9C8-4724-B00B-2031036500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6088560"/>
        <c:axId val="856089280"/>
      </c:scatterChart>
      <c:valAx>
        <c:axId val="856088560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rgbClr val="002060"/>
                    </a:solidFill>
                  </a:rPr>
                  <a:t>Time (note)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089280"/>
        <c:crosses val="autoZero"/>
        <c:crossBetween val="midCat"/>
      </c:valAx>
      <c:valAx>
        <c:axId val="85608928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 dirty="0">
                    <a:solidFill>
                      <a:srgbClr val="002060"/>
                    </a:solidFill>
                  </a:rPr>
                  <a:t>Relative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088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>
                <a:solidFill>
                  <a:srgbClr val="7030A0"/>
                </a:solidFill>
              </a:rPr>
              <a:t>Parallel Equidistant Harmony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Parallel2!$B$1</c:f>
              <c:strCache>
                <c:ptCount val="1"/>
                <c:pt idx="0">
                  <c:v>Part1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Parallel2!$A$2:$A$9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Parallel2!$B$2:$B$9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9F-474B-BEC9-BD77AC3A8F6F}"/>
            </c:ext>
          </c:extLst>
        </c:ser>
        <c:ser>
          <c:idx val="1"/>
          <c:order val="1"/>
          <c:tx>
            <c:strRef>
              <c:f>Parallel2!$C$1</c:f>
              <c:strCache>
                <c:ptCount val="1"/>
                <c:pt idx="0">
                  <c:v>Part2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Parallel2!$A$2:$A$9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Parallel2!$C$2:$C$9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D9F-474B-BEC9-BD77AC3A8F6F}"/>
            </c:ext>
          </c:extLst>
        </c:ser>
        <c:ser>
          <c:idx val="2"/>
          <c:order val="2"/>
          <c:tx>
            <c:strRef>
              <c:f>Parallel2!$D$1</c:f>
              <c:strCache>
                <c:ptCount val="1"/>
                <c:pt idx="0">
                  <c:v>Part3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Parallel2!$A$2:$A$9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Parallel2!$D$2:$D$9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D9F-474B-BEC9-BD77AC3A8F6F}"/>
            </c:ext>
          </c:extLst>
        </c:ser>
        <c:ser>
          <c:idx val="3"/>
          <c:order val="3"/>
          <c:tx>
            <c:strRef>
              <c:f>Parallel2!$E$1</c:f>
              <c:strCache>
                <c:ptCount val="1"/>
                <c:pt idx="0">
                  <c:v>Part4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Parallel2!$A$2:$A$9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Parallel2!$E$2:$E$9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D9F-474B-BEC9-BD77AC3A8F6F}"/>
            </c:ext>
          </c:extLst>
        </c:ser>
        <c:ser>
          <c:idx val="4"/>
          <c:order val="4"/>
          <c:tx>
            <c:strRef>
              <c:f>Parallel2!$F$1</c:f>
              <c:strCache>
                <c:ptCount val="1"/>
                <c:pt idx="0">
                  <c:v>Part5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Parallel2!$A$2:$A$9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xVal>
          <c:yVal>
            <c:numRef>
              <c:f>Parallel2!$F$2:$F$9</c:f>
              <c:numCache>
                <c:formatCode>General</c:formatCode>
                <c:ptCount val="8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D9F-474B-BEC9-BD77AC3A8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1985904"/>
        <c:axId val="511989864"/>
      </c:scatterChart>
      <c:valAx>
        <c:axId val="511985904"/>
        <c:scaling>
          <c:orientation val="minMax"/>
          <c:max val="8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baseline="0">
                    <a:solidFill>
                      <a:schemeClr val="accent5">
                        <a:lumMod val="50000"/>
                      </a:schemeClr>
                    </a:solidFill>
                  </a:rPr>
                  <a:t>Time (note)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989864"/>
        <c:crosses val="autoZero"/>
        <c:crossBetween val="midCat"/>
      </c:valAx>
      <c:valAx>
        <c:axId val="511989864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chemeClr val="accent5">
                        <a:lumMod val="50000"/>
                      </a:schemeClr>
                    </a:solidFill>
                  </a:rPr>
                  <a:t>Relative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9859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 dirty="0">
                <a:solidFill>
                  <a:srgbClr val="7030A0"/>
                </a:solidFill>
              </a:rPr>
              <a:t>Log</a:t>
            </a:r>
            <a:r>
              <a:rPr lang="en-US" sz="2400" b="1" i="0" baseline="-25000" dirty="0">
                <a:solidFill>
                  <a:srgbClr val="7030A0"/>
                </a:solidFill>
              </a:rPr>
              <a:t>2</a:t>
            </a:r>
            <a:r>
              <a:rPr lang="en-US" sz="2400" b="1" i="0" baseline="0" dirty="0">
                <a:solidFill>
                  <a:srgbClr val="7030A0"/>
                </a:solidFill>
              </a:rPr>
              <a:t> vs. Linear Scales with 1, 2, 3, 4, and 6 Notes/Double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'Log2&amp;Lin'!$B$1</c:f>
              <c:strCache>
                <c:ptCount val="1"/>
                <c:pt idx="0">
                  <c:v>Frequency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'Log2&amp;Lin'!$A$2:$A$34</c:f>
              <c:numCache>
                <c:formatCode>General</c:formatCode>
                <c:ptCount val="33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2.1666699999999999</c:v>
                </c:pt>
                <c:pt idx="8">
                  <c:v>2.3333300000000001</c:v>
                </c:pt>
                <c:pt idx="9">
                  <c:v>2.5</c:v>
                </c:pt>
                <c:pt idx="10">
                  <c:v>2.6666699999999999</c:v>
                </c:pt>
                <c:pt idx="11">
                  <c:v>2.8333300000000001</c:v>
                </c:pt>
                <c:pt idx="12">
                  <c:v>3</c:v>
                </c:pt>
                <c:pt idx="13">
                  <c:v>3.125</c:v>
                </c:pt>
                <c:pt idx="14">
                  <c:v>3.25</c:v>
                </c:pt>
                <c:pt idx="15">
                  <c:v>3.375</c:v>
                </c:pt>
                <c:pt idx="16">
                  <c:v>3.5</c:v>
                </c:pt>
                <c:pt idx="17">
                  <c:v>3.625</c:v>
                </c:pt>
                <c:pt idx="18">
                  <c:v>3.75</c:v>
                </c:pt>
                <c:pt idx="19">
                  <c:v>3.875</c:v>
                </c:pt>
                <c:pt idx="20">
                  <c:v>4</c:v>
                </c:pt>
                <c:pt idx="21">
                  <c:v>4.0833300000000001</c:v>
                </c:pt>
                <c:pt idx="22">
                  <c:v>4.1666699999999999</c:v>
                </c:pt>
                <c:pt idx="23">
                  <c:v>4.25</c:v>
                </c:pt>
                <c:pt idx="24">
                  <c:v>4.3333300000000001</c:v>
                </c:pt>
                <c:pt idx="25">
                  <c:v>4.4166699999999999</c:v>
                </c:pt>
                <c:pt idx="26">
                  <c:v>4.5</c:v>
                </c:pt>
                <c:pt idx="27">
                  <c:v>4.5833300000000001</c:v>
                </c:pt>
                <c:pt idx="28">
                  <c:v>4.6666699999999999</c:v>
                </c:pt>
                <c:pt idx="29">
                  <c:v>4.75</c:v>
                </c:pt>
                <c:pt idx="30">
                  <c:v>4.8333300000000001</c:v>
                </c:pt>
                <c:pt idx="31">
                  <c:v>4.9166699999999999</c:v>
                </c:pt>
                <c:pt idx="32">
                  <c:v>5</c:v>
                </c:pt>
              </c:numCache>
            </c:numRef>
          </c:xVal>
          <c:yVal>
            <c:numRef>
              <c:f>'Log2&amp;Lin'!$B$2:$B$34</c:f>
            </c:numRef>
          </c:yVal>
          <c:smooth val="0"/>
          <c:extLst>
            <c:ext xmlns:c16="http://schemas.microsoft.com/office/drawing/2014/chart" uri="{C3380CC4-5D6E-409C-BE32-E72D297353CC}">
              <c16:uniqueId val="{00000000-B7E2-43FF-923F-A6C33AFFB6E8}"/>
            </c:ext>
          </c:extLst>
        </c:ser>
        <c:ser>
          <c:idx val="1"/>
          <c:order val="1"/>
          <c:tx>
            <c:strRef>
              <c:f>'Log2&amp;Lin'!$C$1</c:f>
              <c:strCache>
                <c:ptCount val="1"/>
                <c:pt idx="0">
                  <c:v>Linear</c:v>
                </c:pt>
              </c:strCache>
            </c:strRef>
          </c:tx>
          <c:spPr>
            <a:ln w="19050" cap="rnd">
              <a:solidFill>
                <a:srgbClr val="49AF0A">
                  <a:lumMod val="50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49AF0A">
                  <a:lumMod val="50000"/>
                </a:srgbClr>
              </a:solidFill>
              <a:ln w="38100">
                <a:solidFill>
                  <a:srgbClr val="49AF0A">
                    <a:lumMod val="50000"/>
                  </a:srgbClr>
                </a:solidFill>
              </a:ln>
              <a:effectLst/>
            </c:spPr>
          </c:marker>
          <c:xVal>
            <c:numRef>
              <c:f>'Log2&amp;Lin'!$A$2:$A$34</c:f>
              <c:numCache>
                <c:formatCode>General</c:formatCode>
                <c:ptCount val="33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2.1666699999999999</c:v>
                </c:pt>
                <c:pt idx="8">
                  <c:v>2.3333300000000001</c:v>
                </c:pt>
                <c:pt idx="9">
                  <c:v>2.5</c:v>
                </c:pt>
                <c:pt idx="10">
                  <c:v>2.6666699999999999</c:v>
                </c:pt>
                <c:pt idx="11">
                  <c:v>2.8333300000000001</c:v>
                </c:pt>
                <c:pt idx="12">
                  <c:v>3</c:v>
                </c:pt>
                <c:pt idx="13">
                  <c:v>3.125</c:v>
                </c:pt>
                <c:pt idx="14">
                  <c:v>3.25</c:v>
                </c:pt>
                <c:pt idx="15">
                  <c:v>3.375</c:v>
                </c:pt>
                <c:pt idx="16">
                  <c:v>3.5</c:v>
                </c:pt>
                <c:pt idx="17">
                  <c:v>3.625</c:v>
                </c:pt>
                <c:pt idx="18">
                  <c:v>3.75</c:v>
                </c:pt>
                <c:pt idx="19">
                  <c:v>3.875</c:v>
                </c:pt>
                <c:pt idx="20">
                  <c:v>4</c:v>
                </c:pt>
                <c:pt idx="21">
                  <c:v>4.0833300000000001</c:v>
                </c:pt>
                <c:pt idx="22">
                  <c:v>4.1666699999999999</c:v>
                </c:pt>
                <c:pt idx="23">
                  <c:v>4.25</c:v>
                </c:pt>
                <c:pt idx="24">
                  <c:v>4.3333300000000001</c:v>
                </c:pt>
                <c:pt idx="25">
                  <c:v>4.4166699999999999</c:v>
                </c:pt>
                <c:pt idx="26">
                  <c:v>4.5</c:v>
                </c:pt>
                <c:pt idx="27">
                  <c:v>4.5833300000000001</c:v>
                </c:pt>
                <c:pt idx="28">
                  <c:v>4.6666699999999999</c:v>
                </c:pt>
                <c:pt idx="29">
                  <c:v>4.75</c:v>
                </c:pt>
                <c:pt idx="30">
                  <c:v>4.8333300000000001</c:v>
                </c:pt>
                <c:pt idx="31">
                  <c:v>4.9166699999999999</c:v>
                </c:pt>
                <c:pt idx="32">
                  <c:v>5</c:v>
                </c:pt>
              </c:numCache>
            </c:numRef>
          </c:xVal>
          <c:yVal>
            <c:numRef>
              <c:f>'Log2&amp;Lin'!$C$2:$C$34</c:f>
              <c:numCache>
                <c:formatCode>General</c:formatCode>
                <c:ptCount val="33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1.5</c:v>
                </c:pt>
                <c:pt idx="6">
                  <c:v>1</c:v>
                </c:pt>
                <c:pt idx="7">
                  <c:v>1.3333299999999999</c:v>
                </c:pt>
                <c:pt idx="8">
                  <c:v>1.6666700000000001</c:v>
                </c:pt>
                <c:pt idx="9">
                  <c:v>2</c:v>
                </c:pt>
                <c:pt idx="10">
                  <c:v>1.6666700000000001</c:v>
                </c:pt>
                <c:pt idx="11">
                  <c:v>1.3333299999999999</c:v>
                </c:pt>
                <c:pt idx="12">
                  <c:v>1</c:v>
                </c:pt>
                <c:pt idx="13">
                  <c:v>1.25</c:v>
                </c:pt>
                <c:pt idx="14">
                  <c:v>1.5</c:v>
                </c:pt>
                <c:pt idx="15">
                  <c:v>1.75</c:v>
                </c:pt>
                <c:pt idx="16">
                  <c:v>2</c:v>
                </c:pt>
                <c:pt idx="17">
                  <c:v>1.75</c:v>
                </c:pt>
                <c:pt idx="18">
                  <c:v>1.5</c:v>
                </c:pt>
                <c:pt idx="19">
                  <c:v>1.25</c:v>
                </c:pt>
                <c:pt idx="20">
                  <c:v>1</c:v>
                </c:pt>
                <c:pt idx="21">
                  <c:v>1.1666700000000001</c:v>
                </c:pt>
                <c:pt idx="22">
                  <c:v>1.3333299999999999</c:v>
                </c:pt>
                <c:pt idx="23">
                  <c:v>1.5</c:v>
                </c:pt>
                <c:pt idx="24">
                  <c:v>1.6666700000000001</c:v>
                </c:pt>
                <c:pt idx="25">
                  <c:v>1.8333299999999999</c:v>
                </c:pt>
                <c:pt idx="26">
                  <c:v>2</c:v>
                </c:pt>
                <c:pt idx="27">
                  <c:v>1.8333299999999999</c:v>
                </c:pt>
                <c:pt idx="28">
                  <c:v>1.6666700000000001</c:v>
                </c:pt>
                <c:pt idx="29">
                  <c:v>1.5</c:v>
                </c:pt>
                <c:pt idx="30">
                  <c:v>1.3333299999999999</c:v>
                </c:pt>
                <c:pt idx="31">
                  <c:v>1.1666700000000001</c:v>
                </c:pt>
                <c:pt idx="3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7E2-43FF-923F-A6C33AFFB6E8}"/>
            </c:ext>
          </c:extLst>
        </c:ser>
        <c:ser>
          <c:idx val="2"/>
          <c:order val="2"/>
          <c:tx>
            <c:strRef>
              <c:f>'Log2&amp;Lin'!$D$1</c:f>
              <c:strCache>
                <c:ptCount val="1"/>
                <c:pt idx="0">
                  <c:v>Log2</c:v>
                </c:pt>
              </c:strCache>
            </c:strRef>
          </c:tx>
          <c:spPr>
            <a:ln w="19050" cap="rnd">
              <a:solidFill>
                <a:srgbClr val="FF99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900"/>
              </a:solidFill>
              <a:ln w="38100">
                <a:solidFill>
                  <a:srgbClr val="FF9900"/>
                </a:solidFill>
              </a:ln>
              <a:effectLst/>
            </c:spPr>
          </c:marker>
          <c:xVal>
            <c:numRef>
              <c:f>'Log2&amp;Lin'!$A$2:$A$34</c:f>
              <c:numCache>
                <c:formatCode>General</c:formatCode>
                <c:ptCount val="33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1.25</c:v>
                </c:pt>
                <c:pt idx="4">
                  <c:v>1.5</c:v>
                </c:pt>
                <c:pt idx="5">
                  <c:v>1.75</c:v>
                </c:pt>
                <c:pt idx="6">
                  <c:v>2</c:v>
                </c:pt>
                <c:pt idx="7">
                  <c:v>2.1666699999999999</c:v>
                </c:pt>
                <c:pt idx="8">
                  <c:v>2.3333300000000001</c:v>
                </c:pt>
                <c:pt idx="9">
                  <c:v>2.5</c:v>
                </c:pt>
                <c:pt idx="10">
                  <c:v>2.6666699999999999</c:v>
                </c:pt>
                <c:pt idx="11">
                  <c:v>2.8333300000000001</c:v>
                </c:pt>
                <c:pt idx="12">
                  <c:v>3</c:v>
                </c:pt>
                <c:pt idx="13">
                  <c:v>3.125</c:v>
                </c:pt>
                <c:pt idx="14">
                  <c:v>3.25</c:v>
                </c:pt>
                <c:pt idx="15">
                  <c:v>3.375</c:v>
                </c:pt>
                <c:pt idx="16">
                  <c:v>3.5</c:v>
                </c:pt>
                <c:pt idx="17">
                  <c:v>3.625</c:v>
                </c:pt>
                <c:pt idx="18">
                  <c:v>3.75</c:v>
                </c:pt>
                <c:pt idx="19">
                  <c:v>3.875</c:v>
                </c:pt>
                <c:pt idx="20">
                  <c:v>4</c:v>
                </c:pt>
                <c:pt idx="21">
                  <c:v>4.0833300000000001</c:v>
                </c:pt>
                <c:pt idx="22">
                  <c:v>4.1666699999999999</c:v>
                </c:pt>
                <c:pt idx="23">
                  <c:v>4.25</c:v>
                </c:pt>
                <c:pt idx="24">
                  <c:v>4.3333300000000001</c:v>
                </c:pt>
                <c:pt idx="25">
                  <c:v>4.4166699999999999</c:v>
                </c:pt>
                <c:pt idx="26">
                  <c:v>4.5</c:v>
                </c:pt>
                <c:pt idx="27">
                  <c:v>4.5833300000000001</c:v>
                </c:pt>
                <c:pt idx="28">
                  <c:v>4.6666699999999999</c:v>
                </c:pt>
                <c:pt idx="29">
                  <c:v>4.75</c:v>
                </c:pt>
                <c:pt idx="30">
                  <c:v>4.8333300000000001</c:v>
                </c:pt>
                <c:pt idx="31">
                  <c:v>4.9166699999999999</c:v>
                </c:pt>
                <c:pt idx="32">
                  <c:v>5</c:v>
                </c:pt>
              </c:numCache>
            </c:numRef>
          </c:xVal>
          <c:yVal>
            <c:numRef>
              <c:f>'Log2&amp;Lin'!$D$2:$D$34</c:f>
              <c:numCache>
                <c:formatCode>General</c:formatCode>
                <c:ptCount val="33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1.4141999999999999</c:v>
                </c:pt>
                <c:pt idx="4">
                  <c:v>2</c:v>
                </c:pt>
                <c:pt idx="5">
                  <c:v>1.4141999999999999</c:v>
                </c:pt>
                <c:pt idx="6">
                  <c:v>1</c:v>
                </c:pt>
                <c:pt idx="7">
                  <c:v>1.2599199999999999</c:v>
                </c:pt>
                <c:pt idx="8">
                  <c:v>1.5873999999999999</c:v>
                </c:pt>
                <c:pt idx="9">
                  <c:v>2</c:v>
                </c:pt>
                <c:pt idx="10">
                  <c:v>1.5873999999999999</c:v>
                </c:pt>
                <c:pt idx="11">
                  <c:v>1.2599199999999999</c:v>
                </c:pt>
                <c:pt idx="12">
                  <c:v>1</c:v>
                </c:pt>
                <c:pt idx="13">
                  <c:v>1.1892100000000001</c:v>
                </c:pt>
                <c:pt idx="14">
                  <c:v>1.41421</c:v>
                </c:pt>
                <c:pt idx="15">
                  <c:v>1.6817899999999999</c:v>
                </c:pt>
                <c:pt idx="16">
                  <c:v>2</c:v>
                </c:pt>
                <c:pt idx="17">
                  <c:v>1.6817899999999999</c:v>
                </c:pt>
                <c:pt idx="18">
                  <c:v>1.41421</c:v>
                </c:pt>
                <c:pt idx="19">
                  <c:v>1.1892100000000001</c:v>
                </c:pt>
                <c:pt idx="20">
                  <c:v>1</c:v>
                </c:pt>
                <c:pt idx="21">
                  <c:v>1.12246</c:v>
                </c:pt>
                <c:pt idx="22">
                  <c:v>1.2599199999999999</c:v>
                </c:pt>
                <c:pt idx="23">
                  <c:v>1.41421</c:v>
                </c:pt>
                <c:pt idx="24">
                  <c:v>1.5873999999999999</c:v>
                </c:pt>
                <c:pt idx="25">
                  <c:v>1.7818000000000001</c:v>
                </c:pt>
                <c:pt idx="26">
                  <c:v>2</c:v>
                </c:pt>
                <c:pt idx="27">
                  <c:v>1.7818000000000001</c:v>
                </c:pt>
                <c:pt idx="28">
                  <c:v>1.5873999999999999</c:v>
                </c:pt>
                <c:pt idx="29">
                  <c:v>1.41421</c:v>
                </c:pt>
                <c:pt idx="30">
                  <c:v>1.2599199999999999</c:v>
                </c:pt>
                <c:pt idx="31">
                  <c:v>1.12246</c:v>
                </c:pt>
                <c:pt idx="3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7E2-43FF-923F-A6C33AFFB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195536"/>
        <c:axId val="616196256"/>
      </c:scatterChart>
      <c:valAx>
        <c:axId val="616195536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chemeClr val="accent5">
                        <a:lumMod val="50000"/>
                      </a:schemeClr>
                    </a:solidFill>
                  </a:rPr>
                  <a:t>Measure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196256"/>
        <c:crosses val="autoZero"/>
        <c:crossBetween val="midCat"/>
      </c:valAx>
      <c:valAx>
        <c:axId val="616196256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chemeClr val="accent5">
                        <a:lumMod val="50000"/>
                      </a:schemeClr>
                    </a:solidFill>
                  </a:rPr>
                  <a:t>Relative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1955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 dirty="0">
                <a:solidFill>
                  <a:srgbClr val="7030A0"/>
                </a:solidFill>
              </a:rPr>
              <a:t>Log</a:t>
            </a:r>
            <a:r>
              <a:rPr lang="en-US" sz="2400" b="1" i="0" baseline="-25000" dirty="0">
                <a:solidFill>
                  <a:srgbClr val="7030A0"/>
                </a:solidFill>
              </a:rPr>
              <a:t>2</a:t>
            </a:r>
            <a:r>
              <a:rPr lang="en-US" sz="2400" b="1" i="0" baseline="0" dirty="0">
                <a:solidFill>
                  <a:srgbClr val="7030A0"/>
                </a:solidFill>
              </a:rPr>
              <a:t> Tuning with up to 48 Tones per Double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7030A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'Log48'!$B$1</c:f>
              <c:strCache>
                <c:ptCount val="1"/>
                <c:pt idx="0">
                  <c:v>Frequency</c:v>
                </c:pt>
              </c:strCache>
            </c:strRef>
          </c:tx>
          <c:spPr>
            <a:ln w="25400" cap="rnd">
              <a:solidFill>
                <a:srgbClr val="FF99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FF9900"/>
              </a:solidFill>
              <a:ln w="63500">
                <a:solidFill>
                  <a:srgbClr val="FF9900"/>
                </a:solidFill>
              </a:ln>
              <a:effectLst/>
            </c:spPr>
          </c:marker>
          <c:xVal>
            <c:numRef>
              <c:f>'Log48'!$A$2:$A$314</c:f>
              <c:numCache>
                <c:formatCode>General</c:formatCode>
                <c:ptCount val="313"/>
                <c:pt idx="0">
                  <c:v>0</c:v>
                </c:pt>
                <c:pt idx="1">
                  <c:v>2.0830000000000001E-2</c:v>
                </c:pt>
                <c:pt idx="2">
                  <c:v>4.1669999999999999E-2</c:v>
                </c:pt>
                <c:pt idx="3">
                  <c:v>6.25E-2</c:v>
                </c:pt>
                <c:pt idx="4">
                  <c:v>8.3330000000000001E-2</c:v>
                </c:pt>
                <c:pt idx="5">
                  <c:v>0.10417</c:v>
                </c:pt>
                <c:pt idx="6">
                  <c:v>0.125</c:v>
                </c:pt>
                <c:pt idx="7">
                  <c:v>0.14582999999999999</c:v>
                </c:pt>
                <c:pt idx="8">
                  <c:v>0.16667000000000001</c:v>
                </c:pt>
                <c:pt idx="9">
                  <c:v>0.1875</c:v>
                </c:pt>
                <c:pt idx="10">
                  <c:v>0.20832999999999999</c:v>
                </c:pt>
                <c:pt idx="11">
                  <c:v>0.22917000000000001</c:v>
                </c:pt>
                <c:pt idx="12">
                  <c:v>0.25</c:v>
                </c:pt>
                <c:pt idx="13">
                  <c:v>0.27083000000000002</c:v>
                </c:pt>
                <c:pt idx="14">
                  <c:v>0.29166999999999998</c:v>
                </c:pt>
                <c:pt idx="15">
                  <c:v>0.3125</c:v>
                </c:pt>
                <c:pt idx="16">
                  <c:v>0.33333000000000002</c:v>
                </c:pt>
                <c:pt idx="17">
                  <c:v>0.35416999999999998</c:v>
                </c:pt>
                <c:pt idx="18">
                  <c:v>0.375</c:v>
                </c:pt>
                <c:pt idx="19">
                  <c:v>0.39583000000000002</c:v>
                </c:pt>
                <c:pt idx="20">
                  <c:v>0.41666999999999998</c:v>
                </c:pt>
                <c:pt idx="21">
                  <c:v>0.4375</c:v>
                </c:pt>
                <c:pt idx="22">
                  <c:v>0.45833000000000002</c:v>
                </c:pt>
                <c:pt idx="23">
                  <c:v>0.47916999999999998</c:v>
                </c:pt>
                <c:pt idx="24">
                  <c:v>0.5</c:v>
                </c:pt>
                <c:pt idx="25">
                  <c:v>0.52083000000000002</c:v>
                </c:pt>
                <c:pt idx="26">
                  <c:v>0.54166999999999998</c:v>
                </c:pt>
                <c:pt idx="27">
                  <c:v>0.5625</c:v>
                </c:pt>
                <c:pt idx="28">
                  <c:v>0.58333000000000002</c:v>
                </c:pt>
                <c:pt idx="29">
                  <c:v>0.60416999999999998</c:v>
                </c:pt>
                <c:pt idx="30">
                  <c:v>0.625</c:v>
                </c:pt>
                <c:pt idx="31">
                  <c:v>0.64583000000000002</c:v>
                </c:pt>
                <c:pt idx="32">
                  <c:v>0.66666999999999998</c:v>
                </c:pt>
                <c:pt idx="33">
                  <c:v>0.6875</c:v>
                </c:pt>
                <c:pt idx="34">
                  <c:v>0.70833000000000002</c:v>
                </c:pt>
                <c:pt idx="35">
                  <c:v>0.72916999999999998</c:v>
                </c:pt>
                <c:pt idx="36">
                  <c:v>0.75</c:v>
                </c:pt>
                <c:pt idx="37">
                  <c:v>0.77083000000000002</c:v>
                </c:pt>
                <c:pt idx="38">
                  <c:v>0.79166999999999998</c:v>
                </c:pt>
                <c:pt idx="39">
                  <c:v>0.8125</c:v>
                </c:pt>
                <c:pt idx="40">
                  <c:v>0.83333000000000002</c:v>
                </c:pt>
                <c:pt idx="41">
                  <c:v>0.85416999999999998</c:v>
                </c:pt>
                <c:pt idx="42">
                  <c:v>0.875</c:v>
                </c:pt>
                <c:pt idx="43">
                  <c:v>0.89583000000000002</c:v>
                </c:pt>
                <c:pt idx="44">
                  <c:v>0.91666999999999998</c:v>
                </c:pt>
                <c:pt idx="45">
                  <c:v>0.9375</c:v>
                </c:pt>
                <c:pt idx="46">
                  <c:v>0.95833000000000002</c:v>
                </c:pt>
                <c:pt idx="47">
                  <c:v>0.97916999999999998</c:v>
                </c:pt>
                <c:pt idx="48">
                  <c:v>1</c:v>
                </c:pt>
                <c:pt idx="49">
                  <c:v>1.0208299999999999</c:v>
                </c:pt>
                <c:pt idx="50">
                  <c:v>1.0416700000000001</c:v>
                </c:pt>
                <c:pt idx="51">
                  <c:v>1.0625</c:v>
                </c:pt>
                <c:pt idx="52">
                  <c:v>1.0833299999999999</c:v>
                </c:pt>
                <c:pt idx="53">
                  <c:v>1.1041700000000001</c:v>
                </c:pt>
                <c:pt idx="54">
                  <c:v>1.125</c:v>
                </c:pt>
                <c:pt idx="55">
                  <c:v>1.1458299999999999</c:v>
                </c:pt>
                <c:pt idx="56">
                  <c:v>1.1666700000000001</c:v>
                </c:pt>
                <c:pt idx="57">
                  <c:v>1.1875</c:v>
                </c:pt>
                <c:pt idx="58">
                  <c:v>1.2083299999999999</c:v>
                </c:pt>
                <c:pt idx="59">
                  <c:v>1.2291700000000001</c:v>
                </c:pt>
                <c:pt idx="60">
                  <c:v>1.25</c:v>
                </c:pt>
                <c:pt idx="61">
                  <c:v>1.2708299999999999</c:v>
                </c:pt>
                <c:pt idx="62">
                  <c:v>1.2916700000000001</c:v>
                </c:pt>
                <c:pt idx="63">
                  <c:v>1.3125</c:v>
                </c:pt>
                <c:pt idx="64">
                  <c:v>1.3333299999999999</c:v>
                </c:pt>
                <c:pt idx="65">
                  <c:v>1.3541700000000001</c:v>
                </c:pt>
                <c:pt idx="66">
                  <c:v>1.375</c:v>
                </c:pt>
                <c:pt idx="67">
                  <c:v>1.3958299999999999</c:v>
                </c:pt>
                <c:pt idx="68">
                  <c:v>1.4166700000000001</c:v>
                </c:pt>
                <c:pt idx="69">
                  <c:v>1.4375</c:v>
                </c:pt>
                <c:pt idx="70">
                  <c:v>1.4583299999999999</c:v>
                </c:pt>
                <c:pt idx="71">
                  <c:v>1.4791700000000001</c:v>
                </c:pt>
                <c:pt idx="72">
                  <c:v>1.5</c:v>
                </c:pt>
                <c:pt idx="73">
                  <c:v>1.5208299999999999</c:v>
                </c:pt>
                <c:pt idx="74">
                  <c:v>1.5416700000000001</c:v>
                </c:pt>
                <c:pt idx="75">
                  <c:v>1.5625</c:v>
                </c:pt>
                <c:pt idx="76">
                  <c:v>1.5833299999999999</c:v>
                </c:pt>
                <c:pt idx="77">
                  <c:v>1.6041700000000001</c:v>
                </c:pt>
                <c:pt idx="78">
                  <c:v>1.625</c:v>
                </c:pt>
                <c:pt idx="79">
                  <c:v>1.6458299999999999</c:v>
                </c:pt>
                <c:pt idx="80">
                  <c:v>1.6666700000000001</c:v>
                </c:pt>
                <c:pt idx="81">
                  <c:v>1.6875</c:v>
                </c:pt>
                <c:pt idx="82">
                  <c:v>1.7083299999999999</c:v>
                </c:pt>
                <c:pt idx="83">
                  <c:v>1.7291700000000001</c:v>
                </c:pt>
                <c:pt idx="84">
                  <c:v>1.75</c:v>
                </c:pt>
                <c:pt idx="85">
                  <c:v>1.7708299999999999</c:v>
                </c:pt>
                <c:pt idx="86">
                  <c:v>1.7916700000000001</c:v>
                </c:pt>
                <c:pt idx="87">
                  <c:v>1.8125</c:v>
                </c:pt>
                <c:pt idx="88">
                  <c:v>1.8333299999999999</c:v>
                </c:pt>
                <c:pt idx="89">
                  <c:v>1.8541700000000001</c:v>
                </c:pt>
                <c:pt idx="90">
                  <c:v>1.875</c:v>
                </c:pt>
                <c:pt idx="91">
                  <c:v>1.8958299999999999</c:v>
                </c:pt>
                <c:pt idx="92">
                  <c:v>1.9166700000000001</c:v>
                </c:pt>
                <c:pt idx="93">
                  <c:v>1.9375</c:v>
                </c:pt>
                <c:pt idx="94">
                  <c:v>1.9583299999999999</c:v>
                </c:pt>
                <c:pt idx="95">
                  <c:v>1.9791700000000001</c:v>
                </c:pt>
                <c:pt idx="96">
                  <c:v>2</c:v>
                </c:pt>
                <c:pt idx="97">
                  <c:v>2.03125</c:v>
                </c:pt>
                <c:pt idx="98">
                  <c:v>2.0625</c:v>
                </c:pt>
                <c:pt idx="99">
                  <c:v>2.09375</c:v>
                </c:pt>
                <c:pt idx="100">
                  <c:v>2.125</c:v>
                </c:pt>
                <c:pt idx="101">
                  <c:v>2.15625</c:v>
                </c:pt>
                <c:pt idx="102">
                  <c:v>2.1875</c:v>
                </c:pt>
                <c:pt idx="103">
                  <c:v>2.21875</c:v>
                </c:pt>
                <c:pt idx="104">
                  <c:v>2.25</c:v>
                </c:pt>
                <c:pt idx="105">
                  <c:v>2.28125</c:v>
                </c:pt>
                <c:pt idx="106">
                  <c:v>2.3125</c:v>
                </c:pt>
                <c:pt idx="107">
                  <c:v>2.34375</c:v>
                </c:pt>
                <c:pt idx="108">
                  <c:v>2.375</c:v>
                </c:pt>
                <c:pt idx="109">
                  <c:v>2.40625</c:v>
                </c:pt>
                <c:pt idx="110">
                  <c:v>2.4375</c:v>
                </c:pt>
                <c:pt idx="111">
                  <c:v>2.46875</c:v>
                </c:pt>
                <c:pt idx="112">
                  <c:v>2.5</c:v>
                </c:pt>
                <c:pt idx="113">
                  <c:v>2.53125</c:v>
                </c:pt>
                <c:pt idx="114">
                  <c:v>2.5625</c:v>
                </c:pt>
                <c:pt idx="115">
                  <c:v>2.59375</c:v>
                </c:pt>
                <c:pt idx="116">
                  <c:v>2.625</c:v>
                </c:pt>
                <c:pt idx="117">
                  <c:v>2.65625</c:v>
                </c:pt>
                <c:pt idx="118">
                  <c:v>2.6875</c:v>
                </c:pt>
                <c:pt idx="119">
                  <c:v>2.71875</c:v>
                </c:pt>
                <c:pt idx="120">
                  <c:v>2.75</c:v>
                </c:pt>
                <c:pt idx="121">
                  <c:v>2.78125</c:v>
                </c:pt>
                <c:pt idx="122">
                  <c:v>2.8125</c:v>
                </c:pt>
                <c:pt idx="123">
                  <c:v>2.84375</c:v>
                </c:pt>
                <c:pt idx="124">
                  <c:v>2.875</c:v>
                </c:pt>
                <c:pt idx="125">
                  <c:v>2.90625</c:v>
                </c:pt>
                <c:pt idx="126">
                  <c:v>2.9375</c:v>
                </c:pt>
                <c:pt idx="127">
                  <c:v>2.96875</c:v>
                </c:pt>
                <c:pt idx="128">
                  <c:v>3</c:v>
                </c:pt>
                <c:pt idx="129">
                  <c:v>3.03125</c:v>
                </c:pt>
                <c:pt idx="130">
                  <c:v>3.0625</c:v>
                </c:pt>
                <c:pt idx="131">
                  <c:v>3.09375</c:v>
                </c:pt>
                <c:pt idx="132">
                  <c:v>3.125</c:v>
                </c:pt>
                <c:pt idx="133">
                  <c:v>3.15625</c:v>
                </c:pt>
                <c:pt idx="134">
                  <c:v>3.1875</c:v>
                </c:pt>
                <c:pt idx="135">
                  <c:v>3.21875</c:v>
                </c:pt>
                <c:pt idx="136">
                  <c:v>3.25</c:v>
                </c:pt>
                <c:pt idx="137">
                  <c:v>3.28125</c:v>
                </c:pt>
                <c:pt idx="138">
                  <c:v>3.3125</c:v>
                </c:pt>
                <c:pt idx="139">
                  <c:v>3.34375</c:v>
                </c:pt>
                <c:pt idx="140">
                  <c:v>3.375</c:v>
                </c:pt>
                <c:pt idx="141">
                  <c:v>3.40625</c:v>
                </c:pt>
                <c:pt idx="142">
                  <c:v>3.4375</c:v>
                </c:pt>
                <c:pt idx="143">
                  <c:v>3.46875</c:v>
                </c:pt>
                <c:pt idx="144">
                  <c:v>3.5</c:v>
                </c:pt>
                <c:pt idx="145">
                  <c:v>3.53125</c:v>
                </c:pt>
                <c:pt idx="146">
                  <c:v>3.5625</c:v>
                </c:pt>
                <c:pt idx="147">
                  <c:v>3.59375</c:v>
                </c:pt>
                <c:pt idx="148">
                  <c:v>3.625</c:v>
                </c:pt>
                <c:pt idx="149">
                  <c:v>3.65625</c:v>
                </c:pt>
                <c:pt idx="150">
                  <c:v>3.6875</c:v>
                </c:pt>
                <c:pt idx="151">
                  <c:v>3.71875</c:v>
                </c:pt>
                <c:pt idx="152">
                  <c:v>3.75</c:v>
                </c:pt>
                <c:pt idx="153">
                  <c:v>3.78125</c:v>
                </c:pt>
                <c:pt idx="154">
                  <c:v>3.8125</c:v>
                </c:pt>
                <c:pt idx="155">
                  <c:v>3.84375</c:v>
                </c:pt>
                <c:pt idx="156">
                  <c:v>3.875</c:v>
                </c:pt>
                <c:pt idx="157">
                  <c:v>3.90625</c:v>
                </c:pt>
                <c:pt idx="158">
                  <c:v>3.9375</c:v>
                </c:pt>
                <c:pt idx="159">
                  <c:v>3.96875</c:v>
                </c:pt>
                <c:pt idx="160">
                  <c:v>4</c:v>
                </c:pt>
                <c:pt idx="161">
                  <c:v>4.0416699999999999</c:v>
                </c:pt>
                <c:pt idx="162">
                  <c:v>4.0833300000000001</c:v>
                </c:pt>
                <c:pt idx="163">
                  <c:v>4.125</c:v>
                </c:pt>
                <c:pt idx="164">
                  <c:v>4.1666699999999999</c:v>
                </c:pt>
                <c:pt idx="165">
                  <c:v>4.2083300000000001</c:v>
                </c:pt>
                <c:pt idx="166">
                  <c:v>4.25</c:v>
                </c:pt>
                <c:pt idx="167">
                  <c:v>4.2916699999999999</c:v>
                </c:pt>
                <c:pt idx="168">
                  <c:v>4.3333300000000001</c:v>
                </c:pt>
                <c:pt idx="169">
                  <c:v>4.375</c:v>
                </c:pt>
                <c:pt idx="170">
                  <c:v>4.4166699999999999</c:v>
                </c:pt>
                <c:pt idx="171">
                  <c:v>4.4583300000000001</c:v>
                </c:pt>
                <c:pt idx="172">
                  <c:v>4.5</c:v>
                </c:pt>
                <c:pt idx="173">
                  <c:v>4.5416699999999999</c:v>
                </c:pt>
                <c:pt idx="174">
                  <c:v>4.5833300000000001</c:v>
                </c:pt>
                <c:pt idx="175">
                  <c:v>4.625</c:v>
                </c:pt>
                <c:pt idx="176">
                  <c:v>4.6666699999999999</c:v>
                </c:pt>
                <c:pt idx="177">
                  <c:v>4.7083300000000001</c:v>
                </c:pt>
                <c:pt idx="178">
                  <c:v>4.75</c:v>
                </c:pt>
                <c:pt idx="179">
                  <c:v>4.7916699999999999</c:v>
                </c:pt>
                <c:pt idx="180">
                  <c:v>4.8333300000000001</c:v>
                </c:pt>
                <c:pt idx="181">
                  <c:v>4.875</c:v>
                </c:pt>
                <c:pt idx="182">
                  <c:v>4.9166699999999999</c:v>
                </c:pt>
                <c:pt idx="183">
                  <c:v>4.9583300000000001</c:v>
                </c:pt>
                <c:pt idx="184">
                  <c:v>5</c:v>
                </c:pt>
                <c:pt idx="185">
                  <c:v>5.0416699999999999</c:v>
                </c:pt>
                <c:pt idx="186">
                  <c:v>5.0833300000000001</c:v>
                </c:pt>
                <c:pt idx="187">
                  <c:v>5.125</c:v>
                </c:pt>
                <c:pt idx="188">
                  <c:v>5.1666699999999999</c:v>
                </c:pt>
                <c:pt idx="189">
                  <c:v>5.2083300000000001</c:v>
                </c:pt>
                <c:pt idx="190">
                  <c:v>5.25</c:v>
                </c:pt>
                <c:pt idx="191">
                  <c:v>5.2916699999999999</c:v>
                </c:pt>
                <c:pt idx="192">
                  <c:v>5.3333300000000001</c:v>
                </c:pt>
                <c:pt idx="193">
                  <c:v>5.375</c:v>
                </c:pt>
                <c:pt idx="194">
                  <c:v>5.4166699999999999</c:v>
                </c:pt>
                <c:pt idx="195">
                  <c:v>5.4583300000000001</c:v>
                </c:pt>
                <c:pt idx="196">
                  <c:v>5.5</c:v>
                </c:pt>
                <c:pt idx="197">
                  <c:v>5.5416699999999999</c:v>
                </c:pt>
                <c:pt idx="198">
                  <c:v>5.5833300000000001</c:v>
                </c:pt>
                <c:pt idx="199">
                  <c:v>5.625</c:v>
                </c:pt>
                <c:pt idx="200">
                  <c:v>5.6666699999999999</c:v>
                </c:pt>
                <c:pt idx="201">
                  <c:v>5.7083300000000001</c:v>
                </c:pt>
                <c:pt idx="202">
                  <c:v>5.75</c:v>
                </c:pt>
                <c:pt idx="203">
                  <c:v>5.7916699999999999</c:v>
                </c:pt>
                <c:pt idx="204">
                  <c:v>5.8333300000000001</c:v>
                </c:pt>
                <c:pt idx="205">
                  <c:v>5.875</c:v>
                </c:pt>
                <c:pt idx="206">
                  <c:v>5.9166699999999999</c:v>
                </c:pt>
                <c:pt idx="207">
                  <c:v>5.9583300000000001</c:v>
                </c:pt>
                <c:pt idx="208">
                  <c:v>6</c:v>
                </c:pt>
                <c:pt idx="209">
                  <c:v>6.0625</c:v>
                </c:pt>
                <c:pt idx="210">
                  <c:v>6.125</c:v>
                </c:pt>
                <c:pt idx="211">
                  <c:v>6.1875</c:v>
                </c:pt>
                <c:pt idx="212">
                  <c:v>6.25</c:v>
                </c:pt>
                <c:pt idx="213">
                  <c:v>6.3125</c:v>
                </c:pt>
                <c:pt idx="214">
                  <c:v>6.375</c:v>
                </c:pt>
                <c:pt idx="215">
                  <c:v>6.4375</c:v>
                </c:pt>
                <c:pt idx="216">
                  <c:v>6.5</c:v>
                </c:pt>
                <c:pt idx="217">
                  <c:v>6.5625</c:v>
                </c:pt>
                <c:pt idx="218">
                  <c:v>6.625</c:v>
                </c:pt>
                <c:pt idx="219">
                  <c:v>6.6875</c:v>
                </c:pt>
                <c:pt idx="220">
                  <c:v>6.75</c:v>
                </c:pt>
                <c:pt idx="221">
                  <c:v>6.8125</c:v>
                </c:pt>
                <c:pt idx="222">
                  <c:v>6.875</c:v>
                </c:pt>
                <c:pt idx="223">
                  <c:v>6.9375</c:v>
                </c:pt>
                <c:pt idx="224">
                  <c:v>7</c:v>
                </c:pt>
                <c:pt idx="225">
                  <c:v>7.0625</c:v>
                </c:pt>
                <c:pt idx="226">
                  <c:v>7.125</c:v>
                </c:pt>
                <c:pt idx="227">
                  <c:v>7.1875</c:v>
                </c:pt>
                <c:pt idx="228">
                  <c:v>7.25</c:v>
                </c:pt>
                <c:pt idx="229">
                  <c:v>7.3125</c:v>
                </c:pt>
                <c:pt idx="230">
                  <c:v>7.375</c:v>
                </c:pt>
                <c:pt idx="231">
                  <c:v>7.4375</c:v>
                </c:pt>
                <c:pt idx="232">
                  <c:v>7.5</c:v>
                </c:pt>
                <c:pt idx="233">
                  <c:v>7.5625</c:v>
                </c:pt>
                <c:pt idx="234">
                  <c:v>7.625</c:v>
                </c:pt>
                <c:pt idx="235">
                  <c:v>7.6875</c:v>
                </c:pt>
                <c:pt idx="236">
                  <c:v>7.75</c:v>
                </c:pt>
                <c:pt idx="237">
                  <c:v>7.8125</c:v>
                </c:pt>
                <c:pt idx="238">
                  <c:v>7.875</c:v>
                </c:pt>
                <c:pt idx="239">
                  <c:v>7.9375</c:v>
                </c:pt>
                <c:pt idx="240">
                  <c:v>8</c:v>
                </c:pt>
                <c:pt idx="241">
                  <c:v>8.0833300000000001</c:v>
                </c:pt>
                <c:pt idx="242">
                  <c:v>8.1666699999999999</c:v>
                </c:pt>
                <c:pt idx="243">
                  <c:v>8.25</c:v>
                </c:pt>
                <c:pt idx="244">
                  <c:v>8.3333300000000001</c:v>
                </c:pt>
                <c:pt idx="245">
                  <c:v>8.4166699999999999</c:v>
                </c:pt>
                <c:pt idx="246">
                  <c:v>8.5</c:v>
                </c:pt>
                <c:pt idx="247">
                  <c:v>8.5833300000000001</c:v>
                </c:pt>
                <c:pt idx="248">
                  <c:v>8.6666699999999999</c:v>
                </c:pt>
                <c:pt idx="249">
                  <c:v>8.75</c:v>
                </c:pt>
                <c:pt idx="250">
                  <c:v>8.8333300000000001</c:v>
                </c:pt>
                <c:pt idx="251">
                  <c:v>8.9166699999999999</c:v>
                </c:pt>
                <c:pt idx="252">
                  <c:v>9</c:v>
                </c:pt>
                <c:pt idx="253">
                  <c:v>9.0833300000000001</c:v>
                </c:pt>
                <c:pt idx="254">
                  <c:v>9.1666699999999999</c:v>
                </c:pt>
                <c:pt idx="255">
                  <c:v>9.25</c:v>
                </c:pt>
                <c:pt idx="256">
                  <c:v>9.3333300000000001</c:v>
                </c:pt>
                <c:pt idx="257">
                  <c:v>9.4166699999999999</c:v>
                </c:pt>
                <c:pt idx="258">
                  <c:v>9.5</c:v>
                </c:pt>
                <c:pt idx="259">
                  <c:v>9.5833300000000001</c:v>
                </c:pt>
                <c:pt idx="260">
                  <c:v>9.6666699999999999</c:v>
                </c:pt>
                <c:pt idx="261">
                  <c:v>9.75</c:v>
                </c:pt>
                <c:pt idx="262">
                  <c:v>9.8333300000000001</c:v>
                </c:pt>
                <c:pt idx="263">
                  <c:v>9.9166699999999999</c:v>
                </c:pt>
                <c:pt idx="264">
                  <c:v>10</c:v>
                </c:pt>
                <c:pt idx="265">
                  <c:v>10.125</c:v>
                </c:pt>
                <c:pt idx="266">
                  <c:v>10.25</c:v>
                </c:pt>
                <c:pt idx="267">
                  <c:v>10.375</c:v>
                </c:pt>
                <c:pt idx="268">
                  <c:v>10.5</c:v>
                </c:pt>
                <c:pt idx="269">
                  <c:v>10.625</c:v>
                </c:pt>
                <c:pt idx="270">
                  <c:v>10.75</c:v>
                </c:pt>
                <c:pt idx="271">
                  <c:v>10.875</c:v>
                </c:pt>
                <c:pt idx="272">
                  <c:v>11</c:v>
                </c:pt>
                <c:pt idx="273">
                  <c:v>11.125</c:v>
                </c:pt>
                <c:pt idx="274">
                  <c:v>11.25</c:v>
                </c:pt>
                <c:pt idx="275">
                  <c:v>11.375</c:v>
                </c:pt>
                <c:pt idx="276">
                  <c:v>11.5</c:v>
                </c:pt>
                <c:pt idx="277">
                  <c:v>11.625</c:v>
                </c:pt>
                <c:pt idx="278">
                  <c:v>11.75</c:v>
                </c:pt>
                <c:pt idx="279">
                  <c:v>11.875</c:v>
                </c:pt>
                <c:pt idx="280">
                  <c:v>12</c:v>
                </c:pt>
                <c:pt idx="281">
                  <c:v>12.16667</c:v>
                </c:pt>
                <c:pt idx="282">
                  <c:v>12.33333</c:v>
                </c:pt>
                <c:pt idx="283">
                  <c:v>12.5</c:v>
                </c:pt>
                <c:pt idx="284">
                  <c:v>12.66667</c:v>
                </c:pt>
                <c:pt idx="285">
                  <c:v>12.83333</c:v>
                </c:pt>
                <c:pt idx="286">
                  <c:v>13</c:v>
                </c:pt>
                <c:pt idx="287">
                  <c:v>13.16667</c:v>
                </c:pt>
                <c:pt idx="288">
                  <c:v>13.33333</c:v>
                </c:pt>
                <c:pt idx="289">
                  <c:v>13.5</c:v>
                </c:pt>
                <c:pt idx="290">
                  <c:v>13.66667</c:v>
                </c:pt>
                <c:pt idx="291">
                  <c:v>13.83333</c:v>
                </c:pt>
                <c:pt idx="292">
                  <c:v>14</c:v>
                </c:pt>
                <c:pt idx="293">
                  <c:v>14.25</c:v>
                </c:pt>
                <c:pt idx="294">
                  <c:v>14.5</c:v>
                </c:pt>
                <c:pt idx="295">
                  <c:v>14.75</c:v>
                </c:pt>
                <c:pt idx="296">
                  <c:v>15</c:v>
                </c:pt>
                <c:pt idx="297">
                  <c:v>15.25</c:v>
                </c:pt>
                <c:pt idx="298">
                  <c:v>15.5</c:v>
                </c:pt>
                <c:pt idx="299">
                  <c:v>15.75</c:v>
                </c:pt>
                <c:pt idx="300">
                  <c:v>16</c:v>
                </c:pt>
                <c:pt idx="301">
                  <c:v>16.33333</c:v>
                </c:pt>
                <c:pt idx="302">
                  <c:v>16.66667</c:v>
                </c:pt>
                <c:pt idx="303">
                  <c:v>17</c:v>
                </c:pt>
                <c:pt idx="304">
                  <c:v>17.33333</c:v>
                </c:pt>
                <c:pt idx="305">
                  <c:v>17.66667</c:v>
                </c:pt>
                <c:pt idx="306">
                  <c:v>18</c:v>
                </c:pt>
                <c:pt idx="307">
                  <c:v>18.5</c:v>
                </c:pt>
                <c:pt idx="308">
                  <c:v>19</c:v>
                </c:pt>
                <c:pt idx="309">
                  <c:v>19.5</c:v>
                </c:pt>
                <c:pt idx="310">
                  <c:v>20</c:v>
                </c:pt>
                <c:pt idx="311">
                  <c:v>21</c:v>
                </c:pt>
                <c:pt idx="312">
                  <c:v>22</c:v>
                </c:pt>
              </c:numCache>
            </c:numRef>
          </c:xVal>
          <c:yVal>
            <c:numRef>
              <c:f>'Log48'!$B$2:$B$314</c:f>
              <c:numCache>
                <c:formatCode>General</c:formatCode>
                <c:ptCount val="313"/>
                <c:pt idx="0">
                  <c:v>1</c:v>
                </c:pt>
                <c:pt idx="1">
                  <c:v>1.0145500000000001</c:v>
                </c:pt>
                <c:pt idx="2">
                  <c:v>1.0293000000000001</c:v>
                </c:pt>
                <c:pt idx="3">
                  <c:v>1.04427</c:v>
                </c:pt>
                <c:pt idx="4">
                  <c:v>1.0594600000000001</c:v>
                </c:pt>
                <c:pt idx="5">
                  <c:v>1.07487</c:v>
                </c:pt>
                <c:pt idx="6">
                  <c:v>1.0905100000000001</c:v>
                </c:pt>
                <c:pt idx="7">
                  <c:v>1.1063700000000001</c:v>
                </c:pt>
                <c:pt idx="8">
                  <c:v>1.12246</c:v>
                </c:pt>
                <c:pt idx="9">
                  <c:v>1.13879</c:v>
                </c:pt>
                <c:pt idx="10">
                  <c:v>1.1553500000000001</c:v>
                </c:pt>
                <c:pt idx="11">
                  <c:v>1.1721600000000001</c:v>
                </c:pt>
                <c:pt idx="12">
                  <c:v>1.1892100000000001</c:v>
                </c:pt>
                <c:pt idx="13">
                  <c:v>1.2064999999999999</c:v>
                </c:pt>
                <c:pt idx="14">
                  <c:v>1.2240500000000001</c:v>
                </c:pt>
                <c:pt idx="15">
                  <c:v>1.24186</c:v>
                </c:pt>
                <c:pt idx="16">
                  <c:v>1.2599199999999999</c:v>
                </c:pt>
                <c:pt idx="17">
                  <c:v>1.2782500000000001</c:v>
                </c:pt>
                <c:pt idx="18">
                  <c:v>1.29684</c:v>
                </c:pt>
                <c:pt idx="19">
                  <c:v>1.3157000000000001</c:v>
                </c:pt>
                <c:pt idx="20">
                  <c:v>1.33484</c:v>
                </c:pt>
                <c:pt idx="21">
                  <c:v>1.35426</c:v>
                </c:pt>
                <c:pt idx="22">
                  <c:v>1.37395</c:v>
                </c:pt>
                <c:pt idx="23">
                  <c:v>1.39394</c:v>
                </c:pt>
                <c:pt idx="24">
                  <c:v>1.41421</c:v>
                </c:pt>
                <c:pt idx="25">
                  <c:v>1.4347799999999999</c:v>
                </c:pt>
                <c:pt idx="26">
                  <c:v>1.4556500000000001</c:v>
                </c:pt>
                <c:pt idx="27">
                  <c:v>1.4768300000000001</c:v>
                </c:pt>
                <c:pt idx="28">
                  <c:v>1.49831</c:v>
                </c:pt>
                <c:pt idx="29">
                  <c:v>1.5201</c:v>
                </c:pt>
                <c:pt idx="30">
                  <c:v>1.5422100000000001</c:v>
                </c:pt>
                <c:pt idx="31">
                  <c:v>1.56464</c:v>
                </c:pt>
                <c:pt idx="32">
                  <c:v>1.5873999999999999</c:v>
                </c:pt>
                <c:pt idx="33">
                  <c:v>1.61049</c:v>
                </c:pt>
                <c:pt idx="34">
                  <c:v>1.63392</c:v>
                </c:pt>
                <c:pt idx="35">
                  <c:v>1.65768</c:v>
                </c:pt>
                <c:pt idx="36">
                  <c:v>1.6817899999999999</c:v>
                </c:pt>
                <c:pt idx="37">
                  <c:v>1.7062600000000001</c:v>
                </c:pt>
                <c:pt idx="38">
                  <c:v>1.7310700000000001</c:v>
                </c:pt>
                <c:pt idx="39">
                  <c:v>1.7562500000000001</c:v>
                </c:pt>
                <c:pt idx="40">
                  <c:v>1.7818000000000001</c:v>
                </c:pt>
                <c:pt idx="41">
                  <c:v>1.8077099999999999</c:v>
                </c:pt>
                <c:pt idx="42">
                  <c:v>1.8340099999999999</c:v>
                </c:pt>
                <c:pt idx="43">
                  <c:v>1.8606799999999999</c:v>
                </c:pt>
                <c:pt idx="44">
                  <c:v>1.88775</c:v>
                </c:pt>
                <c:pt idx="45">
                  <c:v>1.9152100000000001</c:v>
                </c:pt>
                <c:pt idx="46">
                  <c:v>1.94306</c:v>
                </c:pt>
                <c:pt idx="47">
                  <c:v>1.97133</c:v>
                </c:pt>
                <c:pt idx="48">
                  <c:v>2</c:v>
                </c:pt>
                <c:pt idx="49">
                  <c:v>1.97133</c:v>
                </c:pt>
                <c:pt idx="50">
                  <c:v>1.94306</c:v>
                </c:pt>
                <c:pt idx="51">
                  <c:v>1.9152100000000001</c:v>
                </c:pt>
                <c:pt idx="52">
                  <c:v>1.88775</c:v>
                </c:pt>
                <c:pt idx="53">
                  <c:v>1.8606799999999999</c:v>
                </c:pt>
                <c:pt idx="54">
                  <c:v>1.8340099999999999</c:v>
                </c:pt>
                <c:pt idx="55">
                  <c:v>1.8077099999999999</c:v>
                </c:pt>
                <c:pt idx="56">
                  <c:v>1.7818000000000001</c:v>
                </c:pt>
                <c:pt idx="57">
                  <c:v>1.7562500000000001</c:v>
                </c:pt>
                <c:pt idx="58">
                  <c:v>1.7310700000000001</c:v>
                </c:pt>
                <c:pt idx="59">
                  <c:v>1.7062600000000001</c:v>
                </c:pt>
                <c:pt idx="60">
                  <c:v>1.6817899999999999</c:v>
                </c:pt>
                <c:pt idx="61">
                  <c:v>1.65768</c:v>
                </c:pt>
                <c:pt idx="62">
                  <c:v>1.63392</c:v>
                </c:pt>
                <c:pt idx="63">
                  <c:v>1.61049</c:v>
                </c:pt>
                <c:pt idx="64">
                  <c:v>1.5873999999999999</c:v>
                </c:pt>
                <c:pt idx="65">
                  <c:v>1.56464</c:v>
                </c:pt>
                <c:pt idx="66">
                  <c:v>1.5422100000000001</c:v>
                </c:pt>
                <c:pt idx="67">
                  <c:v>1.5201</c:v>
                </c:pt>
                <c:pt idx="68">
                  <c:v>1.49831</c:v>
                </c:pt>
                <c:pt idx="69">
                  <c:v>1.4768300000000001</c:v>
                </c:pt>
                <c:pt idx="70">
                  <c:v>1.4556500000000001</c:v>
                </c:pt>
                <c:pt idx="71">
                  <c:v>1.4347799999999999</c:v>
                </c:pt>
                <c:pt idx="72">
                  <c:v>1.41421</c:v>
                </c:pt>
                <c:pt idx="73">
                  <c:v>1.39394</c:v>
                </c:pt>
                <c:pt idx="74">
                  <c:v>1.37395</c:v>
                </c:pt>
                <c:pt idx="75">
                  <c:v>1.35426</c:v>
                </c:pt>
                <c:pt idx="76">
                  <c:v>1.33484</c:v>
                </c:pt>
                <c:pt idx="77">
                  <c:v>1.3157000000000001</c:v>
                </c:pt>
                <c:pt idx="78">
                  <c:v>1.29684</c:v>
                </c:pt>
                <c:pt idx="79">
                  <c:v>1.2782500000000001</c:v>
                </c:pt>
                <c:pt idx="80">
                  <c:v>1.2599199999999999</c:v>
                </c:pt>
                <c:pt idx="81">
                  <c:v>1.24186</c:v>
                </c:pt>
                <c:pt idx="82">
                  <c:v>1.2240500000000001</c:v>
                </c:pt>
                <c:pt idx="83">
                  <c:v>1.2064999999999999</c:v>
                </c:pt>
                <c:pt idx="84">
                  <c:v>1.1892100000000001</c:v>
                </c:pt>
                <c:pt idx="85">
                  <c:v>1.1721600000000001</c:v>
                </c:pt>
                <c:pt idx="86">
                  <c:v>1.1553500000000001</c:v>
                </c:pt>
                <c:pt idx="87">
                  <c:v>1.13879</c:v>
                </c:pt>
                <c:pt idx="88">
                  <c:v>1.12246</c:v>
                </c:pt>
                <c:pt idx="89">
                  <c:v>1.1063700000000001</c:v>
                </c:pt>
                <c:pt idx="90">
                  <c:v>1.0905100000000001</c:v>
                </c:pt>
                <c:pt idx="91">
                  <c:v>1.07487</c:v>
                </c:pt>
                <c:pt idx="92">
                  <c:v>1.0594600000000001</c:v>
                </c:pt>
                <c:pt idx="93">
                  <c:v>1.04427</c:v>
                </c:pt>
                <c:pt idx="94">
                  <c:v>1.0293000000000001</c:v>
                </c:pt>
                <c:pt idx="95">
                  <c:v>1.0145500000000001</c:v>
                </c:pt>
                <c:pt idx="96">
                  <c:v>1</c:v>
                </c:pt>
                <c:pt idx="97">
                  <c:v>1.0219</c:v>
                </c:pt>
                <c:pt idx="98">
                  <c:v>1.04427</c:v>
                </c:pt>
                <c:pt idx="99">
                  <c:v>1.06714</c:v>
                </c:pt>
                <c:pt idx="100">
                  <c:v>1.0905100000000001</c:v>
                </c:pt>
                <c:pt idx="101">
                  <c:v>1.11439</c:v>
                </c:pt>
                <c:pt idx="102">
                  <c:v>1.13879</c:v>
                </c:pt>
                <c:pt idx="103">
                  <c:v>1.1637200000000001</c:v>
                </c:pt>
                <c:pt idx="104">
                  <c:v>1.1892100000000001</c:v>
                </c:pt>
                <c:pt idx="105">
                  <c:v>1.2152499999999999</c:v>
                </c:pt>
                <c:pt idx="106">
                  <c:v>1.24186</c:v>
                </c:pt>
                <c:pt idx="107">
                  <c:v>1.26905</c:v>
                </c:pt>
                <c:pt idx="108">
                  <c:v>1.29684</c:v>
                </c:pt>
                <c:pt idx="109">
                  <c:v>1.32524</c:v>
                </c:pt>
                <c:pt idx="110">
                  <c:v>1.35426</c:v>
                </c:pt>
                <c:pt idx="111">
                  <c:v>1.38391</c:v>
                </c:pt>
                <c:pt idx="112">
                  <c:v>1.41421</c:v>
                </c:pt>
                <c:pt idx="113">
                  <c:v>1.4451799999999999</c:v>
                </c:pt>
                <c:pt idx="114">
                  <c:v>1.4768300000000001</c:v>
                </c:pt>
                <c:pt idx="115">
                  <c:v>1.5091600000000001</c:v>
                </c:pt>
                <c:pt idx="116">
                  <c:v>1.5422100000000001</c:v>
                </c:pt>
                <c:pt idx="117">
                  <c:v>1.5759799999999999</c:v>
                </c:pt>
                <c:pt idx="118">
                  <c:v>1.61049</c:v>
                </c:pt>
                <c:pt idx="119">
                  <c:v>1.6457599999999999</c:v>
                </c:pt>
                <c:pt idx="120">
                  <c:v>1.6817899999999999</c:v>
                </c:pt>
                <c:pt idx="121">
                  <c:v>1.71862</c:v>
                </c:pt>
                <c:pt idx="122">
                  <c:v>1.7562500000000001</c:v>
                </c:pt>
                <c:pt idx="123">
                  <c:v>1.79471</c:v>
                </c:pt>
                <c:pt idx="124">
                  <c:v>1.8340099999999999</c:v>
                </c:pt>
                <c:pt idx="125">
                  <c:v>1.8741699999999999</c:v>
                </c:pt>
                <c:pt idx="126">
                  <c:v>1.9152100000000001</c:v>
                </c:pt>
                <c:pt idx="127">
                  <c:v>1.9571400000000001</c:v>
                </c:pt>
                <c:pt idx="128">
                  <c:v>2</c:v>
                </c:pt>
                <c:pt idx="129">
                  <c:v>1.9571400000000001</c:v>
                </c:pt>
                <c:pt idx="130">
                  <c:v>1.9152100000000001</c:v>
                </c:pt>
                <c:pt idx="131">
                  <c:v>1.8741699999999999</c:v>
                </c:pt>
                <c:pt idx="132">
                  <c:v>1.8340099999999999</c:v>
                </c:pt>
                <c:pt idx="133">
                  <c:v>1.79471</c:v>
                </c:pt>
                <c:pt idx="134">
                  <c:v>1.7562500000000001</c:v>
                </c:pt>
                <c:pt idx="135">
                  <c:v>1.71862</c:v>
                </c:pt>
                <c:pt idx="136">
                  <c:v>1.6817899999999999</c:v>
                </c:pt>
                <c:pt idx="137">
                  <c:v>1.6457599999999999</c:v>
                </c:pt>
                <c:pt idx="138">
                  <c:v>1.61049</c:v>
                </c:pt>
                <c:pt idx="139">
                  <c:v>1.5759799999999999</c:v>
                </c:pt>
                <c:pt idx="140">
                  <c:v>1.5422100000000001</c:v>
                </c:pt>
                <c:pt idx="141">
                  <c:v>1.5091600000000001</c:v>
                </c:pt>
                <c:pt idx="142">
                  <c:v>1.4768300000000001</c:v>
                </c:pt>
                <c:pt idx="143">
                  <c:v>1.4451799999999999</c:v>
                </c:pt>
                <c:pt idx="144">
                  <c:v>1.41421</c:v>
                </c:pt>
                <c:pt idx="145">
                  <c:v>1.38391</c:v>
                </c:pt>
                <c:pt idx="146">
                  <c:v>1.35426</c:v>
                </c:pt>
                <c:pt idx="147">
                  <c:v>1.32524</c:v>
                </c:pt>
                <c:pt idx="148">
                  <c:v>1.29684</c:v>
                </c:pt>
                <c:pt idx="149">
                  <c:v>1.26905</c:v>
                </c:pt>
                <c:pt idx="150">
                  <c:v>1.24186</c:v>
                </c:pt>
                <c:pt idx="151">
                  <c:v>1.2152499999999999</c:v>
                </c:pt>
                <c:pt idx="152">
                  <c:v>1.1892100000000001</c:v>
                </c:pt>
                <c:pt idx="153">
                  <c:v>1.1637200000000001</c:v>
                </c:pt>
                <c:pt idx="154">
                  <c:v>1.13879</c:v>
                </c:pt>
                <c:pt idx="155">
                  <c:v>1.11439</c:v>
                </c:pt>
                <c:pt idx="156">
                  <c:v>1.0905100000000001</c:v>
                </c:pt>
                <c:pt idx="157">
                  <c:v>1.06714</c:v>
                </c:pt>
                <c:pt idx="158">
                  <c:v>1.04427</c:v>
                </c:pt>
                <c:pt idx="159">
                  <c:v>1.0219</c:v>
                </c:pt>
                <c:pt idx="160">
                  <c:v>1</c:v>
                </c:pt>
                <c:pt idx="161">
                  <c:v>1.0293000000000001</c:v>
                </c:pt>
                <c:pt idx="162">
                  <c:v>1.0594600000000001</c:v>
                </c:pt>
                <c:pt idx="163">
                  <c:v>1.0905100000000001</c:v>
                </c:pt>
                <c:pt idx="164">
                  <c:v>1.12246</c:v>
                </c:pt>
                <c:pt idx="165">
                  <c:v>1.1553500000000001</c:v>
                </c:pt>
                <c:pt idx="166">
                  <c:v>1.1892100000000001</c:v>
                </c:pt>
                <c:pt idx="167">
                  <c:v>1.2240500000000001</c:v>
                </c:pt>
                <c:pt idx="168">
                  <c:v>1.2599199999999999</c:v>
                </c:pt>
                <c:pt idx="169">
                  <c:v>1.29684</c:v>
                </c:pt>
                <c:pt idx="170">
                  <c:v>1.33484</c:v>
                </c:pt>
                <c:pt idx="171">
                  <c:v>1.37395</c:v>
                </c:pt>
                <c:pt idx="172">
                  <c:v>1.41421</c:v>
                </c:pt>
                <c:pt idx="173">
                  <c:v>1.4556500000000001</c:v>
                </c:pt>
                <c:pt idx="174">
                  <c:v>1.49831</c:v>
                </c:pt>
                <c:pt idx="175">
                  <c:v>1.5422100000000001</c:v>
                </c:pt>
                <c:pt idx="176">
                  <c:v>1.5873999999999999</c:v>
                </c:pt>
                <c:pt idx="177">
                  <c:v>1.63392</c:v>
                </c:pt>
                <c:pt idx="178">
                  <c:v>1.6817899999999999</c:v>
                </c:pt>
                <c:pt idx="179">
                  <c:v>1.7310700000000001</c:v>
                </c:pt>
                <c:pt idx="180">
                  <c:v>1.7818000000000001</c:v>
                </c:pt>
                <c:pt idx="181">
                  <c:v>1.8340099999999999</c:v>
                </c:pt>
                <c:pt idx="182">
                  <c:v>1.88775</c:v>
                </c:pt>
                <c:pt idx="183">
                  <c:v>1.94306</c:v>
                </c:pt>
                <c:pt idx="184">
                  <c:v>2</c:v>
                </c:pt>
                <c:pt idx="185">
                  <c:v>1.94306</c:v>
                </c:pt>
                <c:pt idx="186">
                  <c:v>1.88775</c:v>
                </c:pt>
                <c:pt idx="187">
                  <c:v>1.8340099999999999</c:v>
                </c:pt>
                <c:pt idx="188">
                  <c:v>1.7818000000000001</c:v>
                </c:pt>
                <c:pt idx="189">
                  <c:v>1.7310700000000001</c:v>
                </c:pt>
                <c:pt idx="190">
                  <c:v>1.6817899999999999</c:v>
                </c:pt>
                <c:pt idx="191">
                  <c:v>1.63392</c:v>
                </c:pt>
                <c:pt idx="192">
                  <c:v>1.5873999999999999</c:v>
                </c:pt>
                <c:pt idx="193">
                  <c:v>1.5422100000000001</c:v>
                </c:pt>
                <c:pt idx="194">
                  <c:v>1.49831</c:v>
                </c:pt>
                <c:pt idx="195">
                  <c:v>1.4556500000000001</c:v>
                </c:pt>
                <c:pt idx="196">
                  <c:v>1.41421</c:v>
                </c:pt>
                <c:pt idx="197">
                  <c:v>1.37395</c:v>
                </c:pt>
                <c:pt idx="198">
                  <c:v>1.33484</c:v>
                </c:pt>
                <c:pt idx="199">
                  <c:v>1.29684</c:v>
                </c:pt>
                <c:pt idx="200">
                  <c:v>1.2599199999999999</c:v>
                </c:pt>
                <c:pt idx="201">
                  <c:v>1.2240500000000001</c:v>
                </c:pt>
                <c:pt idx="202">
                  <c:v>1.1892100000000001</c:v>
                </c:pt>
                <c:pt idx="203">
                  <c:v>1.1553500000000001</c:v>
                </c:pt>
                <c:pt idx="204">
                  <c:v>1.12246</c:v>
                </c:pt>
                <c:pt idx="205">
                  <c:v>1.0905100000000001</c:v>
                </c:pt>
                <c:pt idx="206">
                  <c:v>1.0594600000000001</c:v>
                </c:pt>
                <c:pt idx="207">
                  <c:v>1.0293000000000001</c:v>
                </c:pt>
                <c:pt idx="208">
                  <c:v>1</c:v>
                </c:pt>
                <c:pt idx="209">
                  <c:v>1.04427</c:v>
                </c:pt>
                <c:pt idx="210">
                  <c:v>1.0905100000000001</c:v>
                </c:pt>
                <c:pt idx="211">
                  <c:v>1.13879</c:v>
                </c:pt>
                <c:pt idx="212">
                  <c:v>1.1892100000000001</c:v>
                </c:pt>
                <c:pt idx="213">
                  <c:v>1.24186</c:v>
                </c:pt>
                <c:pt idx="214">
                  <c:v>1.29684</c:v>
                </c:pt>
                <c:pt idx="215">
                  <c:v>1.35426</c:v>
                </c:pt>
                <c:pt idx="216">
                  <c:v>1.41421</c:v>
                </c:pt>
                <c:pt idx="217">
                  <c:v>1.4768300000000001</c:v>
                </c:pt>
                <c:pt idx="218">
                  <c:v>1.5422100000000001</c:v>
                </c:pt>
                <c:pt idx="219">
                  <c:v>1.61049</c:v>
                </c:pt>
                <c:pt idx="220">
                  <c:v>1.6817899999999999</c:v>
                </c:pt>
                <c:pt idx="221">
                  <c:v>1.7562500000000001</c:v>
                </c:pt>
                <c:pt idx="222">
                  <c:v>1.8340099999999999</c:v>
                </c:pt>
                <c:pt idx="223">
                  <c:v>1.9152100000000001</c:v>
                </c:pt>
                <c:pt idx="224">
                  <c:v>2</c:v>
                </c:pt>
                <c:pt idx="225">
                  <c:v>1.9152100000000001</c:v>
                </c:pt>
                <c:pt idx="226">
                  <c:v>1.8340099999999999</c:v>
                </c:pt>
                <c:pt idx="227">
                  <c:v>1.7562500000000001</c:v>
                </c:pt>
                <c:pt idx="228">
                  <c:v>1.6817899999999999</c:v>
                </c:pt>
                <c:pt idx="229">
                  <c:v>1.61049</c:v>
                </c:pt>
                <c:pt idx="230">
                  <c:v>1.5422100000000001</c:v>
                </c:pt>
                <c:pt idx="231">
                  <c:v>1.4768300000000001</c:v>
                </c:pt>
                <c:pt idx="232">
                  <c:v>1.41421</c:v>
                </c:pt>
                <c:pt idx="233">
                  <c:v>1.35426</c:v>
                </c:pt>
                <c:pt idx="234">
                  <c:v>1.29684</c:v>
                </c:pt>
                <c:pt idx="235">
                  <c:v>1.24186</c:v>
                </c:pt>
                <c:pt idx="236">
                  <c:v>1.1892100000000001</c:v>
                </c:pt>
                <c:pt idx="237">
                  <c:v>1.13879</c:v>
                </c:pt>
                <c:pt idx="238">
                  <c:v>1.0905100000000001</c:v>
                </c:pt>
                <c:pt idx="239">
                  <c:v>1.04427</c:v>
                </c:pt>
                <c:pt idx="240">
                  <c:v>1</c:v>
                </c:pt>
                <c:pt idx="241">
                  <c:v>1.0594600000000001</c:v>
                </c:pt>
                <c:pt idx="242">
                  <c:v>1.12246</c:v>
                </c:pt>
                <c:pt idx="243">
                  <c:v>1.1892100000000001</c:v>
                </c:pt>
                <c:pt idx="244">
                  <c:v>1.2599199999999999</c:v>
                </c:pt>
                <c:pt idx="245">
                  <c:v>1.33484</c:v>
                </c:pt>
                <c:pt idx="246">
                  <c:v>1.41421</c:v>
                </c:pt>
                <c:pt idx="247">
                  <c:v>1.49831</c:v>
                </c:pt>
                <c:pt idx="248">
                  <c:v>1.5873999999999999</c:v>
                </c:pt>
                <c:pt idx="249">
                  <c:v>1.6817899999999999</c:v>
                </c:pt>
                <c:pt idx="250">
                  <c:v>1.7818000000000001</c:v>
                </c:pt>
                <c:pt idx="251">
                  <c:v>1.88775</c:v>
                </c:pt>
                <c:pt idx="252">
                  <c:v>2</c:v>
                </c:pt>
                <c:pt idx="253">
                  <c:v>1.88775</c:v>
                </c:pt>
                <c:pt idx="254">
                  <c:v>1.7818000000000001</c:v>
                </c:pt>
                <c:pt idx="255">
                  <c:v>1.6817899999999999</c:v>
                </c:pt>
                <c:pt idx="256">
                  <c:v>1.5873999999999999</c:v>
                </c:pt>
                <c:pt idx="257">
                  <c:v>1.49831</c:v>
                </c:pt>
                <c:pt idx="258">
                  <c:v>1.41421</c:v>
                </c:pt>
                <c:pt idx="259">
                  <c:v>1.33484</c:v>
                </c:pt>
                <c:pt idx="260">
                  <c:v>1.2599199999999999</c:v>
                </c:pt>
                <c:pt idx="261">
                  <c:v>1.1892100000000001</c:v>
                </c:pt>
                <c:pt idx="262">
                  <c:v>1.12246</c:v>
                </c:pt>
                <c:pt idx="263">
                  <c:v>1.0594600000000001</c:v>
                </c:pt>
                <c:pt idx="264">
                  <c:v>1</c:v>
                </c:pt>
                <c:pt idx="265">
                  <c:v>1.0905100000000001</c:v>
                </c:pt>
                <c:pt idx="266">
                  <c:v>1.1892100000000001</c:v>
                </c:pt>
                <c:pt idx="267">
                  <c:v>1.29684</c:v>
                </c:pt>
                <c:pt idx="268">
                  <c:v>1.41421</c:v>
                </c:pt>
                <c:pt idx="269">
                  <c:v>1.5422100000000001</c:v>
                </c:pt>
                <c:pt idx="270">
                  <c:v>1.6817899999999999</c:v>
                </c:pt>
                <c:pt idx="271">
                  <c:v>1.8340099999999999</c:v>
                </c:pt>
                <c:pt idx="272">
                  <c:v>2</c:v>
                </c:pt>
                <c:pt idx="273">
                  <c:v>1.8340099999999999</c:v>
                </c:pt>
                <c:pt idx="274">
                  <c:v>1.6817899999999999</c:v>
                </c:pt>
                <c:pt idx="275">
                  <c:v>1.5422100000000001</c:v>
                </c:pt>
                <c:pt idx="276">
                  <c:v>1.41421</c:v>
                </c:pt>
                <c:pt idx="277">
                  <c:v>1.29684</c:v>
                </c:pt>
                <c:pt idx="278">
                  <c:v>1.1892100000000001</c:v>
                </c:pt>
                <c:pt idx="279">
                  <c:v>1.0905100000000001</c:v>
                </c:pt>
                <c:pt idx="280">
                  <c:v>1</c:v>
                </c:pt>
                <c:pt idx="281">
                  <c:v>1.12246</c:v>
                </c:pt>
                <c:pt idx="282">
                  <c:v>1.2599199999999999</c:v>
                </c:pt>
                <c:pt idx="283">
                  <c:v>1.41421</c:v>
                </c:pt>
                <c:pt idx="284">
                  <c:v>1.5873999999999999</c:v>
                </c:pt>
                <c:pt idx="285">
                  <c:v>1.7818000000000001</c:v>
                </c:pt>
                <c:pt idx="286">
                  <c:v>2</c:v>
                </c:pt>
                <c:pt idx="287">
                  <c:v>1.7818000000000001</c:v>
                </c:pt>
                <c:pt idx="288">
                  <c:v>1.5873999999999999</c:v>
                </c:pt>
                <c:pt idx="289">
                  <c:v>1.41421</c:v>
                </c:pt>
                <c:pt idx="290">
                  <c:v>1.2599199999999999</c:v>
                </c:pt>
                <c:pt idx="291">
                  <c:v>1.12246</c:v>
                </c:pt>
                <c:pt idx="292">
                  <c:v>1</c:v>
                </c:pt>
                <c:pt idx="293">
                  <c:v>1.1892100000000001</c:v>
                </c:pt>
                <c:pt idx="294">
                  <c:v>1.41421</c:v>
                </c:pt>
                <c:pt idx="295">
                  <c:v>1.6817899999999999</c:v>
                </c:pt>
                <c:pt idx="296">
                  <c:v>2</c:v>
                </c:pt>
                <c:pt idx="297">
                  <c:v>1.6817899999999999</c:v>
                </c:pt>
                <c:pt idx="298">
                  <c:v>1.41421</c:v>
                </c:pt>
                <c:pt idx="299">
                  <c:v>1.1892100000000001</c:v>
                </c:pt>
                <c:pt idx="300">
                  <c:v>1</c:v>
                </c:pt>
                <c:pt idx="301">
                  <c:v>1.2599199999999999</c:v>
                </c:pt>
                <c:pt idx="302">
                  <c:v>1.5873999999999999</c:v>
                </c:pt>
                <c:pt idx="303">
                  <c:v>2</c:v>
                </c:pt>
                <c:pt idx="304">
                  <c:v>1.5873999999999999</c:v>
                </c:pt>
                <c:pt idx="305">
                  <c:v>1.2599199999999999</c:v>
                </c:pt>
                <c:pt idx="306">
                  <c:v>1</c:v>
                </c:pt>
                <c:pt idx="307">
                  <c:v>1.41421</c:v>
                </c:pt>
                <c:pt idx="308">
                  <c:v>2</c:v>
                </c:pt>
                <c:pt idx="309">
                  <c:v>1.41421</c:v>
                </c:pt>
                <c:pt idx="310">
                  <c:v>1</c:v>
                </c:pt>
                <c:pt idx="311">
                  <c:v>2</c:v>
                </c:pt>
                <c:pt idx="31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E0-4DE9-A4AA-C8CF5E9E5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1875496"/>
        <c:axId val="831874056"/>
      </c:scatterChart>
      <c:valAx>
        <c:axId val="831875496"/>
        <c:scaling>
          <c:orientation val="minMax"/>
          <c:max val="2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baseline="0">
                    <a:solidFill>
                      <a:schemeClr val="accent5">
                        <a:lumMod val="50000"/>
                      </a:schemeClr>
                    </a:solidFill>
                  </a:rPr>
                  <a:t>Measure (time)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874056"/>
        <c:crosses val="autoZero"/>
        <c:crossBetween val="midCat"/>
        <c:majorUnit val="2"/>
      </c:valAx>
      <c:valAx>
        <c:axId val="831874056"/>
        <c:scaling>
          <c:orientation val="minMax"/>
          <c:max val="2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chemeClr val="accent5">
                        <a:lumMod val="50000"/>
                      </a:schemeClr>
                    </a:solidFill>
                  </a:rPr>
                  <a:t>Relative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1875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 dirty="0">
                <a:solidFill>
                  <a:srgbClr val="0070C0"/>
                </a:solidFill>
              </a:rPr>
              <a:t>Reciprocal,</a:t>
            </a:r>
            <a:r>
              <a:rPr lang="en-US" sz="2400" b="1" i="0" baseline="0" dirty="0">
                <a:solidFill>
                  <a:srgbClr val="7030A0"/>
                </a:solidFill>
              </a:rPr>
              <a:t> </a:t>
            </a:r>
            <a:r>
              <a:rPr lang="en-US" sz="2400" b="1" i="0" baseline="0" dirty="0">
                <a:solidFill>
                  <a:srgbClr val="FF9900"/>
                </a:solidFill>
              </a:rPr>
              <a:t>Log2,</a:t>
            </a:r>
            <a:r>
              <a:rPr lang="en-US" sz="2400" b="1" i="0" baseline="0" dirty="0">
                <a:solidFill>
                  <a:srgbClr val="7030A0"/>
                </a:solidFill>
              </a:rPr>
              <a:t> and </a:t>
            </a:r>
            <a:r>
              <a:rPr lang="en-US" sz="2400" b="1" i="0" baseline="0" dirty="0">
                <a:solidFill>
                  <a:srgbClr val="008000"/>
                </a:solidFill>
              </a:rPr>
              <a:t>Linear</a:t>
            </a:r>
            <a:r>
              <a:rPr lang="en-US" sz="2400" b="1" i="0" baseline="0" dirty="0">
                <a:solidFill>
                  <a:srgbClr val="7030A0"/>
                </a:solidFill>
              </a:rPr>
              <a:t> Tuning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Reciprocal!$B$1</c:f>
              <c:strCache>
                <c:ptCount val="1"/>
                <c:pt idx="0">
                  <c:v>Reciprocal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Reciprocal!$A$2:$A$22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Reciprocal!$B$2:$B$22</c:f>
              <c:numCache>
                <c:formatCode>General</c:formatCode>
                <c:ptCount val="21"/>
                <c:pt idx="0">
                  <c:v>2</c:v>
                </c:pt>
                <c:pt idx="1">
                  <c:v>2.1333000000000002</c:v>
                </c:pt>
                <c:pt idx="2">
                  <c:v>2.2856999999999998</c:v>
                </c:pt>
                <c:pt idx="3">
                  <c:v>2.4615</c:v>
                </c:pt>
                <c:pt idx="4">
                  <c:v>2.6667000000000001</c:v>
                </c:pt>
                <c:pt idx="5">
                  <c:v>2.9091</c:v>
                </c:pt>
                <c:pt idx="6">
                  <c:v>3.2</c:v>
                </c:pt>
                <c:pt idx="7">
                  <c:v>3.55</c:v>
                </c:pt>
                <c:pt idx="8">
                  <c:v>4</c:v>
                </c:pt>
                <c:pt idx="9">
                  <c:v>4.5713999999999997</c:v>
                </c:pt>
                <c:pt idx="10">
                  <c:v>5.3333000000000004</c:v>
                </c:pt>
                <c:pt idx="11">
                  <c:v>6.4</c:v>
                </c:pt>
                <c:pt idx="12">
                  <c:v>8</c:v>
                </c:pt>
                <c:pt idx="13">
                  <c:v>10.666700000000001</c:v>
                </c:pt>
                <c:pt idx="14">
                  <c:v>16</c:v>
                </c:pt>
                <c:pt idx="15">
                  <c:v>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BE8-4CF1-BACD-92F567F61D3D}"/>
            </c:ext>
          </c:extLst>
        </c:ser>
        <c:ser>
          <c:idx val="1"/>
          <c:order val="1"/>
          <c:tx>
            <c:strRef>
              <c:f>Reciprocal!$C$1</c:f>
              <c:strCache>
                <c:ptCount val="1"/>
                <c:pt idx="0">
                  <c:v>Log2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Reciprocal!$A$2:$A$22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Reciprocal!$C$2:$C$22</c:f>
              <c:numCache>
                <c:formatCode>General</c:formatCode>
                <c:ptCount val="21"/>
                <c:pt idx="0">
                  <c:v>1</c:v>
                </c:pt>
                <c:pt idx="1">
                  <c:v>1.1892</c:v>
                </c:pt>
                <c:pt idx="2">
                  <c:v>1.4141999999999999</c:v>
                </c:pt>
                <c:pt idx="3">
                  <c:v>1.6818</c:v>
                </c:pt>
                <c:pt idx="4">
                  <c:v>2</c:v>
                </c:pt>
                <c:pt idx="5">
                  <c:v>2.3784000000000001</c:v>
                </c:pt>
                <c:pt idx="6">
                  <c:v>2.8283999999999998</c:v>
                </c:pt>
                <c:pt idx="7">
                  <c:v>3.3635999999999999</c:v>
                </c:pt>
                <c:pt idx="8">
                  <c:v>4</c:v>
                </c:pt>
                <c:pt idx="9">
                  <c:v>4.7568000000000001</c:v>
                </c:pt>
                <c:pt idx="10">
                  <c:v>5.6569000000000003</c:v>
                </c:pt>
                <c:pt idx="11">
                  <c:v>6.7271999999999998</c:v>
                </c:pt>
                <c:pt idx="12">
                  <c:v>8</c:v>
                </c:pt>
                <c:pt idx="13">
                  <c:v>9.5136000000000003</c:v>
                </c:pt>
                <c:pt idx="14">
                  <c:v>11.313700000000001</c:v>
                </c:pt>
                <c:pt idx="15">
                  <c:v>13.454499999999999</c:v>
                </c:pt>
                <c:pt idx="16">
                  <c:v>16</c:v>
                </c:pt>
                <c:pt idx="17">
                  <c:v>19.0273</c:v>
                </c:pt>
                <c:pt idx="18">
                  <c:v>22.627400000000002</c:v>
                </c:pt>
                <c:pt idx="19">
                  <c:v>26.908999999999999</c:v>
                </c:pt>
                <c:pt idx="20">
                  <c:v>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BE8-4CF1-BACD-92F567F61D3D}"/>
            </c:ext>
          </c:extLst>
        </c:ser>
        <c:ser>
          <c:idx val="2"/>
          <c:order val="2"/>
          <c:tx>
            <c:strRef>
              <c:f>Reciprocal!$D$1</c:f>
              <c:strCache>
                <c:ptCount val="1"/>
                <c:pt idx="0">
                  <c:v>Linear</c:v>
                </c:pt>
              </c:strCache>
            </c:strRef>
          </c:tx>
          <c:spPr>
            <a:ln w="19050" cap="rnd">
              <a:solidFill>
                <a:srgbClr val="49AF0A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49AF0A">
                  <a:lumMod val="75000"/>
                </a:srgb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Reciprocal!$A$2:$A$22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Reciprocal!$D$2:$D$22</c:f>
              <c:numCache>
                <c:formatCode>General</c:formatCode>
                <c:ptCount val="21"/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7</c:v>
                </c:pt>
                <c:pt idx="12">
                  <c:v>8</c:v>
                </c:pt>
                <c:pt idx="13">
                  <c:v>9</c:v>
                </c:pt>
                <c:pt idx="14">
                  <c:v>10</c:v>
                </c:pt>
                <c:pt idx="15">
                  <c:v>11</c:v>
                </c:pt>
                <c:pt idx="16">
                  <c:v>12</c:v>
                </c:pt>
                <c:pt idx="17">
                  <c:v>13</c:v>
                </c:pt>
                <c:pt idx="18">
                  <c:v>14</c:v>
                </c:pt>
                <c:pt idx="19">
                  <c:v>15</c:v>
                </c:pt>
                <c:pt idx="20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BE8-4CF1-BACD-92F567F61D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7377520"/>
        <c:axId val="837375000"/>
      </c:scatterChart>
      <c:valAx>
        <c:axId val="837377520"/>
        <c:scaling>
          <c:orientation val="minMax"/>
          <c:max val="16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baseline="0" dirty="0">
                    <a:solidFill>
                      <a:schemeClr val="accent5">
                        <a:lumMod val="50000"/>
                      </a:schemeClr>
                    </a:solidFill>
                  </a:rPr>
                  <a:t>Keys (note)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375000"/>
        <c:crosses val="autoZero"/>
        <c:crossBetween val="midCat"/>
      </c:valAx>
      <c:valAx>
        <c:axId val="837375000"/>
        <c:scaling>
          <c:orientation val="minMax"/>
          <c:max val="3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i="0" baseline="0">
                    <a:solidFill>
                      <a:schemeClr val="accent5">
                        <a:lumMod val="50000"/>
                      </a:schemeClr>
                    </a:solidFill>
                  </a:rPr>
                  <a:t>Relative 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accent5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377520"/>
        <c:crosses val="autoZero"/>
        <c:crossBetween val="midCat"/>
        <c:majorUnit val="4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5FFBF-2C64-42CD-9E2F-09E2049D891B}" type="datetimeFigureOut">
              <a:rPr lang="en-US"/>
              <a:t>1/14/2024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F2C6B-0C1B-4F88-BCBA-898BA50DE78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0930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3DF44-BBF1-44C7-A0B1-7B7B2F7B3880}" type="datetimeFigureOut">
              <a:rPr lang="en-US"/>
              <a:t>1/13/2024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E53BB-F993-49A1-9E37-CA3E5BE0709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98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88825" cy="4449836"/>
          </a:xfrm>
          <a:custGeom>
            <a:avLst/>
            <a:gdLst>
              <a:gd name="connsiteX0" fmla="*/ 0 w 12188825"/>
              <a:gd name="connsiteY0" fmla="*/ 0 h 5545334"/>
              <a:gd name="connsiteX1" fmla="*/ 12188825 w 12188825"/>
              <a:gd name="connsiteY1" fmla="*/ 0 h 5545334"/>
              <a:gd name="connsiteX2" fmla="*/ 12188825 w 12188825"/>
              <a:gd name="connsiteY2" fmla="*/ 4181566 h 5545334"/>
              <a:gd name="connsiteX3" fmla="*/ 6105607 w 12188825"/>
              <a:gd name="connsiteY3" fmla="*/ 4449836 h 5545334"/>
              <a:gd name="connsiteX4" fmla="*/ 1 w 12188825"/>
              <a:gd name="connsiteY4" fmla="*/ 4179342 h 5545334"/>
              <a:gd name="connsiteX5" fmla="*/ 1 w 12188825"/>
              <a:gd name="connsiteY5" fmla="*/ 5545334 h 5545334"/>
              <a:gd name="connsiteX6" fmla="*/ 0 w 12188825"/>
              <a:gd name="connsiteY6" fmla="*/ 0 h 5545334"/>
              <a:gd name="connsiteX0" fmla="*/ 0 w 12188825"/>
              <a:gd name="connsiteY0" fmla="*/ 0 h 4449836"/>
              <a:gd name="connsiteX1" fmla="*/ 12188825 w 12188825"/>
              <a:gd name="connsiteY1" fmla="*/ 0 h 4449836"/>
              <a:gd name="connsiteX2" fmla="*/ 12188825 w 12188825"/>
              <a:gd name="connsiteY2" fmla="*/ 4181566 h 4449836"/>
              <a:gd name="connsiteX3" fmla="*/ 6105607 w 12188825"/>
              <a:gd name="connsiteY3" fmla="*/ 4449836 h 4449836"/>
              <a:gd name="connsiteX4" fmla="*/ 1 w 12188825"/>
              <a:gd name="connsiteY4" fmla="*/ 4179342 h 4449836"/>
              <a:gd name="connsiteX5" fmla="*/ 0 w 12188825"/>
              <a:gd name="connsiteY5" fmla="*/ 0 h 444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4449836">
                <a:moveTo>
                  <a:pt x="0" y="0"/>
                </a:moveTo>
                <a:lnTo>
                  <a:pt x="12188825" y="0"/>
                </a:lnTo>
                <a:lnTo>
                  <a:pt x="12188825" y="4181566"/>
                </a:lnTo>
                <a:cubicBezTo>
                  <a:pt x="10420785" y="4351787"/>
                  <a:pt x="8336850" y="4449836"/>
                  <a:pt x="6105607" y="4449836"/>
                </a:cubicBezTo>
                <a:cubicBezTo>
                  <a:pt x="3864934" y="4449836"/>
                  <a:pt x="1772815" y="4350957"/>
                  <a:pt x="1" y="4179342"/>
                </a:cubicBezTo>
                <a:cubicBezTo>
                  <a:pt x="1" y="2786228"/>
                  <a:pt x="0" y="1393114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ectangle 12"/>
          <p:cNvSpPr/>
          <p:nvPr/>
        </p:nvSpPr>
        <p:spPr>
          <a:xfrm flipV="1">
            <a:off x="1" y="4179342"/>
            <a:ext cx="12188824" cy="1785092"/>
          </a:xfrm>
          <a:custGeom>
            <a:avLst/>
            <a:gdLst/>
            <a:ahLst/>
            <a:cxnLst/>
            <a:rect l="l" t="t" r="r" b="b"/>
            <a:pathLst>
              <a:path w="12188824" h="1785092">
                <a:moveTo>
                  <a:pt x="0" y="0"/>
                </a:moveTo>
                <a:lnTo>
                  <a:pt x="12188824" y="0"/>
                </a:lnTo>
                <a:lnTo>
                  <a:pt x="12188824" y="1782868"/>
                </a:lnTo>
                <a:cubicBezTo>
                  <a:pt x="10420784" y="1612647"/>
                  <a:pt x="8336849" y="1514598"/>
                  <a:pt x="6105606" y="1514598"/>
                </a:cubicBezTo>
                <a:cubicBezTo>
                  <a:pt x="3864933" y="1514598"/>
                  <a:pt x="1772814" y="1613477"/>
                  <a:pt x="0" y="178509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16"/>
          <p:cNvSpPr/>
          <p:nvPr/>
        </p:nvSpPr>
        <p:spPr>
          <a:xfrm flipV="1">
            <a:off x="0" y="4232668"/>
            <a:ext cx="12188825" cy="2625332"/>
          </a:xfrm>
          <a:custGeom>
            <a:avLst/>
            <a:gdLst/>
            <a:ahLst/>
            <a:cxnLst/>
            <a:rect l="l" t="t" r="r" b="b"/>
            <a:pathLst>
              <a:path w="12188825" h="2625332">
                <a:moveTo>
                  <a:pt x="12188819" y="2625332"/>
                </a:moveTo>
                <a:lnTo>
                  <a:pt x="12188819" y="1143000"/>
                </a:lnTo>
                <a:lnTo>
                  <a:pt x="12188819" y="1066800"/>
                </a:lnTo>
                <a:lnTo>
                  <a:pt x="12188825" y="1066800"/>
                </a:lnTo>
                <a:lnTo>
                  <a:pt x="12188825" y="0"/>
                </a:lnTo>
                <a:lnTo>
                  <a:pt x="1" y="0"/>
                </a:lnTo>
                <a:lnTo>
                  <a:pt x="1" y="762000"/>
                </a:lnTo>
                <a:lnTo>
                  <a:pt x="1" y="893566"/>
                </a:lnTo>
                <a:lnTo>
                  <a:pt x="0" y="893566"/>
                </a:lnTo>
                <a:lnTo>
                  <a:pt x="0" y="2417303"/>
                </a:lnTo>
                <a:cubicBezTo>
                  <a:pt x="1730673" y="2256633"/>
                  <a:pt x="3842817" y="2181652"/>
                  <a:pt x="6121030" y="2221419"/>
                </a:cubicBezTo>
                <a:cubicBezTo>
                  <a:pt x="8380478" y="2260858"/>
                  <a:pt x="10472741" y="2407392"/>
                  <a:pt x="12188819" y="262533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2743200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99616" y="4800600"/>
            <a:ext cx="7333488" cy="13716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27908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11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/>
          <p:cNvSpPr/>
          <p:nvPr userDrawn="1"/>
        </p:nvSpPr>
        <p:spPr>
          <a:xfrm>
            <a:off x="7466013" y="1"/>
            <a:ext cx="4722806" cy="6353183"/>
          </a:xfrm>
          <a:custGeom>
            <a:avLst/>
            <a:gdLst/>
            <a:ahLst/>
            <a:cxnLst/>
            <a:rect l="l" t="t" r="r" b="b"/>
            <a:pathLst>
              <a:path w="4722806" h="6353183">
                <a:moveTo>
                  <a:pt x="0" y="0"/>
                </a:moveTo>
                <a:lnTo>
                  <a:pt x="4722806" y="0"/>
                </a:lnTo>
                <a:lnTo>
                  <a:pt x="4722806" y="6098225"/>
                </a:lnTo>
                <a:cubicBezTo>
                  <a:pt x="3319459" y="6233334"/>
                  <a:pt x="1717095" y="6322975"/>
                  <a:pt x="0" y="635318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7923211" y="457200"/>
            <a:ext cx="3781439" cy="3276600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-3026" y="0"/>
            <a:ext cx="7469039" cy="6366494"/>
          </a:xfrm>
          <a:custGeom>
            <a:avLst/>
            <a:gdLst>
              <a:gd name="connsiteX0" fmla="*/ 0 w 7469039"/>
              <a:gd name="connsiteY0" fmla="*/ 0 h 6508480"/>
              <a:gd name="connsiteX1" fmla="*/ 7469039 w 7469039"/>
              <a:gd name="connsiteY1" fmla="*/ 0 h 6508480"/>
              <a:gd name="connsiteX2" fmla="*/ 7469039 w 7469039"/>
              <a:gd name="connsiteY2" fmla="*/ 6353183 h 6508480"/>
              <a:gd name="connsiteX3" fmla="*/ 6108633 w 7469039"/>
              <a:gd name="connsiteY3" fmla="*/ 6366494 h 6508480"/>
              <a:gd name="connsiteX4" fmla="*/ 3027 w 7469039"/>
              <a:gd name="connsiteY4" fmla="*/ 6096000 h 6508480"/>
              <a:gd name="connsiteX5" fmla="*/ 3027 w 7469039"/>
              <a:gd name="connsiteY5" fmla="*/ 6508480 h 6508480"/>
              <a:gd name="connsiteX6" fmla="*/ 0 w 7469039"/>
              <a:gd name="connsiteY6" fmla="*/ 0 h 6508480"/>
              <a:gd name="connsiteX0" fmla="*/ 0 w 7469039"/>
              <a:gd name="connsiteY0" fmla="*/ 0 h 6366494"/>
              <a:gd name="connsiteX1" fmla="*/ 7469039 w 7469039"/>
              <a:gd name="connsiteY1" fmla="*/ 0 h 6366494"/>
              <a:gd name="connsiteX2" fmla="*/ 7469039 w 7469039"/>
              <a:gd name="connsiteY2" fmla="*/ 6353183 h 6366494"/>
              <a:gd name="connsiteX3" fmla="*/ 6108633 w 7469039"/>
              <a:gd name="connsiteY3" fmla="*/ 6366494 h 6366494"/>
              <a:gd name="connsiteX4" fmla="*/ 3027 w 7469039"/>
              <a:gd name="connsiteY4" fmla="*/ 6096000 h 6366494"/>
              <a:gd name="connsiteX5" fmla="*/ 0 w 7469039"/>
              <a:gd name="connsiteY5" fmla="*/ 0 h 6366494"/>
              <a:gd name="connsiteX0" fmla="*/ 0 w 7469039"/>
              <a:gd name="connsiteY0" fmla="*/ 0 h 6366494"/>
              <a:gd name="connsiteX1" fmla="*/ 7469039 w 7469039"/>
              <a:gd name="connsiteY1" fmla="*/ 0 h 6366494"/>
              <a:gd name="connsiteX2" fmla="*/ 7469039 w 7469039"/>
              <a:gd name="connsiteY2" fmla="*/ 6353183 h 6366494"/>
              <a:gd name="connsiteX3" fmla="*/ 6108633 w 7469039"/>
              <a:gd name="connsiteY3" fmla="*/ 6366494 h 6366494"/>
              <a:gd name="connsiteX4" fmla="*/ 645 w 7469039"/>
              <a:gd name="connsiteY4" fmla="*/ 6096000 h 6366494"/>
              <a:gd name="connsiteX5" fmla="*/ 0 w 7469039"/>
              <a:gd name="connsiteY5" fmla="*/ 0 h 636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9039" h="6366494">
                <a:moveTo>
                  <a:pt x="0" y="0"/>
                </a:moveTo>
                <a:lnTo>
                  <a:pt x="7469039" y="0"/>
                </a:lnTo>
                <a:lnTo>
                  <a:pt x="7469039" y="6353183"/>
                </a:lnTo>
                <a:cubicBezTo>
                  <a:pt x="7022837" y="6362323"/>
                  <a:pt x="6568869" y="6366494"/>
                  <a:pt x="6108633" y="6366494"/>
                </a:cubicBezTo>
                <a:cubicBezTo>
                  <a:pt x="3867960" y="6366494"/>
                  <a:pt x="1773459" y="6267615"/>
                  <a:pt x="645" y="6096000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962400"/>
            <a:ext cx="3781439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042A8-43C1-4815-A5CF-022104463224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82E9EE-A870-438B-947A-FF671DFAF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42A8-43C1-4815-A5CF-022104463224}" type="datetimeFigureOut">
              <a:rPr lang="en-US"/>
              <a:t>1/13/2024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E9EE-A870-438B-947A-FF671DFAFC9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black">
          <a:xfrm>
            <a:off x="9294812" y="274639"/>
            <a:ext cx="1371602" cy="589756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274639"/>
            <a:ext cx="7619999" cy="5884321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042A8-43C1-4815-A5CF-022104463224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82E9EE-A870-438B-947A-FF671DFAF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42A8-43C1-4815-A5CF-022104463224}" type="datetimeFigureOut">
              <a:rPr lang="en-US"/>
              <a:t>1/13/2024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E9EE-A870-438B-947A-FF671DFAFC9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H="1">
            <a:off x="0" y="0"/>
            <a:ext cx="12188825" cy="3245754"/>
          </a:xfrm>
          <a:custGeom>
            <a:avLst/>
            <a:gdLst/>
            <a:ahLst/>
            <a:cxnLst/>
            <a:rect l="l" t="t" r="r" b="b"/>
            <a:pathLst>
              <a:path w="12188825" h="3245754">
                <a:moveTo>
                  <a:pt x="12188825" y="0"/>
                </a:moveTo>
                <a:lnTo>
                  <a:pt x="0" y="0"/>
                </a:lnTo>
                <a:lnTo>
                  <a:pt x="1" y="2975260"/>
                </a:lnTo>
                <a:cubicBezTo>
                  <a:pt x="1772815" y="3146875"/>
                  <a:pt x="3864934" y="3245754"/>
                  <a:pt x="6105607" y="3245754"/>
                </a:cubicBezTo>
                <a:cubicBezTo>
                  <a:pt x="8336850" y="3245754"/>
                  <a:pt x="10420785" y="3147705"/>
                  <a:pt x="12188825" y="297748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ectangle 12"/>
          <p:cNvSpPr/>
          <p:nvPr/>
        </p:nvSpPr>
        <p:spPr>
          <a:xfrm flipH="1" flipV="1">
            <a:off x="0" y="2975260"/>
            <a:ext cx="12188824" cy="1785092"/>
          </a:xfrm>
          <a:custGeom>
            <a:avLst/>
            <a:gdLst/>
            <a:ahLst/>
            <a:cxnLst/>
            <a:rect l="l" t="t" r="r" b="b"/>
            <a:pathLst>
              <a:path w="12188824" h="1785092">
                <a:moveTo>
                  <a:pt x="0" y="0"/>
                </a:moveTo>
                <a:lnTo>
                  <a:pt x="12188824" y="0"/>
                </a:lnTo>
                <a:lnTo>
                  <a:pt x="12188824" y="1782868"/>
                </a:lnTo>
                <a:cubicBezTo>
                  <a:pt x="10420784" y="1612647"/>
                  <a:pt x="8336849" y="1514598"/>
                  <a:pt x="6105606" y="1514598"/>
                </a:cubicBezTo>
                <a:cubicBezTo>
                  <a:pt x="3864933" y="1514598"/>
                  <a:pt x="1772814" y="1613477"/>
                  <a:pt x="0" y="178509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16"/>
          <p:cNvSpPr/>
          <p:nvPr/>
        </p:nvSpPr>
        <p:spPr>
          <a:xfrm flipH="1" flipV="1">
            <a:off x="0" y="3028586"/>
            <a:ext cx="12188825" cy="3829414"/>
          </a:xfrm>
          <a:custGeom>
            <a:avLst/>
            <a:gdLst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25 w 12188825"/>
              <a:gd name="connsiteY12" fmla="*/ 2270882 h 3829414"/>
              <a:gd name="connsiteX13" fmla="*/ 12188819 w 12188825"/>
              <a:gd name="connsiteY13" fmla="*/ 2270882 h 3829414"/>
              <a:gd name="connsiteX14" fmla="*/ 12188819 w 12188825"/>
              <a:gd name="connsiteY14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25 w 12188825"/>
              <a:gd name="connsiteY12" fmla="*/ 2270882 h 3829414"/>
              <a:gd name="connsiteX13" fmla="*/ 12188819 w 12188825"/>
              <a:gd name="connsiteY13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19 w 12188825"/>
              <a:gd name="connsiteY12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19 w 12188825"/>
              <a:gd name="connsiteY11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19 w 12188825"/>
              <a:gd name="connsiteY10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0 h 3829414"/>
              <a:gd name="connsiteX8" fmla="*/ 12188825 w 12188825"/>
              <a:gd name="connsiteY8" fmla="*/ 0 h 3829414"/>
              <a:gd name="connsiteX9" fmla="*/ 12188819 w 12188825"/>
              <a:gd name="connsiteY9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0 h 3829414"/>
              <a:gd name="connsiteX7" fmla="*/ 12188825 w 12188825"/>
              <a:gd name="connsiteY7" fmla="*/ 0 h 3829414"/>
              <a:gd name="connsiteX8" fmla="*/ 12188819 w 12188825"/>
              <a:gd name="connsiteY8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0 h 3829414"/>
              <a:gd name="connsiteX6" fmla="*/ 12188825 w 12188825"/>
              <a:gd name="connsiteY6" fmla="*/ 0 h 3829414"/>
              <a:gd name="connsiteX7" fmla="*/ 12188819 w 12188825"/>
              <a:gd name="connsiteY7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0 h 3829414"/>
              <a:gd name="connsiteX5" fmla="*/ 12188825 w 12188825"/>
              <a:gd name="connsiteY5" fmla="*/ 0 h 3829414"/>
              <a:gd name="connsiteX6" fmla="*/ 12188819 w 12188825"/>
              <a:gd name="connsiteY6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1 w 12188825"/>
              <a:gd name="connsiteY3" fmla="*/ 0 h 3829414"/>
              <a:gd name="connsiteX4" fmla="*/ 12188825 w 12188825"/>
              <a:gd name="connsiteY4" fmla="*/ 0 h 3829414"/>
              <a:gd name="connsiteX5" fmla="*/ 12188819 w 12188825"/>
              <a:gd name="connsiteY5" fmla="*/ 3829414 h 38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3829414">
                <a:moveTo>
                  <a:pt x="12188819" y="3829414"/>
                </a:moveTo>
                <a:cubicBezTo>
                  <a:pt x="10472741" y="3611474"/>
                  <a:pt x="8380478" y="3464940"/>
                  <a:pt x="6121030" y="3425501"/>
                </a:cubicBezTo>
                <a:cubicBezTo>
                  <a:pt x="3842817" y="3385734"/>
                  <a:pt x="1730673" y="3460715"/>
                  <a:pt x="0" y="3621385"/>
                </a:cubicBezTo>
                <a:cubicBezTo>
                  <a:pt x="0" y="2414257"/>
                  <a:pt x="1" y="1207128"/>
                  <a:pt x="1" y="0"/>
                </a:cubicBezTo>
                <a:lnTo>
                  <a:pt x="12188825" y="0"/>
                </a:lnTo>
                <a:cubicBezTo>
                  <a:pt x="12188823" y="1276471"/>
                  <a:pt x="12188821" y="2552943"/>
                  <a:pt x="12188819" y="38294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3505200"/>
            <a:ext cx="9144000" cy="1908446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Picture Placeholder 16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3141318"/>
          </a:xfrm>
          <a:custGeom>
            <a:avLst/>
            <a:gdLst>
              <a:gd name="connsiteX0" fmla="*/ 0 w 12188825"/>
              <a:gd name="connsiteY0" fmla="*/ 0 h 3867150"/>
              <a:gd name="connsiteX1" fmla="*/ 12188825 w 12188825"/>
              <a:gd name="connsiteY1" fmla="*/ 0 h 3867150"/>
              <a:gd name="connsiteX2" fmla="*/ 12188825 w 12188825"/>
              <a:gd name="connsiteY2" fmla="*/ 3867150 h 3867150"/>
              <a:gd name="connsiteX3" fmla="*/ 12188824 w 12188825"/>
              <a:gd name="connsiteY3" fmla="*/ 2819066 h 3867150"/>
              <a:gd name="connsiteX4" fmla="*/ 6324758 w 12188825"/>
              <a:gd name="connsiteY4" fmla="*/ 3141318 h 3867150"/>
              <a:gd name="connsiteX5" fmla="*/ 0 w 12188825"/>
              <a:gd name="connsiteY5" fmla="*/ 2907554 h 3867150"/>
              <a:gd name="connsiteX6" fmla="*/ 0 w 12188825"/>
              <a:gd name="connsiteY6" fmla="*/ 0 h 3867150"/>
              <a:gd name="connsiteX0" fmla="*/ 0 w 12188825"/>
              <a:gd name="connsiteY0" fmla="*/ 0 h 3141318"/>
              <a:gd name="connsiteX1" fmla="*/ 12188825 w 12188825"/>
              <a:gd name="connsiteY1" fmla="*/ 0 h 3141318"/>
              <a:gd name="connsiteX2" fmla="*/ 12188824 w 12188825"/>
              <a:gd name="connsiteY2" fmla="*/ 2819066 h 3141318"/>
              <a:gd name="connsiteX3" fmla="*/ 6324758 w 12188825"/>
              <a:gd name="connsiteY3" fmla="*/ 3141318 h 3141318"/>
              <a:gd name="connsiteX4" fmla="*/ 0 w 12188825"/>
              <a:gd name="connsiteY4" fmla="*/ 2907554 h 3141318"/>
              <a:gd name="connsiteX5" fmla="*/ 0 w 12188825"/>
              <a:gd name="connsiteY5" fmla="*/ 0 h 314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3141318">
                <a:moveTo>
                  <a:pt x="0" y="0"/>
                </a:moveTo>
                <a:lnTo>
                  <a:pt x="12188825" y="0"/>
                </a:lnTo>
                <a:cubicBezTo>
                  <a:pt x="12188825" y="939689"/>
                  <a:pt x="12188824" y="1879377"/>
                  <a:pt x="12188824" y="2819066"/>
                </a:cubicBezTo>
                <a:cubicBezTo>
                  <a:pt x="10416010" y="2990681"/>
                  <a:pt x="8565431" y="3141318"/>
                  <a:pt x="6324758" y="3141318"/>
                </a:cubicBezTo>
                <a:cubicBezTo>
                  <a:pt x="4093515" y="3141318"/>
                  <a:pt x="1768040" y="3077775"/>
                  <a:pt x="0" y="290755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tIns="4572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501775" y="5562600"/>
            <a:ext cx="7335837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61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/>
          <p:nvPr userDrawn="1"/>
        </p:nvSpPr>
        <p:spPr>
          <a:xfrm flipH="1">
            <a:off x="2" y="789993"/>
            <a:ext cx="12188825" cy="5080598"/>
          </a:xfrm>
          <a:custGeom>
            <a:avLst/>
            <a:gdLst/>
            <a:ahLst/>
            <a:cxnLst/>
            <a:rect l="l" t="t" r="r" b="b"/>
            <a:pathLst>
              <a:path w="12188825" h="5080598">
                <a:moveTo>
                  <a:pt x="12188824" y="0"/>
                </a:moveTo>
                <a:cubicBezTo>
                  <a:pt x="10416010" y="171615"/>
                  <a:pt x="8323891" y="270494"/>
                  <a:pt x="6083218" y="270494"/>
                </a:cubicBezTo>
                <a:cubicBezTo>
                  <a:pt x="3851975" y="270494"/>
                  <a:pt x="1768040" y="172445"/>
                  <a:pt x="0" y="2224"/>
                </a:cubicBezTo>
                <a:lnTo>
                  <a:pt x="0" y="1496008"/>
                </a:lnTo>
                <a:lnTo>
                  <a:pt x="0" y="1785092"/>
                </a:lnTo>
                <a:lnTo>
                  <a:pt x="0" y="3295506"/>
                </a:lnTo>
                <a:lnTo>
                  <a:pt x="0" y="3553408"/>
                </a:lnTo>
                <a:lnTo>
                  <a:pt x="0" y="5080598"/>
                </a:lnTo>
                <a:cubicBezTo>
                  <a:pt x="1772814" y="4908983"/>
                  <a:pt x="3864933" y="4810104"/>
                  <a:pt x="6105606" y="4810104"/>
                </a:cubicBezTo>
                <a:cubicBezTo>
                  <a:pt x="8336849" y="4810104"/>
                  <a:pt x="10420784" y="4908153"/>
                  <a:pt x="12188824" y="5078374"/>
                </a:cubicBezTo>
                <a:lnTo>
                  <a:pt x="12188824" y="3553408"/>
                </a:lnTo>
                <a:lnTo>
                  <a:pt x="12188825" y="3553408"/>
                </a:lnTo>
                <a:lnTo>
                  <a:pt x="12188825" y="1496008"/>
                </a:lnTo>
                <a:lnTo>
                  <a:pt x="12188824" y="1496008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Rectangle 12"/>
          <p:cNvSpPr/>
          <p:nvPr userDrawn="1"/>
        </p:nvSpPr>
        <p:spPr>
          <a:xfrm flipH="1">
            <a:off x="2" y="792217"/>
            <a:ext cx="12188825" cy="5078374"/>
          </a:xfrm>
          <a:custGeom>
            <a:avLst/>
            <a:gdLst/>
            <a:ahLst/>
            <a:cxnLst/>
            <a:rect l="l" t="t" r="r" b="b"/>
            <a:pathLst>
              <a:path w="12188825" h="5078374">
                <a:moveTo>
                  <a:pt x="0" y="0"/>
                </a:moveTo>
                <a:lnTo>
                  <a:pt x="0" y="1493784"/>
                </a:lnTo>
                <a:lnTo>
                  <a:pt x="0" y="1782868"/>
                </a:lnTo>
                <a:lnTo>
                  <a:pt x="0" y="3293282"/>
                </a:lnTo>
                <a:lnTo>
                  <a:pt x="0" y="3551184"/>
                </a:lnTo>
                <a:lnTo>
                  <a:pt x="0" y="5078374"/>
                </a:lnTo>
                <a:lnTo>
                  <a:pt x="2" y="5078374"/>
                </a:lnTo>
                <a:lnTo>
                  <a:pt x="2" y="4101849"/>
                </a:lnTo>
                <a:lnTo>
                  <a:pt x="8" y="4101849"/>
                </a:lnTo>
                <a:lnTo>
                  <a:pt x="8" y="4825486"/>
                </a:lnTo>
                <a:cubicBezTo>
                  <a:pt x="1730681" y="4664816"/>
                  <a:pt x="3842825" y="4589835"/>
                  <a:pt x="6121038" y="4629602"/>
                </a:cubicBezTo>
                <a:cubicBezTo>
                  <a:pt x="8380486" y="4669041"/>
                  <a:pt x="10472749" y="4815575"/>
                  <a:pt x="12188824" y="5033515"/>
                </a:cubicBezTo>
                <a:lnTo>
                  <a:pt x="12188824" y="3551184"/>
                </a:lnTo>
                <a:lnTo>
                  <a:pt x="12188825" y="3551184"/>
                </a:lnTo>
                <a:lnTo>
                  <a:pt x="12188825" y="1493784"/>
                </a:lnTo>
                <a:lnTo>
                  <a:pt x="12188824" y="1493784"/>
                </a:lnTo>
                <a:lnTo>
                  <a:pt x="12188824" y="254012"/>
                </a:lnTo>
                <a:cubicBezTo>
                  <a:pt x="10458154" y="414682"/>
                  <a:pt x="8346010" y="489663"/>
                  <a:pt x="6067797" y="449896"/>
                </a:cubicBezTo>
                <a:cubicBezTo>
                  <a:pt x="3808349" y="410457"/>
                  <a:pt x="1716086" y="263923"/>
                  <a:pt x="8" y="45983"/>
                </a:cubicBezTo>
                <a:lnTo>
                  <a:pt x="8" y="977649"/>
                </a:lnTo>
                <a:lnTo>
                  <a:pt x="2" y="9776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1522413" y="1371600"/>
            <a:ext cx="9144000" cy="27432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4267201"/>
            <a:ext cx="7315198" cy="10668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42A8-43C1-4815-A5CF-022104463224}" type="datetimeFigureOut">
              <a:rPr lang="en-US"/>
              <a:t>1/13/2024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E9EE-A870-438B-947A-FF671DFAFC9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3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862" y="1905000"/>
            <a:ext cx="4416552" cy="4267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42A8-43C1-4815-A5CF-022104463224}" type="datetimeFigureOut">
              <a:rPr lang="en-US"/>
              <a:t>1/13/2024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E9EE-A870-438B-947A-FF671DFAFC9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1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666999"/>
            <a:ext cx="4416552" cy="35052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905000"/>
            <a:ext cx="4416552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666999"/>
            <a:ext cx="4416552" cy="35052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42A8-43C1-4815-A5CF-022104463224}" type="datetimeFigureOut">
              <a:rPr lang="en-US"/>
              <a:t>1/13/2024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E9EE-A870-438B-947A-FF671DFAFC9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1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042A8-43C1-4815-A5CF-022104463224}" type="datetimeFigureOut">
              <a:rPr lang="en-US"/>
              <a:t>1/13/2024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E9EE-A870-438B-947A-FF671DFAFC9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3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042A8-43C1-4815-A5CF-022104463224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82E9EE-A870-438B-947A-FF671DFAF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466013" y="1"/>
            <a:ext cx="4722806" cy="6353183"/>
          </a:xfrm>
          <a:custGeom>
            <a:avLst/>
            <a:gdLst/>
            <a:ahLst/>
            <a:cxnLst/>
            <a:rect l="l" t="t" r="r" b="b"/>
            <a:pathLst>
              <a:path w="4722806" h="6353183">
                <a:moveTo>
                  <a:pt x="0" y="0"/>
                </a:moveTo>
                <a:lnTo>
                  <a:pt x="4722806" y="0"/>
                </a:lnTo>
                <a:lnTo>
                  <a:pt x="4722806" y="6098225"/>
                </a:lnTo>
                <a:cubicBezTo>
                  <a:pt x="3319459" y="6233334"/>
                  <a:pt x="1717095" y="6322975"/>
                  <a:pt x="0" y="635318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7923212" y="457200"/>
            <a:ext cx="3781439" cy="3276600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457200"/>
            <a:ext cx="6324599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2" y="3962400"/>
            <a:ext cx="3781439" cy="1828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042A8-43C1-4815-A5CF-022104463224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82E9EE-A870-438B-947A-FF671DFAF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88825" cy="1870938"/>
          </a:xfrm>
          <a:custGeom>
            <a:avLst/>
            <a:gdLst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85846 h 1870938"/>
              <a:gd name="connsiteX3" fmla="*/ 12188825 w 12188825"/>
              <a:gd name="connsiteY3" fmla="*/ 335280 h 1870938"/>
              <a:gd name="connsiteX4" fmla="*/ 12188825 w 12188825"/>
              <a:gd name="connsiteY4" fmla="*/ 1868714 h 1870938"/>
              <a:gd name="connsiteX5" fmla="*/ 6105607 w 12188825"/>
              <a:gd name="connsiteY5" fmla="*/ 1600444 h 1870938"/>
              <a:gd name="connsiteX6" fmla="*/ 1 w 12188825"/>
              <a:gd name="connsiteY6" fmla="*/ 1870938 h 1870938"/>
              <a:gd name="connsiteX7" fmla="*/ 1 w 12188825"/>
              <a:gd name="connsiteY7" fmla="*/ 335280 h 1870938"/>
              <a:gd name="connsiteX8" fmla="*/ 0 w 12188825"/>
              <a:gd name="connsiteY8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85846 h 1870938"/>
              <a:gd name="connsiteX3" fmla="*/ 12188825 w 12188825"/>
              <a:gd name="connsiteY3" fmla="*/ 335280 h 1870938"/>
              <a:gd name="connsiteX4" fmla="*/ 12188825 w 12188825"/>
              <a:gd name="connsiteY4" fmla="*/ 1868714 h 1870938"/>
              <a:gd name="connsiteX5" fmla="*/ 6105607 w 12188825"/>
              <a:gd name="connsiteY5" fmla="*/ 1600444 h 1870938"/>
              <a:gd name="connsiteX6" fmla="*/ 1 w 12188825"/>
              <a:gd name="connsiteY6" fmla="*/ 1870938 h 1870938"/>
              <a:gd name="connsiteX7" fmla="*/ 0 w 12188825"/>
              <a:gd name="connsiteY7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335280 h 1870938"/>
              <a:gd name="connsiteX3" fmla="*/ 12188825 w 12188825"/>
              <a:gd name="connsiteY3" fmla="*/ 1868714 h 1870938"/>
              <a:gd name="connsiteX4" fmla="*/ 6105607 w 12188825"/>
              <a:gd name="connsiteY4" fmla="*/ 1600444 h 1870938"/>
              <a:gd name="connsiteX5" fmla="*/ 1 w 12188825"/>
              <a:gd name="connsiteY5" fmla="*/ 1870938 h 1870938"/>
              <a:gd name="connsiteX6" fmla="*/ 0 w 12188825"/>
              <a:gd name="connsiteY6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1868714 h 1870938"/>
              <a:gd name="connsiteX3" fmla="*/ 6105607 w 12188825"/>
              <a:gd name="connsiteY3" fmla="*/ 1600444 h 1870938"/>
              <a:gd name="connsiteX4" fmla="*/ 1 w 12188825"/>
              <a:gd name="connsiteY4" fmla="*/ 1870938 h 1870938"/>
              <a:gd name="connsiteX5" fmla="*/ 0 w 12188825"/>
              <a:gd name="connsiteY5" fmla="*/ 0 h 187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1870938">
                <a:moveTo>
                  <a:pt x="0" y="0"/>
                </a:moveTo>
                <a:lnTo>
                  <a:pt x="12188825" y="0"/>
                </a:lnTo>
                <a:lnTo>
                  <a:pt x="12188825" y="1868714"/>
                </a:lnTo>
                <a:cubicBezTo>
                  <a:pt x="10420785" y="1698493"/>
                  <a:pt x="8336850" y="1600444"/>
                  <a:pt x="6105607" y="1600444"/>
                </a:cubicBezTo>
                <a:cubicBezTo>
                  <a:pt x="3864934" y="1600444"/>
                  <a:pt x="1772815" y="1699323"/>
                  <a:pt x="1" y="1870938"/>
                </a:cubicBezTo>
                <a:cubicBezTo>
                  <a:pt x="1" y="1247292"/>
                  <a:pt x="0" y="623646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Rectangle 12"/>
          <p:cNvSpPr/>
          <p:nvPr/>
        </p:nvSpPr>
        <p:spPr>
          <a:xfrm>
            <a:off x="1" y="0"/>
            <a:ext cx="12188824" cy="1812642"/>
          </a:xfrm>
          <a:custGeom>
            <a:avLst/>
            <a:gdLst>
              <a:gd name="connsiteX0" fmla="*/ 0 w 12188824"/>
              <a:gd name="connsiteY0" fmla="*/ 0 h 1812642"/>
              <a:gd name="connsiteX1" fmla="*/ 12188824 w 12188824"/>
              <a:gd name="connsiteY1" fmla="*/ 0 h 1812642"/>
              <a:gd name="connsiteX2" fmla="*/ 12188824 w 12188824"/>
              <a:gd name="connsiteY2" fmla="*/ 1812642 h 1812642"/>
              <a:gd name="connsiteX3" fmla="*/ 6105607 w 12188824"/>
              <a:gd name="connsiteY3" fmla="*/ 1498429 h 1812642"/>
              <a:gd name="connsiteX4" fmla="*/ 1 w 12188824"/>
              <a:gd name="connsiteY4" fmla="*/ 1723203 h 1812642"/>
              <a:gd name="connsiteX5" fmla="*/ 1 w 12188824"/>
              <a:gd name="connsiteY5" fmla="*/ 187545 h 1812642"/>
              <a:gd name="connsiteX6" fmla="*/ 0 w 12188824"/>
              <a:gd name="connsiteY6" fmla="*/ 0 h 1812642"/>
              <a:gd name="connsiteX0" fmla="*/ 0 w 12188824"/>
              <a:gd name="connsiteY0" fmla="*/ 0 h 1812642"/>
              <a:gd name="connsiteX1" fmla="*/ 12188824 w 12188824"/>
              <a:gd name="connsiteY1" fmla="*/ 0 h 1812642"/>
              <a:gd name="connsiteX2" fmla="*/ 12188824 w 12188824"/>
              <a:gd name="connsiteY2" fmla="*/ 1812642 h 1812642"/>
              <a:gd name="connsiteX3" fmla="*/ 6105607 w 12188824"/>
              <a:gd name="connsiteY3" fmla="*/ 1498429 h 1812642"/>
              <a:gd name="connsiteX4" fmla="*/ 1 w 12188824"/>
              <a:gd name="connsiteY4" fmla="*/ 1723203 h 1812642"/>
              <a:gd name="connsiteX5" fmla="*/ 0 w 12188824"/>
              <a:gd name="connsiteY5" fmla="*/ 0 h 18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4" h="1812642">
                <a:moveTo>
                  <a:pt x="0" y="0"/>
                </a:moveTo>
                <a:lnTo>
                  <a:pt x="12188824" y="0"/>
                </a:lnTo>
                <a:lnTo>
                  <a:pt x="12188824" y="1812642"/>
                </a:lnTo>
                <a:cubicBezTo>
                  <a:pt x="10427038" y="1644563"/>
                  <a:pt x="8126377" y="1513957"/>
                  <a:pt x="6105607" y="1498429"/>
                </a:cubicBezTo>
                <a:cubicBezTo>
                  <a:pt x="4065906" y="1482756"/>
                  <a:pt x="1772815" y="1551588"/>
                  <a:pt x="1" y="1723203"/>
                </a:cubicBezTo>
                <a:cubicBezTo>
                  <a:pt x="1" y="1148802"/>
                  <a:pt x="0" y="574401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ectangle 7"/>
          <p:cNvSpPr/>
          <p:nvPr/>
        </p:nvSpPr>
        <p:spPr bwMode="hidden">
          <a:xfrm>
            <a:off x="1" y="6354411"/>
            <a:ext cx="12188824" cy="503589"/>
          </a:xfrm>
          <a:custGeom>
            <a:avLst/>
            <a:gdLst/>
            <a:ahLst/>
            <a:cxnLst/>
            <a:rect l="l" t="t" r="r" b="b"/>
            <a:pathLst>
              <a:path w="12188824" h="503589">
                <a:moveTo>
                  <a:pt x="6105606" y="0"/>
                </a:moveTo>
                <a:cubicBezTo>
                  <a:pt x="8336849" y="0"/>
                  <a:pt x="10420784" y="98049"/>
                  <a:pt x="12188824" y="268270"/>
                </a:cubicBezTo>
                <a:lnTo>
                  <a:pt x="12188824" y="503589"/>
                </a:lnTo>
                <a:lnTo>
                  <a:pt x="0" y="503589"/>
                </a:lnTo>
                <a:lnTo>
                  <a:pt x="0" y="270494"/>
                </a:lnTo>
                <a:cubicBezTo>
                  <a:pt x="1772814" y="98879"/>
                  <a:pt x="3864933" y="0"/>
                  <a:pt x="610560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1522414" y="274638"/>
            <a:ext cx="9144000" cy="1096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5138" y="6518274"/>
            <a:ext cx="5864674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18412" y="6518274"/>
            <a:ext cx="1676400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4F042A8-43C1-4815-A5CF-022104463224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518274"/>
            <a:ext cx="1143002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382E9EE-A870-438B-947A-FF671DFAFC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6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Musical Scales</a:t>
            </a:r>
          </a:p>
        </p:txBody>
      </p:sp>
      <p:pic>
        <p:nvPicPr>
          <p:cNvPr id="10" name="Picture Placeholder 9" descr="Piano keys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1775" y="5562600"/>
            <a:ext cx="8936037" cy="838200"/>
          </a:xfrm>
        </p:spPr>
        <p:txBody>
          <a:bodyPr/>
          <a:lstStyle/>
          <a:p>
            <a:pPr algn="ctr"/>
            <a:r>
              <a:rPr lang="en-US" dirty="0"/>
              <a:t>Paul VanRaden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©2023</a:t>
            </a:r>
          </a:p>
        </p:txBody>
      </p:sp>
    </p:spTree>
    <p:extLst>
      <p:ext uri="{BB962C8B-B14F-4D97-AF65-F5344CB8AC3E}">
        <p14:creationId xmlns:p14="http://schemas.microsoft.com/office/powerpoint/2010/main" val="134942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2">
        <p:fade/>
      </p:transition>
    </mc:Choice>
    <mc:Fallback>
      <p:transition spd="med" advTm="52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F05D2-EB64-1B89-138A-7A52A419D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Log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baseline="-25000" dirty="0"/>
              <a:t> </a:t>
            </a:r>
            <a:r>
              <a:rPr lang="en-US" dirty="0"/>
              <a:t>scales have ratios of roots such as 1.4142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Linear</a:t>
            </a:r>
            <a:r>
              <a:rPr lang="en-US" dirty="0"/>
              <a:t> scales have simple ratios such as 1.5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7226065-65BC-A455-7BEC-3641B0B82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DD31583-D206-C3C2-C53A-9FB4FBA2D8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593891"/>
              </p:ext>
            </p:extLst>
          </p:nvPr>
        </p:nvGraphicFramePr>
        <p:xfrm>
          <a:off x="989012" y="1905000"/>
          <a:ext cx="102108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63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1480">
        <p:fade/>
      </p:transition>
    </mc:Choice>
    <mc:Fallback xmlns="">
      <p:transition spd="med" advTm="814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C1ED-1B0F-266F-7A91-132FE75F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Log</a:t>
            </a:r>
            <a:r>
              <a:rPr lang="en-US" baseline="-25000" dirty="0">
                <a:solidFill>
                  <a:srgbClr val="FFFF00"/>
                </a:solidFill>
              </a:rPr>
              <a:t>2 </a:t>
            </a:r>
            <a:r>
              <a:rPr lang="en-US" dirty="0"/>
              <a:t>Tuning with 48, 32, 24, 16, 12, 8, 6, 4, 3, 2, or 1 Tone per Double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57AC56-B611-FF26-D978-B5957890C1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944675"/>
              </p:ext>
            </p:extLst>
          </p:nvPr>
        </p:nvGraphicFramePr>
        <p:xfrm>
          <a:off x="989012" y="1905000"/>
          <a:ext cx="10287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E0CF6F-5BA1-3F96-CAAC-339492C5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16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775">
        <p:fade/>
      </p:transition>
    </mc:Choice>
    <mc:Fallback xmlns="">
      <p:transition spd="med" advTm="67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C29B-894B-6E6A-3C59-FAE6EEBD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scaling across doubles using formulas for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reciprocal</a:t>
            </a:r>
            <a:r>
              <a:rPr lang="en-US" dirty="0"/>
              <a:t>, </a:t>
            </a:r>
            <a:r>
              <a:rPr lang="en-US" dirty="0">
                <a:solidFill>
                  <a:srgbClr val="FFFF00"/>
                </a:solidFill>
              </a:rPr>
              <a:t>log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/>
              <a:t>, and </a:t>
            </a:r>
            <a:r>
              <a:rPr lang="en-US" dirty="0">
                <a:solidFill>
                  <a:srgbClr val="FFFF00"/>
                </a:solidFill>
              </a:rPr>
              <a:t>linear</a:t>
            </a:r>
            <a:r>
              <a:rPr lang="en-US" dirty="0"/>
              <a:t> tuning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C15061C-936A-7F7F-0278-3C680F629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571045"/>
              </p:ext>
            </p:extLst>
          </p:nvPr>
        </p:nvGraphicFramePr>
        <p:xfrm>
          <a:off x="989012" y="1905000"/>
          <a:ext cx="10134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6E7B02-D025-B559-3A7C-D81E60F6B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32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268">
        <p:fade/>
      </p:transition>
    </mc:Choice>
    <mc:Fallback xmlns="">
      <p:transition spd="med" advTm="95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68C91-AE43-18B0-D0F7-06EB9829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FCA1E-2DA2-58A0-A73E-819A9279C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Musical scales with more or fewer tones per double are easy to make</a:t>
            </a:r>
          </a:p>
          <a:p>
            <a:r>
              <a:rPr lang="en-US" dirty="0"/>
              <a:t>Musicians could easily accept these evenly spaced tones</a:t>
            </a:r>
          </a:p>
          <a:p>
            <a:r>
              <a:rPr lang="en-US" dirty="0"/>
              <a:t>Harmony sounds better with linear (1 + n/w) than log tuning functions</a:t>
            </a:r>
          </a:p>
          <a:p>
            <a:r>
              <a:rPr lang="en-US" dirty="0"/>
              <a:t>Reciprocal harmony also sounds good using 2w/(2w –n)</a:t>
            </a:r>
          </a:p>
          <a:p>
            <a:r>
              <a:rPr lang="en-US" dirty="0"/>
              <a:t>Multi-part linear harmony sounds good because all tones have the same denominator, giving simple ratios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Multi-part reciprocal harmony also sounds good because all tones have the same numerator, giving simple ratios in the opposite direction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Children could easily learn math and music at the same time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CA4DF-B859-4F6A-E6AB-2E589E7E3D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57" t="18378" r="16056" b="5064"/>
          <a:stretch/>
        </p:blipFill>
        <p:spPr>
          <a:xfrm>
            <a:off x="9839325" y="0"/>
            <a:ext cx="2349500" cy="16130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ED5508-BBEE-90A9-5B15-85C0E021E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198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8758">
        <p:fade/>
      </p:transition>
    </mc:Choice>
    <mc:Fallback>
      <p:transition spd="med" advTm="98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8E1AB-C5D6-3C59-B61A-985FC4F14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Piano scales are confusing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B67EB-9719-52BB-F8BA-A0B75BE5DE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7 white keys are standard</a:t>
            </a:r>
          </a:p>
          <a:p>
            <a:pPr lvl="1"/>
            <a:r>
              <a:rPr lang="en-US" dirty="0"/>
              <a:t>A, B, C, D, E, F, G</a:t>
            </a:r>
          </a:p>
          <a:p>
            <a:r>
              <a:rPr lang="en-US" dirty="0"/>
              <a:t>5 black keys are optional</a:t>
            </a:r>
          </a:p>
          <a:p>
            <a:pPr lvl="1"/>
            <a:r>
              <a:rPr lang="en-US" dirty="0"/>
              <a:t>Called sharps if to right of letter</a:t>
            </a:r>
          </a:p>
          <a:p>
            <a:pPr lvl="1"/>
            <a:r>
              <a:rPr lang="en-US" dirty="0"/>
              <a:t>Called flats if to left of letter</a:t>
            </a:r>
          </a:p>
          <a:p>
            <a:pPr lvl="1"/>
            <a:r>
              <a:rPr lang="en-US" dirty="0"/>
              <a:t>Skip white key if playing black key</a:t>
            </a:r>
          </a:p>
          <a:p>
            <a:pPr lvl="1"/>
            <a:r>
              <a:rPr lang="en-US" dirty="0"/>
              <a:t>Or call white key a natural</a:t>
            </a:r>
          </a:p>
          <a:p>
            <a:r>
              <a:rPr lang="en-US" dirty="0"/>
              <a:t>Choose simpler tones and scales using numbers and frequencies instead of letters, sharps &amp; flats</a:t>
            </a:r>
          </a:p>
          <a:p>
            <a:r>
              <a:rPr lang="en-US" dirty="0"/>
              <a:t>Doubles instead of octaves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C4C157-0ACC-EBD5-E275-CF9DE8A9FF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81800" y="1905000"/>
            <a:ext cx="4037012" cy="403701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DFCCE6F-BF23-ECF7-94C4-133FE9EF5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701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6035">
        <p:fade/>
      </p:transition>
    </mc:Choice>
    <mc:Fallback>
      <p:transition spd="med" advTm="106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 examples of differing scale choices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Differing numbers of evenly spaced tones per doubling of frequency</a:t>
            </a:r>
          </a:p>
          <a:p>
            <a:pPr lvl="1"/>
            <a:r>
              <a:rPr lang="en-US" dirty="0"/>
              <a:t>1, 2, 3, 4, 6, 8, 12, up to 48 tones per double</a:t>
            </a:r>
          </a:p>
          <a:p>
            <a:pPr lvl="1"/>
            <a:r>
              <a:rPr lang="en-US" dirty="0"/>
              <a:t>Examples going up the scale, down the scale, and both together</a:t>
            </a:r>
          </a:p>
          <a:p>
            <a:r>
              <a:rPr lang="en-US" dirty="0"/>
              <a:t>Different math to tune the keys</a:t>
            </a:r>
          </a:p>
          <a:p>
            <a:pPr lvl="1"/>
            <a:r>
              <a:rPr lang="en-US" dirty="0"/>
              <a:t>Log</a:t>
            </a:r>
            <a:r>
              <a:rPr lang="en-US" baseline="-25000" dirty="0"/>
              <a:t>2</a:t>
            </a:r>
            <a:r>
              <a:rPr lang="en-US" dirty="0"/>
              <a:t> tuning setting frequency of note n to 2</a:t>
            </a:r>
            <a:r>
              <a:rPr lang="en-US" baseline="30000" dirty="0"/>
              <a:t>(n/w)</a:t>
            </a:r>
            <a:r>
              <a:rPr lang="en-US" dirty="0"/>
              <a:t> where w is tones per double</a:t>
            </a:r>
          </a:p>
          <a:p>
            <a:pPr lvl="1"/>
            <a:r>
              <a:rPr lang="en-US" dirty="0"/>
              <a:t>Linear tuning setting frequencies to (1 + n/w) for better harmony</a:t>
            </a:r>
          </a:p>
          <a:p>
            <a:pPr lvl="1"/>
            <a:r>
              <a:rPr lang="en-US" dirty="0"/>
              <a:t>Reciprocal tuning setting frequencies to 2w/(2w-n)</a:t>
            </a:r>
          </a:p>
          <a:p>
            <a:r>
              <a:rPr lang="en-US" dirty="0"/>
              <a:t>Different types of harmony</a:t>
            </a:r>
          </a:p>
          <a:p>
            <a:pPr lvl="1"/>
            <a:r>
              <a:rPr lang="en-US" dirty="0"/>
              <a:t>Intersecting, parallel, or crossing lines</a:t>
            </a:r>
          </a:p>
          <a:p>
            <a:pPr lvl="1"/>
            <a:r>
              <a:rPr lang="en-US" dirty="0"/>
              <a:t>Reciprocal harmony by varying the denominator instead of numerator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2E850A-24FB-7CBA-8DD8-9D54F1768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726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7698">
        <p:fade/>
      </p:transition>
    </mc:Choice>
    <mc:Fallback>
      <p:transition spd="med" advTm="1276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04E8-D810-FD94-BB86-813B9B63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Scales with different numbers of equally spaced tone frequencies per double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5848A67-B3FF-7CE3-0F51-4411847D9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9509899"/>
              </p:ext>
            </p:extLst>
          </p:nvPr>
        </p:nvGraphicFramePr>
        <p:xfrm>
          <a:off x="989012" y="1905000"/>
          <a:ext cx="10134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CCB1655-FFE5-059C-C9F5-34B1A846C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278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333">
        <p:fade/>
      </p:transition>
    </mc:Choice>
    <mc:Fallback xmlns="">
      <p:transition spd="med" advTm="73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404E8-D810-FD94-BB86-813B9B63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Scales going down to 0.5 instead of up to 2 with different numbers of tone frequencies per double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8248AC1-D9D4-092E-921C-B9244C5BFE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679584"/>
              </p:ext>
            </p:extLst>
          </p:nvPr>
        </p:nvGraphicFramePr>
        <p:xfrm>
          <a:off x="989012" y="1905000"/>
          <a:ext cx="10134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53CCC16-EA87-E4DE-202C-A2E80ED22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51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886">
        <p:fade/>
      </p:transition>
    </mc:Choice>
    <mc:Fallback xmlns="">
      <p:transition spd="med" advTm="31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8F62-7F6E-9B60-966C-F9D221CC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Intersecting</a:t>
            </a:r>
            <a:r>
              <a:rPr lang="en-US" dirty="0"/>
              <a:t> linear harmony on frequency scale</a:t>
            </a:r>
            <a:br>
              <a:rPr lang="en-US" dirty="0"/>
            </a:br>
            <a:r>
              <a:rPr lang="en-US" sz="2400" dirty="0"/>
              <a:t>With 8 evenly spaced tones per double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F319BB3-8EC6-BF42-9D73-DC0AB7E9E4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597398"/>
              </p:ext>
            </p:extLst>
          </p:nvPr>
        </p:nvGraphicFramePr>
        <p:xfrm>
          <a:off x="1522413" y="1905000"/>
          <a:ext cx="9144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E403B1D-61B8-0A94-BF6C-1924D970F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87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169">
        <p:fade/>
      </p:transition>
    </mc:Choice>
    <mc:Fallback xmlns="">
      <p:transition spd="med" advTm="42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C955-8F3B-B428-1762-85F1B505F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Crossing</a:t>
            </a:r>
            <a:r>
              <a:rPr lang="en-US" dirty="0"/>
              <a:t> linear harmony on the frequency scale</a:t>
            </a:r>
            <a:br>
              <a:rPr lang="en-US" dirty="0"/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"/>
                <a:ea typeface="+mj-ea"/>
                <a:cs typeface="+mj-cs"/>
              </a:rPr>
              <a:t>With 8 evenly spaced tones per double</a:t>
            </a:r>
            <a:endParaRPr lang="en-US" sz="24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2B7A7B1-103B-FD80-C303-8C6A3E032F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6372701"/>
              </p:ext>
            </p:extLst>
          </p:nvPr>
        </p:nvGraphicFramePr>
        <p:xfrm>
          <a:off x="1522413" y="1905000"/>
          <a:ext cx="9144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002024-BCA0-EA84-82FF-43A0B270C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63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414">
        <p:fade/>
      </p:transition>
    </mc:Choice>
    <mc:Fallback xmlns="">
      <p:transition spd="med" advTm="22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98F62-7F6E-9B60-966C-F9D221CC3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Parallel</a:t>
            </a:r>
            <a:r>
              <a:rPr lang="en-US" dirty="0"/>
              <a:t> linear harmony on the frequency scale</a:t>
            </a:r>
            <a:br>
              <a:rPr lang="en-US" dirty="0"/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"/>
                <a:ea typeface="+mj-ea"/>
                <a:cs typeface="+mj-cs"/>
              </a:rPr>
              <a:t>With 8 evenly spaced tones per double</a:t>
            </a:r>
            <a:endParaRPr lang="en-US" sz="24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180412A-4811-753D-F33C-14B5AF64A8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609853"/>
              </p:ext>
            </p:extLst>
          </p:nvPr>
        </p:nvGraphicFramePr>
        <p:xfrm>
          <a:off x="989012" y="1905000"/>
          <a:ext cx="10058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4CAECA1-C6C3-D762-D0E6-9628938CD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011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162">
        <p:fade/>
      </p:transition>
    </mc:Choice>
    <mc:Fallback>
      <p:transition spd="med" advTm="44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DC56A-35F3-790B-8C47-A689215D1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uphemia"/>
                <a:ea typeface="+mj-ea"/>
                <a:cs typeface="+mj-cs"/>
              </a:rPr>
              <a:t>Parallel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"/>
                <a:ea typeface="+mj-ea"/>
                <a:cs typeface="+mj-cs"/>
              </a:rPr>
              <a:t> equal-spaced linear harmony,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"/>
                <a:ea typeface="+mj-ea"/>
                <a:cs typeface="+mj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"/>
                <a:ea typeface="+mj-ea"/>
                <a:cs typeface="+mj-cs"/>
              </a:rPr>
              <a:t>Starting frequency 1:2:3:4:5, ending 8:9:10:11:12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AC733F-FD1F-0C4E-3B24-657239BC5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042179"/>
              </p:ext>
            </p:extLst>
          </p:nvPr>
        </p:nvGraphicFramePr>
        <p:xfrm>
          <a:off x="989012" y="1905000"/>
          <a:ext cx="10134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0700055-4DCC-FB63-7DC7-8945413C3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49129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2642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024">
        <p:fade/>
      </p:transition>
    </mc:Choice>
    <mc:Fallback xmlns="">
      <p:transition spd="med" advTm="36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rves 16x9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sical curves presentation (widescreen).potx" id="{68710E6A-EAC6-48C2-B3F1-37ABA3E433C0}" vid="{1E11B4D8-8842-4901-9C7E-68BBF3CF07CC}"/>
    </a:ext>
  </a:extLst>
</a:theme>
</file>

<file path=ppt/theme/theme2.xml><?xml version="1.0" encoding="utf-8"?>
<a:theme xmlns:a="http://schemas.openxmlformats.org/drawingml/2006/main" name="Office Theme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Musical curves presentation (widescreen)</Template>
  <TotalTime>39147</TotalTime>
  <Words>567</Words>
  <Application>Microsoft Office PowerPoint</Application>
  <PresentationFormat>Custom</PresentationFormat>
  <Paragraphs>70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Euphemia</vt:lpstr>
      <vt:lpstr>Curves 16x9</vt:lpstr>
      <vt:lpstr>Musical Scales</vt:lpstr>
      <vt:lpstr>Piano scales are confusing</vt:lpstr>
      <vt:lpstr>Audio examples of differing scale choices</vt:lpstr>
      <vt:lpstr>Scales with different numbers of equally spaced tone frequencies per double</vt:lpstr>
      <vt:lpstr>Scales going down to 0.5 instead of up to 2 with different numbers of tone frequencies per double</vt:lpstr>
      <vt:lpstr>Intersecting linear harmony on frequency scale With 8 evenly spaced tones per double</vt:lpstr>
      <vt:lpstr>Crossing linear harmony on the frequency scale With 8 evenly spaced tones per double</vt:lpstr>
      <vt:lpstr>Parallel linear harmony on the frequency scale With 8 evenly spaced tones per double</vt:lpstr>
      <vt:lpstr>Parallel equal-spaced linear harmony, Starting frequency 1:2:3:4:5, ending 8:9:10:11:12</vt:lpstr>
      <vt:lpstr>Log2 scales have ratios of roots such as 1.4142 Linear scales have simple ratios such as 1.5</vt:lpstr>
      <vt:lpstr>Log2 Tuning with 48, 32, 24, 16, 12, 8, 6, 4, 3, 2, or 1 Tone per Double</vt:lpstr>
      <vt:lpstr>Key scaling across doubles using formulas for reciprocal, log2, and linear tuning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Keyboards and Tuning</dc:title>
  <dc:creator>Vanraden, Paul</dc:creator>
  <cp:lastModifiedBy>Vanraden, Paul - REE-ARS</cp:lastModifiedBy>
  <cp:revision>3</cp:revision>
  <dcterms:created xsi:type="dcterms:W3CDTF">2022-04-09T01:35:03Z</dcterms:created>
  <dcterms:modified xsi:type="dcterms:W3CDTF">2024-01-14T22:03:25Z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