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0" r:id="rId4"/>
    <p:sldId id="295" r:id="rId5"/>
    <p:sldId id="284" r:id="rId6"/>
    <p:sldId id="282" r:id="rId7"/>
    <p:sldId id="285" r:id="rId8"/>
    <p:sldId id="296" r:id="rId9"/>
    <p:sldId id="279" r:id="rId10"/>
    <p:sldId id="294" r:id="rId11"/>
    <p:sldId id="287" r:id="rId12"/>
    <p:sldId id="286" r:id="rId13"/>
    <p:sldId id="283" r:id="rId14"/>
    <p:sldId id="281" r:id="rId15"/>
    <p:sldId id="989" r:id="rId16"/>
    <p:sldId id="990" r:id="rId17"/>
    <p:sldId id="257" r:id="rId18"/>
    <p:sldId id="297" r:id="rId19"/>
    <p:sldId id="290" r:id="rId20"/>
    <p:sldId id="291" r:id="rId21"/>
    <p:sldId id="288" r:id="rId22"/>
    <p:sldId id="988" r:id="rId23"/>
    <p:sldId id="986" r:id="rId24"/>
    <p:sldId id="289" r:id="rId25"/>
    <p:sldId id="299" r:id="rId26"/>
    <p:sldId id="298" r:id="rId27"/>
    <p:sldId id="293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783AF-071F-4E49-8633-601B2BD424B8}" v="4" dt="2024-09-28T19:58:00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raden, Paul - REE-ARS" userId="91602886-fe7f-4860-9714-56e67139aa92" providerId="ADAL" clId="{D3467657-2796-40FA-A914-B6E031E33490}"/>
    <pc:docChg chg="undo custSel addSld modSld sldOrd">
      <pc:chgData name="Vanraden, Paul - REE-ARS" userId="91602886-fe7f-4860-9714-56e67139aa92" providerId="ADAL" clId="{D3467657-2796-40FA-A914-B6E031E33490}" dt="2024-06-02T17:19:38.888" v="833" actId="207"/>
      <pc:docMkLst>
        <pc:docMk/>
      </pc:docMkLst>
      <pc:sldChg chg="ord">
        <pc:chgData name="Vanraden, Paul - REE-ARS" userId="91602886-fe7f-4860-9714-56e67139aa92" providerId="ADAL" clId="{D3467657-2796-40FA-A914-B6E031E33490}" dt="2024-06-02T16:55:07.744" v="813"/>
        <pc:sldMkLst>
          <pc:docMk/>
          <pc:sldMk cId="1484362447" sldId="291"/>
        </pc:sldMkLst>
      </pc:sldChg>
      <pc:sldChg chg="addSp modSp mod">
        <pc:chgData name="Vanraden, Paul - REE-ARS" userId="91602886-fe7f-4860-9714-56e67139aa92" providerId="ADAL" clId="{D3467657-2796-40FA-A914-B6E031E33490}" dt="2024-06-02T16:52:40.863" v="808" actId="20577"/>
        <pc:sldMkLst>
          <pc:docMk/>
          <pc:sldMk cId="1030544702" sldId="986"/>
        </pc:sldMkLst>
        <pc:spChg chg="mod">
          <ac:chgData name="Vanraden, Paul - REE-ARS" userId="91602886-fe7f-4860-9714-56e67139aa92" providerId="ADAL" clId="{D3467657-2796-40FA-A914-B6E031E33490}" dt="2024-06-02T16:52:40.863" v="808" actId="20577"/>
          <ac:spMkLst>
            <pc:docMk/>
            <pc:sldMk cId="1030544702" sldId="986"/>
            <ac:spMk id="2" creationId="{E1085526-1B80-A371-A5B6-109698BE7E89}"/>
          </ac:spMkLst>
        </pc:spChg>
        <pc:spChg chg="add mod">
          <ac:chgData name="Vanraden, Paul - REE-ARS" userId="91602886-fe7f-4860-9714-56e67139aa92" providerId="ADAL" clId="{D3467657-2796-40FA-A914-B6E031E33490}" dt="2024-06-02T16:51:23.008" v="800" actId="1076"/>
          <ac:spMkLst>
            <pc:docMk/>
            <pc:sldMk cId="1030544702" sldId="986"/>
            <ac:spMk id="3" creationId="{14CC924C-97A6-4359-7E7A-C2F489686477}"/>
          </ac:spMkLst>
        </pc:spChg>
      </pc:sldChg>
      <pc:sldChg chg="addSp delSp modSp new mod ord">
        <pc:chgData name="Vanraden, Paul - REE-ARS" userId="91602886-fe7f-4860-9714-56e67139aa92" providerId="ADAL" clId="{D3467657-2796-40FA-A914-B6E031E33490}" dt="2024-06-02T17:19:38.888" v="833" actId="207"/>
        <pc:sldMkLst>
          <pc:docMk/>
          <pc:sldMk cId="2783224786" sldId="987"/>
        </pc:sldMkLst>
        <pc:spChg chg="mod">
          <ac:chgData name="Vanraden, Paul - REE-ARS" userId="91602886-fe7f-4860-9714-56e67139aa92" providerId="ADAL" clId="{D3467657-2796-40FA-A914-B6E031E33490}" dt="2024-06-02T17:19:38.888" v="833" actId="207"/>
          <ac:spMkLst>
            <pc:docMk/>
            <pc:sldMk cId="2783224786" sldId="987"/>
            <ac:spMk id="2" creationId="{5A7F5A14-8983-E178-8976-82D931982CD7}"/>
          </ac:spMkLst>
        </pc:spChg>
        <pc:spChg chg="del">
          <ac:chgData name="Vanraden, Paul - REE-ARS" userId="91602886-fe7f-4860-9714-56e67139aa92" providerId="ADAL" clId="{D3467657-2796-40FA-A914-B6E031E33490}" dt="2024-06-02T14:35:51.630" v="16" actId="3680"/>
          <ac:spMkLst>
            <pc:docMk/>
            <pc:sldMk cId="2783224786" sldId="987"/>
            <ac:spMk id="3" creationId="{F95B4320-9FD1-8F1D-8CCF-FB02B57EEBAF}"/>
          </ac:spMkLst>
        </pc:spChg>
        <pc:spChg chg="del">
          <ac:chgData name="Vanraden, Paul - REE-ARS" userId="91602886-fe7f-4860-9714-56e67139aa92" providerId="ADAL" clId="{D3467657-2796-40FA-A914-B6E031E33490}" dt="2024-06-02T15:43:40.417" v="361" actId="3680"/>
          <ac:spMkLst>
            <pc:docMk/>
            <pc:sldMk cId="2783224786" sldId="987"/>
            <ac:spMk id="4" creationId="{B08CD26D-A57D-8E32-B89A-44164391B490}"/>
          </ac:spMkLst>
        </pc:spChg>
        <pc:spChg chg="add del mod">
          <ac:chgData name="Vanraden, Paul - REE-ARS" userId="91602886-fe7f-4860-9714-56e67139aa92" providerId="ADAL" clId="{D3467657-2796-40FA-A914-B6E031E33490}" dt="2024-06-02T16:11:44.528" v="637" actId="478"/>
          <ac:spMkLst>
            <pc:docMk/>
            <pc:sldMk cId="2783224786" sldId="987"/>
            <ac:spMk id="8" creationId="{86D4829C-E557-B328-63CD-7C7FFF3A3E63}"/>
          </ac:spMkLst>
        </pc:spChg>
        <pc:graphicFrameChg chg="add mod ord modGraphic">
          <ac:chgData name="Vanraden, Paul - REE-ARS" userId="91602886-fe7f-4860-9714-56e67139aa92" providerId="ADAL" clId="{D3467657-2796-40FA-A914-B6E031E33490}" dt="2024-06-02T16:56:53.764" v="814" actId="20577"/>
          <ac:graphicFrameMkLst>
            <pc:docMk/>
            <pc:sldMk cId="2783224786" sldId="987"/>
            <ac:graphicFrameMk id="5" creationId="{8DC226AD-86EA-A6DD-FB96-A1B422373C6D}"/>
          </ac:graphicFrameMkLst>
        </pc:graphicFrameChg>
        <pc:graphicFrameChg chg="add del mod ord modGraphic">
          <ac:chgData name="Vanraden, Paul - REE-ARS" userId="91602886-fe7f-4860-9714-56e67139aa92" providerId="ADAL" clId="{D3467657-2796-40FA-A914-B6E031E33490}" dt="2024-06-02T16:59:51.616" v="832" actId="20577"/>
          <ac:graphicFrameMkLst>
            <pc:docMk/>
            <pc:sldMk cId="2783224786" sldId="987"/>
            <ac:graphicFrameMk id="6" creationId="{448BB454-663C-0244-A76F-CB17642A3C6C}"/>
          </ac:graphicFrameMkLst>
        </pc:graphicFrameChg>
      </pc:sldChg>
    </pc:docChg>
  </pc:docChgLst>
  <pc:docChgLst>
    <pc:chgData name="Vanraden, Paul - REE-ARS" userId="91602886-fe7f-4860-9714-56e67139aa92" providerId="ADAL" clId="{7E52CA6F-D78B-41F8-8A16-58D2D23EB45C}"/>
    <pc:docChg chg="undo custSel addSld delSld modSld sldOrd">
      <pc:chgData name="Vanraden, Paul - REE-ARS" userId="91602886-fe7f-4860-9714-56e67139aa92" providerId="ADAL" clId="{7E52CA6F-D78B-41F8-8A16-58D2D23EB45C}" dt="2024-01-15T01:01:22.149" v="815" actId="1076"/>
      <pc:docMkLst>
        <pc:docMk/>
      </pc:docMkLst>
      <pc:sldChg chg="modSp mod">
        <pc:chgData name="Vanraden, Paul - REE-ARS" userId="91602886-fe7f-4860-9714-56e67139aa92" providerId="ADAL" clId="{7E52CA6F-D78B-41F8-8A16-58D2D23EB45C}" dt="2024-01-14T22:46:05.668" v="338" actId="20577"/>
        <pc:sldMkLst>
          <pc:docMk/>
          <pc:sldMk cId="1987340722" sldId="256"/>
        </pc:sldMkLst>
        <pc:spChg chg="mod">
          <ac:chgData name="Vanraden, Paul - REE-ARS" userId="91602886-fe7f-4860-9714-56e67139aa92" providerId="ADAL" clId="{7E52CA6F-D78B-41F8-8A16-58D2D23EB45C}" dt="2024-01-14T22:46:05.668" v="338" actId="20577"/>
          <ac:spMkLst>
            <pc:docMk/>
            <pc:sldMk cId="1987340722" sldId="256"/>
            <ac:spMk id="3" creationId="{AF4CE322-8024-1B38-9127-68DFB7A0CF8A}"/>
          </ac:spMkLst>
        </pc:spChg>
      </pc:sldChg>
      <pc:sldChg chg="addSp modSp mod setBg addAnim">
        <pc:chgData name="Vanraden, Paul - REE-ARS" userId="91602886-fe7f-4860-9714-56e67139aa92" providerId="ADAL" clId="{7E52CA6F-D78B-41F8-8A16-58D2D23EB45C}" dt="2024-01-14T23:16:52.607" v="376" actId="20577"/>
        <pc:sldMkLst>
          <pc:docMk/>
          <pc:sldMk cId="1081608124" sldId="257"/>
        </pc:sldMkLst>
        <pc:spChg chg="mod ord">
          <ac:chgData name="Vanraden, Paul - REE-ARS" userId="91602886-fe7f-4860-9714-56e67139aa92" providerId="ADAL" clId="{7E52CA6F-D78B-41F8-8A16-58D2D23EB45C}" dt="2024-01-14T23:16:52.607" v="376" actId="20577"/>
          <ac:spMkLst>
            <pc:docMk/>
            <pc:sldMk cId="1081608124" sldId="257"/>
            <ac:spMk id="2" creationId="{93582A09-D14E-2ED5-8480-3901DBBE4154}"/>
          </ac:spMkLst>
        </pc:spChg>
        <pc:spChg chg="add">
          <ac:chgData name="Vanraden, Paul - REE-ARS" userId="91602886-fe7f-4860-9714-56e67139aa92" providerId="ADAL" clId="{7E52CA6F-D78B-41F8-8A16-58D2D23EB45C}" dt="2024-01-14T23:16:27.511" v="350" actId="26606"/>
          <ac:spMkLst>
            <pc:docMk/>
            <pc:sldMk cId="1081608124" sldId="257"/>
            <ac:spMk id="8" creationId="{37C89E4B-3C9F-44B9-8B86-D9E3D112D8EC}"/>
          </ac:spMkLst>
        </pc:spChg>
        <pc:picChg chg="mod">
          <ac:chgData name="Vanraden, Paul - REE-ARS" userId="91602886-fe7f-4860-9714-56e67139aa92" providerId="ADAL" clId="{7E52CA6F-D78B-41F8-8A16-58D2D23EB45C}" dt="2024-01-14T23:16:27.511" v="350" actId="26606"/>
          <ac:picMkLst>
            <pc:docMk/>
            <pc:sldMk cId="1081608124" sldId="257"/>
            <ac:picMk id="3" creationId="{C1FE8001-8F16-4C2C-A878-613B176C81B9}"/>
          </ac:picMkLst>
        </pc:picChg>
        <pc:cxnChg chg="add">
          <ac:chgData name="Vanraden, Paul - REE-ARS" userId="91602886-fe7f-4860-9714-56e67139aa92" providerId="ADAL" clId="{7E52CA6F-D78B-41F8-8A16-58D2D23EB45C}" dt="2024-01-14T23:16:27.511" v="350" actId="26606"/>
          <ac:cxnSpMkLst>
            <pc:docMk/>
            <pc:sldMk cId="1081608124" sldId="257"/>
            <ac:cxnSpMk id="10" creationId="{AA2EAA10-076F-46BD-8F0F-B9A2FB77A85C}"/>
          </ac:cxnSpMkLst>
        </pc:cxnChg>
        <pc:cxnChg chg="add">
          <ac:chgData name="Vanraden, Paul - REE-ARS" userId="91602886-fe7f-4860-9714-56e67139aa92" providerId="ADAL" clId="{7E52CA6F-D78B-41F8-8A16-58D2D23EB45C}" dt="2024-01-14T23:16:27.511" v="350" actId="26606"/>
          <ac:cxnSpMkLst>
            <pc:docMk/>
            <pc:sldMk cId="1081608124" sldId="257"/>
            <ac:cxnSpMk id="12" creationId="{D891E407-403B-4764-86C9-33A56D3BCAA3}"/>
          </ac:cxnSpMkLst>
        </pc:cxnChg>
      </pc:sldChg>
      <pc:sldChg chg="modSp mod">
        <pc:chgData name="Vanraden, Paul - REE-ARS" userId="91602886-fe7f-4860-9714-56e67139aa92" providerId="ADAL" clId="{7E52CA6F-D78B-41F8-8A16-58D2D23EB45C}" dt="2024-01-15T01:01:22.149" v="815" actId="1076"/>
        <pc:sldMkLst>
          <pc:docMk/>
          <pc:sldMk cId="266187071" sldId="279"/>
        </pc:sldMkLst>
        <pc:spChg chg="mod">
          <ac:chgData name="Vanraden, Paul - REE-ARS" userId="91602886-fe7f-4860-9714-56e67139aa92" providerId="ADAL" clId="{7E52CA6F-D78B-41F8-8A16-58D2D23EB45C}" dt="2024-01-15T01:01:15.604" v="814" actId="14100"/>
          <ac:spMkLst>
            <pc:docMk/>
            <pc:sldMk cId="266187071" sldId="279"/>
            <ac:spMk id="2" creationId="{6243A75B-907C-B758-A458-CD5D140E39DC}"/>
          </ac:spMkLst>
        </pc:spChg>
        <pc:picChg chg="mod">
          <ac:chgData name="Vanraden, Paul - REE-ARS" userId="91602886-fe7f-4860-9714-56e67139aa92" providerId="ADAL" clId="{7E52CA6F-D78B-41F8-8A16-58D2D23EB45C}" dt="2024-01-15T01:01:22.149" v="815" actId="1076"/>
          <ac:picMkLst>
            <pc:docMk/>
            <pc:sldMk cId="266187071" sldId="279"/>
            <ac:picMk id="3" creationId="{45897DD4-04D7-F529-11DC-AC6F704C4F1C}"/>
          </ac:picMkLst>
        </pc:picChg>
      </pc:sldChg>
      <pc:sldChg chg="addSp modSp mod">
        <pc:chgData name="Vanraden, Paul - REE-ARS" userId="91602886-fe7f-4860-9714-56e67139aa92" providerId="ADAL" clId="{7E52CA6F-D78B-41F8-8A16-58D2D23EB45C}" dt="2024-01-14T22:43:01.138" v="310" actId="20577"/>
        <pc:sldMkLst>
          <pc:docMk/>
          <pc:sldMk cId="4109396573" sldId="280"/>
        </pc:sldMkLst>
        <pc:spChg chg="mod">
          <ac:chgData name="Vanraden, Paul - REE-ARS" userId="91602886-fe7f-4860-9714-56e67139aa92" providerId="ADAL" clId="{7E52CA6F-D78B-41F8-8A16-58D2D23EB45C}" dt="2024-01-14T22:43:01.138" v="310" actId="20577"/>
          <ac:spMkLst>
            <pc:docMk/>
            <pc:sldMk cId="4109396573" sldId="280"/>
            <ac:spMk id="2" creationId="{D6EC7F8A-D1AE-1A10-5B3F-29F717E0D86D}"/>
          </ac:spMkLst>
        </pc:spChg>
        <pc:spChg chg="add mod">
          <ac:chgData name="Vanraden, Paul - REE-ARS" userId="91602886-fe7f-4860-9714-56e67139aa92" providerId="ADAL" clId="{7E52CA6F-D78B-41F8-8A16-58D2D23EB45C}" dt="2024-01-07T22:02:10.793" v="243" actId="14100"/>
          <ac:spMkLst>
            <pc:docMk/>
            <pc:sldMk cId="4109396573" sldId="280"/>
            <ac:spMk id="5" creationId="{3E5D5ADC-5750-148D-9E9F-D39ABB966E23}"/>
          </ac:spMkLst>
        </pc:spChg>
        <pc:picChg chg="mod">
          <ac:chgData name="Vanraden, Paul - REE-ARS" userId="91602886-fe7f-4860-9714-56e67139aa92" providerId="ADAL" clId="{7E52CA6F-D78B-41F8-8A16-58D2D23EB45C}" dt="2024-01-07T22:01:15.543" v="241" actId="14100"/>
          <ac:picMkLst>
            <pc:docMk/>
            <pc:sldMk cId="4109396573" sldId="280"/>
            <ac:picMk id="3" creationId="{A0CF3B03-412E-6EE4-DC2B-053FA6A7D2E0}"/>
          </ac:picMkLst>
        </pc:picChg>
        <pc:picChg chg="add mod">
          <ac:chgData name="Vanraden, Paul - REE-ARS" userId="91602886-fe7f-4860-9714-56e67139aa92" providerId="ADAL" clId="{7E52CA6F-D78B-41F8-8A16-58D2D23EB45C}" dt="2024-01-07T22:01:07.214" v="240" actId="14100"/>
          <ac:picMkLst>
            <pc:docMk/>
            <pc:sldMk cId="4109396573" sldId="280"/>
            <ac:picMk id="4" creationId="{B7F32975-2DBD-6999-26BB-049202C62389}"/>
          </ac:picMkLst>
        </pc:picChg>
      </pc:sldChg>
      <pc:sldChg chg="modSp mod">
        <pc:chgData name="Vanraden, Paul - REE-ARS" userId="91602886-fe7f-4860-9714-56e67139aa92" providerId="ADAL" clId="{7E52CA6F-D78B-41F8-8A16-58D2D23EB45C}" dt="2024-01-15T00:49:45.560" v="813" actId="20577"/>
        <pc:sldMkLst>
          <pc:docMk/>
          <pc:sldMk cId="3712273889" sldId="282"/>
        </pc:sldMkLst>
        <pc:spChg chg="mod">
          <ac:chgData name="Vanraden, Paul - REE-ARS" userId="91602886-fe7f-4860-9714-56e67139aa92" providerId="ADAL" clId="{7E52CA6F-D78B-41F8-8A16-58D2D23EB45C}" dt="2024-01-15T00:49:45.560" v="813" actId="20577"/>
          <ac:spMkLst>
            <pc:docMk/>
            <pc:sldMk cId="3712273889" sldId="282"/>
            <ac:spMk id="2" creationId="{AB5AD537-78F0-70F0-A3F2-11EC785C7B05}"/>
          </ac:spMkLst>
        </pc:spChg>
      </pc:sldChg>
      <pc:sldChg chg="modSp mod">
        <pc:chgData name="Vanraden, Paul - REE-ARS" userId="91602886-fe7f-4860-9714-56e67139aa92" providerId="ADAL" clId="{7E52CA6F-D78B-41F8-8A16-58D2D23EB45C}" dt="2024-01-14T22:44:38.720" v="328" actId="14100"/>
        <pc:sldMkLst>
          <pc:docMk/>
          <pc:sldMk cId="221168696" sldId="283"/>
        </pc:sldMkLst>
        <pc:picChg chg="mod">
          <ac:chgData name="Vanraden, Paul - REE-ARS" userId="91602886-fe7f-4860-9714-56e67139aa92" providerId="ADAL" clId="{7E52CA6F-D78B-41F8-8A16-58D2D23EB45C}" dt="2024-01-14T22:44:38.720" v="328" actId="14100"/>
          <ac:picMkLst>
            <pc:docMk/>
            <pc:sldMk cId="221168696" sldId="283"/>
            <ac:picMk id="3" creationId="{12CFCA73-179B-C33A-274E-43204DFFCF95}"/>
          </ac:picMkLst>
        </pc:picChg>
      </pc:sldChg>
      <pc:sldChg chg="addSp modSp mod setBg addAnim">
        <pc:chgData name="Vanraden, Paul - REE-ARS" userId="91602886-fe7f-4860-9714-56e67139aa92" providerId="ADAL" clId="{7E52CA6F-D78B-41F8-8A16-58D2D23EB45C}" dt="2024-01-15T00:02:49.695" v="490" actId="20577"/>
        <pc:sldMkLst>
          <pc:docMk/>
          <pc:sldMk cId="3728278442" sldId="284"/>
        </pc:sldMkLst>
        <pc:spChg chg="mod ord">
          <ac:chgData name="Vanraden, Paul - REE-ARS" userId="91602886-fe7f-4860-9714-56e67139aa92" providerId="ADAL" clId="{7E52CA6F-D78B-41F8-8A16-58D2D23EB45C}" dt="2024-01-15T00:02:49.695" v="490" actId="20577"/>
          <ac:spMkLst>
            <pc:docMk/>
            <pc:sldMk cId="3728278442" sldId="284"/>
            <ac:spMk id="2" creationId="{C404A35F-9B3C-A34B-2DCA-F4851E74A358}"/>
          </ac:spMkLst>
        </pc:spChg>
        <pc:spChg chg="add">
          <ac:chgData name="Vanraden, Paul - REE-ARS" userId="91602886-fe7f-4860-9714-56e67139aa92" providerId="ADAL" clId="{7E52CA6F-D78B-41F8-8A16-58D2D23EB45C}" dt="2024-01-07T21:25:06.105" v="175" actId="26606"/>
          <ac:spMkLst>
            <pc:docMk/>
            <pc:sldMk cId="3728278442" sldId="284"/>
            <ac:spMk id="9" creationId="{1D50F262-343C-4101-AB3C-9DA1072F7305}"/>
          </ac:spMkLst>
        </pc:spChg>
        <pc:spChg chg="add">
          <ac:chgData name="Vanraden, Paul - REE-ARS" userId="91602886-fe7f-4860-9714-56e67139aa92" providerId="ADAL" clId="{7E52CA6F-D78B-41F8-8A16-58D2D23EB45C}" dt="2024-01-07T21:25:06.105" v="175" actId="26606"/>
          <ac:spMkLst>
            <pc:docMk/>
            <pc:sldMk cId="3728278442" sldId="284"/>
            <ac:spMk id="11" creationId="{6A0924B3-0260-445E-AFD7-9533C0D1B3C9}"/>
          </ac:spMkLst>
        </pc:spChg>
        <pc:spChg chg="add">
          <ac:chgData name="Vanraden, Paul - REE-ARS" userId="91602886-fe7f-4860-9714-56e67139aa92" providerId="ADAL" clId="{7E52CA6F-D78B-41F8-8A16-58D2D23EB45C}" dt="2024-01-07T21:25:06.105" v="175" actId="26606"/>
          <ac:spMkLst>
            <pc:docMk/>
            <pc:sldMk cId="3728278442" sldId="284"/>
            <ac:spMk id="13" creationId="{7C34E8CB-B972-4A94-8469-315C10C2AA93}"/>
          </ac:spMkLst>
        </pc:spChg>
        <pc:spChg chg="add">
          <ac:chgData name="Vanraden, Paul - REE-ARS" userId="91602886-fe7f-4860-9714-56e67139aa92" providerId="ADAL" clId="{7E52CA6F-D78B-41F8-8A16-58D2D23EB45C}" dt="2024-01-07T21:25:06.105" v="175" actId="26606"/>
          <ac:spMkLst>
            <pc:docMk/>
            <pc:sldMk cId="3728278442" sldId="284"/>
            <ac:spMk id="15" creationId="{114A821F-8663-46BA-8CC0-D4C44F639F3A}"/>
          </ac:spMkLst>
        </pc:spChg>
        <pc:spChg chg="add">
          <ac:chgData name="Vanraden, Paul - REE-ARS" userId="91602886-fe7f-4860-9714-56e67139aa92" providerId="ADAL" clId="{7E52CA6F-D78B-41F8-8A16-58D2D23EB45C}" dt="2024-01-07T21:25:06.105" v="175" actId="26606"/>
          <ac:spMkLst>
            <pc:docMk/>
            <pc:sldMk cId="3728278442" sldId="284"/>
            <ac:spMk id="17" creationId="{67EF550F-47CE-4FB2-9DAC-12AD835C833D}"/>
          </ac:spMkLst>
        </pc:spChg>
        <pc:picChg chg="mod">
          <ac:chgData name="Vanraden, Paul - REE-ARS" userId="91602886-fe7f-4860-9714-56e67139aa92" providerId="ADAL" clId="{7E52CA6F-D78B-41F8-8A16-58D2D23EB45C}" dt="2024-01-07T21:25:25.857" v="180" actId="27614"/>
          <ac:picMkLst>
            <pc:docMk/>
            <pc:sldMk cId="3728278442" sldId="284"/>
            <ac:picMk id="3" creationId="{16609267-E918-5D3D-5AE7-3AB38C693260}"/>
          </ac:picMkLst>
        </pc:picChg>
        <pc:picChg chg="add mod">
          <ac:chgData name="Vanraden, Paul - REE-ARS" userId="91602886-fe7f-4860-9714-56e67139aa92" providerId="ADAL" clId="{7E52CA6F-D78B-41F8-8A16-58D2D23EB45C}" dt="2024-01-07T21:25:25.857" v="178" actId="27614"/>
          <ac:picMkLst>
            <pc:docMk/>
            <pc:sldMk cId="3728278442" sldId="284"/>
            <ac:picMk id="4" creationId="{2D80BC7F-9C36-C132-2295-4F4F19BF0367}"/>
          </ac:picMkLst>
        </pc:picChg>
      </pc:sldChg>
      <pc:sldChg chg="addSp modSp mod setBg addAnim">
        <pc:chgData name="Vanraden, Paul - REE-ARS" userId="91602886-fe7f-4860-9714-56e67139aa92" providerId="ADAL" clId="{7E52CA6F-D78B-41F8-8A16-58D2D23EB45C}" dt="2024-01-14T22:41:51.232" v="307" actId="207"/>
        <pc:sldMkLst>
          <pc:docMk/>
          <pc:sldMk cId="1493591851" sldId="285"/>
        </pc:sldMkLst>
        <pc:spChg chg="mod">
          <ac:chgData name="Vanraden, Paul - REE-ARS" userId="91602886-fe7f-4860-9714-56e67139aa92" providerId="ADAL" clId="{7E52CA6F-D78B-41F8-8A16-58D2D23EB45C}" dt="2024-01-14T22:41:51.232" v="307" actId="207"/>
          <ac:spMkLst>
            <pc:docMk/>
            <pc:sldMk cId="1493591851" sldId="285"/>
            <ac:spMk id="2" creationId="{C08A929D-8BA5-9FC8-F29F-F8F8F591B565}"/>
          </ac:spMkLst>
        </pc:spChg>
        <pc:spChg chg="add">
          <ac:chgData name="Vanraden, Paul - REE-ARS" userId="91602886-fe7f-4860-9714-56e67139aa92" providerId="ADAL" clId="{7E52CA6F-D78B-41F8-8A16-58D2D23EB45C}" dt="2024-01-07T01:40:20.968" v="0" actId="26606"/>
          <ac:spMkLst>
            <pc:docMk/>
            <pc:sldMk cId="1493591851" sldId="285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7E52CA6F-D78B-41F8-8A16-58D2D23EB45C}" dt="2024-01-07T01:40:20.968" v="0" actId="26606"/>
          <ac:spMkLst>
            <pc:docMk/>
            <pc:sldMk cId="1493591851" sldId="285"/>
            <ac:spMk id="10" creationId="{F49775AF-8896-43EE-92C6-83497D6DC56F}"/>
          </ac:spMkLst>
        </pc:spChg>
        <pc:picChg chg="mod">
          <ac:chgData name="Vanraden, Paul - REE-ARS" userId="91602886-fe7f-4860-9714-56e67139aa92" providerId="ADAL" clId="{7E52CA6F-D78B-41F8-8A16-58D2D23EB45C}" dt="2024-01-07T01:40:20.968" v="0" actId="26606"/>
          <ac:picMkLst>
            <pc:docMk/>
            <pc:sldMk cId="1493591851" sldId="285"/>
            <ac:picMk id="3" creationId="{ECC08C99-CC7B-2AC6-1B1C-5D1EFEF660A5}"/>
          </ac:picMkLst>
        </pc:picChg>
      </pc:sldChg>
      <pc:sldChg chg="addSp modSp new mod">
        <pc:chgData name="Vanraden, Paul - REE-ARS" userId="91602886-fe7f-4860-9714-56e67139aa92" providerId="ADAL" clId="{7E52CA6F-D78B-41F8-8A16-58D2D23EB45C}" dt="2024-01-07T17:45:09.649" v="156" actId="122"/>
        <pc:sldMkLst>
          <pc:docMk/>
          <pc:sldMk cId="1845383134" sldId="286"/>
        </pc:sldMkLst>
        <pc:spChg chg="mod">
          <ac:chgData name="Vanraden, Paul - REE-ARS" userId="91602886-fe7f-4860-9714-56e67139aa92" providerId="ADAL" clId="{7E52CA6F-D78B-41F8-8A16-58D2D23EB45C}" dt="2024-01-07T17:45:09.649" v="156" actId="122"/>
          <ac:spMkLst>
            <pc:docMk/>
            <pc:sldMk cId="1845383134" sldId="286"/>
            <ac:spMk id="2" creationId="{5341EE00-6613-D478-3869-3B0D89A9B95D}"/>
          </ac:spMkLst>
        </pc:spChg>
        <pc:picChg chg="add mod">
          <ac:chgData name="Vanraden, Paul - REE-ARS" userId="91602886-fe7f-4860-9714-56e67139aa92" providerId="ADAL" clId="{7E52CA6F-D78B-41F8-8A16-58D2D23EB45C}" dt="2024-01-07T17:43:01.222" v="137" actId="1076"/>
          <ac:picMkLst>
            <pc:docMk/>
            <pc:sldMk cId="1845383134" sldId="286"/>
            <ac:picMk id="3" creationId="{6A75B065-B557-BB2F-A7E8-504351358E3C}"/>
          </ac:picMkLst>
        </pc:picChg>
        <pc:picChg chg="add mod">
          <ac:chgData name="Vanraden, Paul - REE-ARS" userId="91602886-fe7f-4860-9714-56e67139aa92" providerId="ADAL" clId="{7E52CA6F-D78B-41F8-8A16-58D2D23EB45C}" dt="2024-01-07T17:44:09.226" v="139" actId="14100"/>
          <ac:picMkLst>
            <pc:docMk/>
            <pc:sldMk cId="1845383134" sldId="286"/>
            <ac:picMk id="4" creationId="{630BF0D9-6D74-4639-0236-8A29BFE7C136}"/>
          </ac:picMkLst>
        </pc:picChg>
      </pc:sldChg>
      <pc:sldChg chg="addSp delSp modSp new mod setBg addAnim">
        <pc:chgData name="Vanraden, Paul - REE-ARS" userId="91602886-fe7f-4860-9714-56e67139aa92" providerId="ADAL" clId="{7E52CA6F-D78B-41F8-8A16-58D2D23EB45C}" dt="2024-01-07T01:54:53.260" v="33" actId="20577"/>
        <pc:sldMkLst>
          <pc:docMk/>
          <pc:sldMk cId="43693895" sldId="287"/>
        </pc:sldMkLst>
        <pc:spChg chg="mod">
          <ac:chgData name="Vanraden, Paul - REE-ARS" userId="91602886-fe7f-4860-9714-56e67139aa92" providerId="ADAL" clId="{7E52CA6F-D78B-41F8-8A16-58D2D23EB45C}" dt="2024-01-07T01:54:53.260" v="33" actId="20577"/>
          <ac:spMkLst>
            <pc:docMk/>
            <pc:sldMk cId="43693895" sldId="287"/>
            <ac:spMk id="2" creationId="{9512F3C6-22D3-5195-E645-5FDA531C1693}"/>
          </ac:spMkLst>
        </pc:spChg>
        <pc:spChg chg="add del">
          <ac:chgData name="Vanraden, Paul - REE-ARS" userId="91602886-fe7f-4860-9714-56e67139aa92" providerId="ADAL" clId="{7E52CA6F-D78B-41F8-8A16-58D2D23EB45C}" dt="2024-01-07T01:54:42.089" v="29" actId="26606"/>
          <ac:spMkLst>
            <pc:docMk/>
            <pc:sldMk cId="43693895" sldId="287"/>
            <ac:spMk id="9" creationId="{FB5B0058-AF13-4859-B429-4EDDE2A26F7F}"/>
          </ac:spMkLst>
        </pc:spChg>
        <pc:spChg chg="add del">
          <ac:chgData name="Vanraden, Paul - REE-ARS" userId="91602886-fe7f-4860-9714-56e67139aa92" providerId="ADAL" clId="{7E52CA6F-D78B-41F8-8A16-58D2D23EB45C}" dt="2024-01-07T01:54:42.089" v="29" actId="26606"/>
          <ac:spMkLst>
            <pc:docMk/>
            <pc:sldMk cId="43693895" sldId="287"/>
            <ac:spMk id="13" creationId="{A4A161CC-6DC5-4863-B213-94529D6E06D7}"/>
          </ac:spMkLst>
        </pc:spChg>
        <pc:spChg chg="add">
          <ac:chgData name="Vanraden, Paul - REE-ARS" userId="91602886-fe7f-4860-9714-56e67139aa92" providerId="ADAL" clId="{7E52CA6F-D78B-41F8-8A16-58D2D23EB45C}" dt="2024-01-07T01:54:42.091" v="30" actId="26606"/>
          <ac:spMkLst>
            <pc:docMk/>
            <pc:sldMk cId="43693895" sldId="287"/>
            <ac:spMk id="15" creationId="{9B7AD9F6-8CE7-4299-8FC6-328F4DCD3FF9}"/>
          </ac:spMkLst>
        </pc:spChg>
        <pc:spChg chg="add">
          <ac:chgData name="Vanraden, Paul - REE-ARS" userId="91602886-fe7f-4860-9714-56e67139aa92" providerId="ADAL" clId="{7E52CA6F-D78B-41F8-8A16-58D2D23EB45C}" dt="2024-01-07T01:54:42.091" v="30" actId="26606"/>
          <ac:spMkLst>
            <pc:docMk/>
            <pc:sldMk cId="43693895" sldId="287"/>
            <ac:spMk id="16" creationId="{F49775AF-8896-43EE-92C6-83497D6DC56F}"/>
          </ac:spMkLst>
        </pc:spChg>
        <pc:picChg chg="add mod">
          <ac:chgData name="Vanraden, Paul - REE-ARS" userId="91602886-fe7f-4860-9714-56e67139aa92" providerId="ADAL" clId="{7E52CA6F-D78B-41F8-8A16-58D2D23EB45C}" dt="2024-01-07T01:54:42.091" v="30" actId="26606"/>
          <ac:picMkLst>
            <pc:docMk/>
            <pc:sldMk cId="43693895" sldId="287"/>
            <ac:picMk id="4" creationId="{E60C98BE-13BE-127C-217B-9C700B562C90}"/>
          </ac:picMkLst>
        </pc:picChg>
        <pc:cxnChg chg="add del">
          <ac:chgData name="Vanraden, Paul - REE-ARS" userId="91602886-fe7f-4860-9714-56e67139aa92" providerId="ADAL" clId="{7E52CA6F-D78B-41F8-8A16-58D2D23EB45C}" dt="2024-01-07T01:54:42.089" v="29" actId="26606"/>
          <ac:cxnSpMkLst>
            <pc:docMk/>
            <pc:sldMk cId="43693895" sldId="287"/>
            <ac:cxnSpMk id="11" creationId="{AC65C03C-3F17-45DC-A1B9-35ACA43397D4}"/>
          </ac:cxnSpMkLst>
        </pc:cxnChg>
      </pc:sldChg>
      <pc:sldChg chg="addSp delSp modSp new mod ord">
        <pc:chgData name="Vanraden, Paul - REE-ARS" userId="91602886-fe7f-4860-9714-56e67139aa92" providerId="ADAL" clId="{7E52CA6F-D78B-41F8-8A16-58D2D23EB45C}" dt="2024-01-15T00:23:24.329" v="572"/>
        <pc:sldMkLst>
          <pc:docMk/>
          <pc:sldMk cId="3592886028" sldId="288"/>
        </pc:sldMkLst>
        <pc:spChg chg="mod">
          <ac:chgData name="Vanraden, Paul - REE-ARS" userId="91602886-fe7f-4860-9714-56e67139aa92" providerId="ADAL" clId="{7E52CA6F-D78B-41F8-8A16-58D2D23EB45C}" dt="2024-01-14T23:56:14.711" v="471" actId="27636"/>
          <ac:spMkLst>
            <pc:docMk/>
            <pc:sldMk cId="3592886028" sldId="288"/>
            <ac:spMk id="2" creationId="{E0E3B386-FAF5-CE9B-38F1-F3C0770D0140}"/>
          </ac:spMkLst>
        </pc:spChg>
        <pc:picChg chg="add del">
          <ac:chgData name="Vanraden, Paul - REE-ARS" userId="91602886-fe7f-4860-9714-56e67139aa92" providerId="ADAL" clId="{7E52CA6F-D78B-41F8-8A16-58D2D23EB45C}" dt="2024-01-07T15:23:56.762" v="36"/>
          <ac:picMkLst>
            <pc:docMk/>
            <pc:sldMk cId="3592886028" sldId="288"/>
            <ac:picMk id="3" creationId="{53914767-9047-5384-E7FD-237DB381EEE3}"/>
          </ac:picMkLst>
        </pc:picChg>
        <pc:picChg chg="add mod">
          <ac:chgData name="Vanraden, Paul - REE-ARS" userId="91602886-fe7f-4860-9714-56e67139aa92" providerId="ADAL" clId="{7E52CA6F-D78B-41F8-8A16-58D2D23EB45C}" dt="2024-01-07T15:29:12.269" v="73" actId="14100"/>
          <ac:picMkLst>
            <pc:docMk/>
            <pc:sldMk cId="3592886028" sldId="288"/>
            <ac:picMk id="4" creationId="{6091F7C7-FB8D-7D08-7171-1F89BAFC3879}"/>
          </ac:picMkLst>
        </pc:picChg>
      </pc:sldChg>
      <pc:sldChg chg="addSp modSp mod setBg">
        <pc:chgData name="Vanraden, Paul - REE-ARS" userId="91602886-fe7f-4860-9714-56e67139aa92" providerId="ADAL" clId="{7E52CA6F-D78B-41F8-8A16-58D2D23EB45C}" dt="2024-01-15T00:24:16.833" v="581" actId="20577"/>
        <pc:sldMkLst>
          <pc:docMk/>
          <pc:sldMk cId="2705501821" sldId="289"/>
        </pc:sldMkLst>
        <pc:spChg chg="mod">
          <ac:chgData name="Vanraden, Paul - REE-ARS" userId="91602886-fe7f-4860-9714-56e67139aa92" providerId="ADAL" clId="{7E52CA6F-D78B-41F8-8A16-58D2D23EB45C}" dt="2024-01-15T00:24:16.833" v="581" actId="20577"/>
          <ac:spMkLst>
            <pc:docMk/>
            <pc:sldMk cId="2705501821" sldId="289"/>
            <ac:spMk id="2" creationId="{9FDF1AC2-A152-449A-0017-C5C84D577602}"/>
          </ac:spMkLst>
        </pc:spChg>
        <pc:spChg chg="add">
          <ac:chgData name="Vanraden, Paul - REE-ARS" userId="91602886-fe7f-4860-9714-56e67139aa92" providerId="ADAL" clId="{7E52CA6F-D78B-41F8-8A16-58D2D23EB45C}" dt="2024-01-15T00:11:49.717" v="492" actId="26606"/>
          <ac:spMkLst>
            <pc:docMk/>
            <pc:sldMk cId="2705501821" sldId="289"/>
            <ac:spMk id="9" creationId="{C4879EFC-8E62-4E00-973C-C45EE9EC676D}"/>
          </ac:spMkLst>
        </pc:spChg>
        <pc:spChg chg="add">
          <ac:chgData name="Vanraden, Paul - REE-ARS" userId="91602886-fe7f-4860-9714-56e67139aa92" providerId="ADAL" clId="{7E52CA6F-D78B-41F8-8A16-58D2D23EB45C}" dt="2024-01-15T00:11:49.717" v="492" actId="26606"/>
          <ac:spMkLst>
            <pc:docMk/>
            <pc:sldMk cId="2705501821" sldId="289"/>
            <ac:spMk id="11" creationId="{D6A9C53F-5F90-40A5-8C85-5412D39C8C68}"/>
          </ac:spMkLst>
        </pc:spChg>
        <pc:picChg chg="mod">
          <ac:chgData name="Vanraden, Paul - REE-ARS" userId="91602886-fe7f-4860-9714-56e67139aa92" providerId="ADAL" clId="{7E52CA6F-D78B-41F8-8A16-58D2D23EB45C}" dt="2024-01-15T00:11:49.717" v="492" actId="26606"/>
          <ac:picMkLst>
            <pc:docMk/>
            <pc:sldMk cId="2705501821" sldId="289"/>
            <ac:picMk id="3" creationId="{488E05CA-87DE-8095-4F82-B0B3BDFF10A6}"/>
          </ac:picMkLst>
        </pc:picChg>
        <pc:picChg chg="add mod">
          <ac:chgData name="Vanraden, Paul - REE-ARS" userId="91602886-fe7f-4860-9714-56e67139aa92" providerId="ADAL" clId="{7E52CA6F-D78B-41F8-8A16-58D2D23EB45C}" dt="2024-01-15T00:11:49.717" v="492" actId="26606"/>
          <ac:picMkLst>
            <pc:docMk/>
            <pc:sldMk cId="2705501821" sldId="289"/>
            <ac:picMk id="4" creationId="{AB0C43E6-B604-05DE-4A71-97638693EDFC}"/>
          </ac:picMkLst>
        </pc:picChg>
      </pc:sldChg>
      <pc:sldChg chg="addSp modSp new mod setBg">
        <pc:chgData name="Vanraden, Paul - REE-ARS" userId="91602886-fe7f-4860-9714-56e67139aa92" providerId="ADAL" clId="{7E52CA6F-D78B-41F8-8A16-58D2D23EB45C}" dt="2024-01-07T15:37:41.815" v="134" actId="20577"/>
        <pc:sldMkLst>
          <pc:docMk/>
          <pc:sldMk cId="3703961376" sldId="290"/>
        </pc:sldMkLst>
        <pc:spChg chg="mod ord">
          <ac:chgData name="Vanraden, Paul - REE-ARS" userId="91602886-fe7f-4860-9714-56e67139aa92" providerId="ADAL" clId="{7E52CA6F-D78B-41F8-8A16-58D2D23EB45C}" dt="2024-01-07T15:37:41.815" v="134" actId="20577"/>
          <ac:spMkLst>
            <pc:docMk/>
            <pc:sldMk cId="3703961376" sldId="290"/>
            <ac:spMk id="2" creationId="{BFDFEC0C-6EC3-D276-DE17-D4D1679AE26F}"/>
          </ac:spMkLst>
        </pc:spChg>
        <pc:spChg chg="add">
          <ac:chgData name="Vanraden, Paul - REE-ARS" userId="91602886-fe7f-4860-9714-56e67139aa92" providerId="ADAL" clId="{7E52CA6F-D78B-41F8-8A16-58D2D23EB45C}" dt="2024-01-07T15:37:15.320" v="115" actId="26606"/>
          <ac:spMkLst>
            <pc:docMk/>
            <pc:sldMk cId="3703961376" sldId="290"/>
            <ac:spMk id="9" creationId="{1D50F262-343C-4101-AB3C-9DA1072F7305}"/>
          </ac:spMkLst>
        </pc:spChg>
        <pc:spChg chg="add">
          <ac:chgData name="Vanraden, Paul - REE-ARS" userId="91602886-fe7f-4860-9714-56e67139aa92" providerId="ADAL" clId="{7E52CA6F-D78B-41F8-8A16-58D2D23EB45C}" dt="2024-01-07T15:37:15.320" v="115" actId="26606"/>
          <ac:spMkLst>
            <pc:docMk/>
            <pc:sldMk cId="3703961376" sldId="290"/>
            <ac:spMk id="11" creationId="{6A0924B3-0260-445E-AFD7-9533C0D1B3C9}"/>
          </ac:spMkLst>
        </pc:spChg>
        <pc:spChg chg="add">
          <ac:chgData name="Vanraden, Paul - REE-ARS" userId="91602886-fe7f-4860-9714-56e67139aa92" providerId="ADAL" clId="{7E52CA6F-D78B-41F8-8A16-58D2D23EB45C}" dt="2024-01-07T15:37:15.320" v="115" actId="26606"/>
          <ac:spMkLst>
            <pc:docMk/>
            <pc:sldMk cId="3703961376" sldId="290"/>
            <ac:spMk id="13" creationId="{7C34E8CB-B972-4A94-8469-315C10C2AA93}"/>
          </ac:spMkLst>
        </pc:spChg>
        <pc:spChg chg="add">
          <ac:chgData name="Vanraden, Paul - REE-ARS" userId="91602886-fe7f-4860-9714-56e67139aa92" providerId="ADAL" clId="{7E52CA6F-D78B-41F8-8A16-58D2D23EB45C}" dt="2024-01-07T15:37:15.320" v="115" actId="26606"/>
          <ac:spMkLst>
            <pc:docMk/>
            <pc:sldMk cId="3703961376" sldId="290"/>
            <ac:spMk id="15" creationId="{114A821F-8663-46BA-8CC0-D4C44F639F3A}"/>
          </ac:spMkLst>
        </pc:spChg>
        <pc:spChg chg="add">
          <ac:chgData name="Vanraden, Paul - REE-ARS" userId="91602886-fe7f-4860-9714-56e67139aa92" providerId="ADAL" clId="{7E52CA6F-D78B-41F8-8A16-58D2D23EB45C}" dt="2024-01-07T15:37:15.320" v="115" actId="26606"/>
          <ac:spMkLst>
            <pc:docMk/>
            <pc:sldMk cId="3703961376" sldId="290"/>
            <ac:spMk id="17" creationId="{67EF550F-47CE-4FB2-9DAC-12AD835C833D}"/>
          </ac:spMkLst>
        </pc:spChg>
        <pc:picChg chg="add mod ord">
          <ac:chgData name="Vanraden, Paul - REE-ARS" userId="91602886-fe7f-4860-9714-56e67139aa92" providerId="ADAL" clId="{7E52CA6F-D78B-41F8-8A16-58D2D23EB45C}" dt="2024-01-07T15:37:15.320" v="115" actId="26606"/>
          <ac:picMkLst>
            <pc:docMk/>
            <pc:sldMk cId="3703961376" sldId="290"/>
            <ac:picMk id="3" creationId="{13EF3A8A-937F-03B1-ABBF-1444FC273774}"/>
          </ac:picMkLst>
        </pc:picChg>
        <pc:picChg chg="add mod">
          <ac:chgData name="Vanraden, Paul - REE-ARS" userId="91602886-fe7f-4860-9714-56e67139aa92" providerId="ADAL" clId="{7E52CA6F-D78B-41F8-8A16-58D2D23EB45C}" dt="2024-01-07T15:37:15.320" v="115" actId="26606"/>
          <ac:picMkLst>
            <pc:docMk/>
            <pc:sldMk cId="3703961376" sldId="290"/>
            <ac:picMk id="4" creationId="{47E2CC34-5BF9-2220-1723-F9978D00727C}"/>
          </ac:picMkLst>
        </pc:picChg>
      </pc:sldChg>
      <pc:sldChg chg="addSp modSp new mod setBg">
        <pc:chgData name="Vanraden, Paul - REE-ARS" userId="91602886-fe7f-4860-9714-56e67139aa92" providerId="ADAL" clId="{7E52CA6F-D78B-41F8-8A16-58D2D23EB45C}" dt="2024-01-14T23:26:32.465" v="434" actId="20577"/>
        <pc:sldMkLst>
          <pc:docMk/>
          <pc:sldMk cId="1484362447" sldId="291"/>
        </pc:sldMkLst>
        <pc:spChg chg="mod ord">
          <ac:chgData name="Vanraden, Paul - REE-ARS" userId="91602886-fe7f-4860-9714-56e67139aa92" providerId="ADAL" clId="{7E52CA6F-D78B-41F8-8A16-58D2D23EB45C}" dt="2024-01-14T23:26:32.465" v="434" actId="20577"/>
          <ac:spMkLst>
            <pc:docMk/>
            <pc:sldMk cId="1484362447" sldId="291"/>
            <ac:spMk id="2" creationId="{5C6CC2EA-7A82-F89B-CBBF-55CC441EF743}"/>
          </ac:spMkLst>
        </pc:spChg>
        <pc:spChg chg="add">
          <ac:chgData name="Vanraden, Paul - REE-ARS" userId="91602886-fe7f-4860-9714-56e67139aa92" providerId="ADAL" clId="{7E52CA6F-D78B-41F8-8A16-58D2D23EB45C}" dt="2024-01-14T23:26:24.048" v="433" actId="26606"/>
          <ac:spMkLst>
            <pc:docMk/>
            <pc:sldMk cId="1484362447" sldId="291"/>
            <ac:spMk id="1033" creationId="{02D44074-0B69-4F0C-A7B3-5645CE40D8E3}"/>
          </ac:spMkLst>
        </pc:spChg>
        <pc:picChg chg="add mod">
          <ac:chgData name="Vanraden, Paul - REE-ARS" userId="91602886-fe7f-4860-9714-56e67139aa92" providerId="ADAL" clId="{7E52CA6F-D78B-41F8-8A16-58D2D23EB45C}" dt="2024-01-14T23:26:24.048" v="433" actId="26606"/>
          <ac:picMkLst>
            <pc:docMk/>
            <pc:sldMk cId="1484362447" sldId="291"/>
            <ac:picMk id="1026" creationId="{39EA54B7-E244-7C8C-D4AF-48FC2A80355D}"/>
          </ac:picMkLst>
        </pc:picChg>
        <pc:picChg chg="add mod">
          <ac:chgData name="Vanraden, Paul - REE-ARS" userId="91602886-fe7f-4860-9714-56e67139aa92" providerId="ADAL" clId="{7E52CA6F-D78B-41F8-8A16-58D2D23EB45C}" dt="2024-01-14T23:26:24.048" v="433" actId="26606"/>
          <ac:picMkLst>
            <pc:docMk/>
            <pc:sldMk cId="1484362447" sldId="291"/>
            <ac:picMk id="1028" creationId="{9B0673F6-3252-64E5-9007-6F1E77D83BD3}"/>
          </ac:picMkLst>
        </pc:picChg>
      </pc:sldChg>
      <pc:sldChg chg="addSp delSp modSp new del mod">
        <pc:chgData name="Vanraden, Paul - REE-ARS" userId="91602886-fe7f-4860-9714-56e67139aa92" providerId="ADAL" clId="{7E52CA6F-D78B-41F8-8A16-58D2D23EB45C}" dt="2024-01-07T22:02:40.551" v="244" actId="47"/>
        <pc:sldMkLst>
          <pc:docMk/>
          <pc:sldMk cId="2822328057" sldId="291"/>
        </pc:sldMkLst>
        <pc:spChg chg="mod">
          <ac:chgData name="Vanraden, Paul - REE-ARS" userId="91602886-fe7f-4860-9714-56e67139aa92" providerId="ADAL" clId="{7E52CA6F-D78B-41F8-8A16-58D2D23EB45C}" dt="2024-01-07T17:48:12.812" v="172" actId="20577"/>
          <ac:spMkLst>
            <pc:docMk/>
            <pc:sldMk cId="2822328057" sldId="291"/>
            <ac:spMk id="2" creationId="{7C7B912C-9EB0-A4D0-E14F-A0B95B424750}"/>
          </ac:spMkLst>
        </pc:spChg>
        <pc:picChg chg="add del">
          <ac:chgData name="Vanraden, Paul - REE-ARS" userId="91602886-fe7f-4860-9714-56e67139aa92" providerId="ADAL" clId="{7E52CA6F-D78B-41F8-8A16-58D2D23EB45C}" dt="2024-01-07T21:56:06.354" v="207" actId="21"/>
          <ac:picMkLst>
            <pc:docMk/>
            <pc:sldMk cId="2822328057" sldId="291"/>
            <ac:picMk id="3" creationId="{CF00A29D-F699-F2CA-489A-A2117B5E09AC}"/>
          </ac:picMkLst>
        </pc:picChg>
      </pc:sldChg>
      <pc:sldChg chg="addSp modSp new mod">
        <pc:chgData name="Vanraden, Paul - REE-ARS" userId="91602886-fe7f-4860-9714-56e67139aa92" providerId="ADAL" clId="{7E52CA6F-D78B-41F8-8A16-58D2D23EB45C}" dt="2024-01-15T00:46:44.206" v="782" actId="114"/>
        <pc:sldMkLst>
          <pc:docMk/>
          <pc:sldMk cId="1897770370" sldId="292"/>
        </pc:sldMkLst>
        <pc:spChg chg="mod">
          <ac:chgData name="Vanraden, Paul - REE-ARS" userId="91602886-fe7f-4860-9714-56e67139aa92" providerId="ADAL" clId="{7E52CA6F-D78B-41F8-8A16-58D2D23EB45C}" dt="2024-01-15T00:46:44.206" v="782" actId="114"/>
          <ac:spMkLst>
            <pc:docMk/>
            <pc:sldMk cId="1897770370" sldId="292"/>
            <ac:spMk id="2" creationId="{A835DA67-3CB6-36F0-FB1E-6AF688CFDA0A}"/>
          </ac:spMkLst>
        </pc:spChg>
        <pc:picChg chg="add mod">
          <ac:chgData name="Vanraden, Paul - REE-ARS" userId="91602886-fe7f-4860-9714-56e67139aa92" providerId="ADAL" clId="{7E52CA6F-D78B-41F8-8A16-58D2D23EB45C}" dt="2024-01-15T00:43:23.700" v="729" actId="1076"/>
          <ac:picMkLst>
            <pc:docMk/>
            <pc:sldMk cId="1897770370" sldId="292"/>
            <ac:picMk id="3" creationId="{C1EA44CE-1689-3737-39A7-0F159CB4420B}"/>
          </ac:picMkLst>
        </pc:picChg>
        <pc:picChg chg="add mod">
          <ac:chgData name="Vanraden, Paul - REE-ARS" userId="91602886-fe7f-4860-9714-56e67139aa92" providerId="ADAL" clId="{7E52CA6F-D78B-41F8-8A16-58D2D23EB45C}" dt="2024-01-15T00:46:08.604" v="765" actId="14100"/>
          <ac:picMkLst>
            <pc:docMk/>
            <pc:sldMk cId="1897770370" sldId="292"/>
            <ac:picMk id="4" creationId="{67D269D4-6688-CC9A-6FCE-63EFC54033ED}"/>
          </ac:picMkLst>
        </pc:picChg>
      </pc:sldChg>
      <pc:sldChg chg="addSp delSp modSp new mod setBg">
        <pc:chgData name="Vanraden, Paul - REE-ARS" userId="91602886-fe7f-4860-9714-56e67139aa92" providerId="ADAL" clId="{7E52CA6F-D78B-41F8-8A16-58D2D23EB45C}" dt="2024-01-15T00:33:55.925" v="691" actId="14100"/>
        <pc:sldMkLst>
          <pc:docMk/>
          <pc:sldMk cId="1272611657" sldId="293"/>
        </pc:sldMkLst>
        <pc:spChg chg="mod ord">
          <ac:chgData name="Vanraden, Paul - REE-ARS" userId="91602886-fe7f-4860-9714-56e67139aa92" providerId="ADAL" clId="{7E52CA6F-D78B-41F8-8A16-58D2D23EB45C}" dt="2024-01-15T00:32:25.127" v="687" actId="207"/>
          <ac:spMkLst>
            <pc:docMk/>
            <pc:sldMk cId="1272611657" sldId="293"/>
            <ac:spMk id="2" creationId="{A28711BD-3CAC-CA8E-6A4F-A1EA32AA6E1A}"/>
          </ac:spMkLst>
        </pc:spChg>
        <pc:spChg chg="add del">
          <ac:chgData name="Vanraden, Paul - REE-ARS" userId="91602886-fe7f-4860-9714-56e67139aa92" providerId="ADAL" clId="{7E52CA6F-D78B-41F8-8A16-58D2D23EB45C}" dt="2024-01-15T00:28:26.616" v="629" actId="26606"/>
          <ac:spMkLst>
            <pc:docMk/>
            <pc:sldMk cId="1272611657" sldId="293"/>
            <ac:spMk id="9" creationId="{53F29798-D584-4792-9B62-3F5F5C36D619}"/>
          </ac:spMkLst>
        </pc:spChg>
        <pc:spChg chg="add del">
          <ac:chgData name="Vanraden, Paul - REE-ARS" userId="91602886-fe7f-4860-9714-56e67139aa92" providerId="ADAL" clId="{7E52CA6F-D78B-41F8-8A16-58D2D23EB45C}" dt="2024-01-15T00:29:43.351" v="634" actId="26606"/>
          <ac:spMkLst>
            <pc:docMk/>
            <pc:sldMk cId="1272611657" sldId="293"/>
            <ac:spMk id="10" creationId="{521C4EA8-6B83-4338-913D-D75D3C4F34D6}"/>
          </ac:spMkLst>
        </pc:spChg>
        <pc:spChg chg="add del">
          <ac:chgData name="Vanraden, Paul - REE-ARS" userId="91602886-fe7f-4860-9714-56e67139aa92" providerId="ADAL" clId="{7E52CA6F-D78B-41F8-8A16-58D2D23EB45C}" dt="2024-01-15T00:29:43.351" v="634" actId="26606"/>
          <ac:spMkLst>
            <pc:docMk/>
            <pc:sldMk cId="1272611657" sldId="293"/>
            <ac:spMk id="16" creationId="{04357C93-F0CB-4A1C-8F77-4E9063789819}"/>
          </ac:spMkLst>
        </pc:spChg>
        <pc:grpChg chg="add del">
          <ac:chgData name="Vanraden, Paul - REE-ARS" userId="91602886-fe7f-4860-9714-56e67139aa92" providerId="ADAL" clId="{7E52CA6F-D78B-41F8-8A16-58D2D23EB45C}" dt="2024-01-15T00:29:43.351" v="634" actId="26606"/>
          <ac:grpSpMkLst>
            <pc:docMk/>
            <pc:sldMk cId="1272611657" sldId="293"/>
            <ac:grpSpMk id="12" creationId="{3AF6A671-C637-4547-85F4-51B6D1881399}"/>
          </ac:grpSpMkLst>
        </pc:grpChg>
        <pc:picChg chg="add mod ord">
          <ac:chgData name="Vanraden, Paul - REE-ARS" userId="91602886-fe7f-4860-9714-56e67139aa92" providerId="ADAL" clId="{7E52CA6F-D78B-41F8-8A16-58D2D23EB45C}" dt="2024-01-15T00:33:26.141" v="688" actId="1076"/>
          <ac:picMkLst>
            <pc:docMk/>
            <pc:sldMk cId="1272611657" sldId="293"/>
            <ac:picMk id="3" creationId="{BDDFDAAC-1EA8-743F-50E1-3DA10095BAEC}"/>
          </ac:picMkLst>
        </pc:picChg>
        <pc:picChg chg="add del mod">
          <ac:chgData name="Vanraden, Paul - REE-ARS" userId="91602886-fe7f-4860-9714-56e67139aa92" providerId="ADAL" clId="{7E52CA6F-D78B-41F8-8A16-58D2D23EB45C}" dt="2024-01-15T00:29:07.252" v="631" actId="478"/>
          <ac:picMkLst>
            <pc:docMk/>
            <pc:sldMk cId="1272611657" sldId="293"/>
            <ac:picMk id="4" creationId="{060D84DE-1465-7BD9-3AE0-73AEF1A67256}"/>
          </ac:picMkLst>
        </pc:picChg>
        <pc:picChg chg="add mod">
          <ac:chgData name="Vanraden, Paul - REE-ARS" userId="91602886-fe7f-4860-9714-56e67139aa92" providerId="ADAL" clId="{7E52CA6F-D78B-41F8-8A16-58D2D23EB45C}" dt="2024-01-15T00:30:19.581" v="640" actId="14100"/>
          <ac:picMkLst>
            <pc:docMk/>
            <pc:sldMk cId="1272611657" sldId="293"/>
            <ac:picMk id="5" creationId="{67AE3354-0BB5-0518-22EA-06BEE8786494}"/>
          </ac:picMkLst>
        </pc:picChg>
        <pc:picChg chg="add mod">
          <ac:chgData name="Vanraden, Paul - REE-ARS" userId="91602886-fe7f-4860-9714-56e67139aa92" providerId="ADAL" clId="{7E52CA6F-D78B-41F8-8A16-58D2D23EB45C}" dt="2024-01-15T00:33:55.925" v="691" actId="14100"/>
          <ac:picMkLst>
            <pc:docMk/>
            <pc:sldMk cId="1272611657" sldId="293"/>
            <ac:picMk id="6" creationId="{DB5B0E19-DFD0-E82A-E130-EFC2B810960C}"/>
          </ac:picMkLst>
        </pc:picChg>
      </pc:sldChg>
    </pc:docChg>
  </pc:docChgLst>
  <pc:docChgLst>
    <pc:chgData name="Vanraden, Paul - REE-ARS" userId="91602886-fe7f-4860-9714-56e67139aa92" providerId="ADAL" clId="{F28173B5-43A0-4000-9688-72ECE02BD951}"/>
    <pc:docChg chg="custSel addSld modSld">
      <pc:chgData name="Vanraden, Paul - REE-ARS" userId="91602886-fe7f-4860-9714-56e67139aa92" providerId="ADAL" clId="{F28173B5-43A0-4000-9688-72ECE02BD951}" dt="2024-03-10T00:56:27.108" v="250" actId="14100"/>
      <pc:docMkLst>
        <pc:docMk/>
      </pc:docMkLst>
      <pc:sldChg chg="addSp modSp new mod setBg">
        <pc:chgData name="Vanraden, Paul - REE-ARS" userId="91602886-fe7f-4860-9714-56e67139aa92" providerId="ADAL" clId="{F28173B5-43A0-4000-9688-72ECE02BD951}" dt="2024-03-09T21:57:18.285" v="43" actId="26606"/>
        <pc:sldMkLst>
          <pc:docMk/>
          <pc:sldMk cId="3542085785" sldId="295"/>
        </pc:sldMkLst>
        <pc:spChg chg="mod">
          <ac:chgData name="Vanraden, Paul - REE-ARS" userId="91602886-fe7f-4860-9714-56e67139aa92" providerId="ADAL" clId="{F28173B5-43A0-4000-9688-72ECE02BD951}" dt="2024-03-09T21:57:18.285" v="43" actId="26606"/>
          <ac:spMkLst>
            <pc:docMk/>
            <pc:sldMk cId="3542085785" sldId="295"/>
            <ac:spMk id="2" creationId="{540DF5F6-A4F8-68D6-F705-F0CB1C6B7606}"/>
          </ac:spMkLst>
        </pc:spChg>
        <pc:spChg chg="add">
          <ac:chgData name="Vanraden, Paul - REE-ARS" userId="91602886-fe7f-4860-9714-56e67139aa92" providerId="ADAL" clId="{F28173B5-43A0-4000-9688-72ECE02BD951}" dt="2024-03-09T21:57:18.285" v="43" actId="26606"/>
          <ac:spMkLst>
            <pc:docMk/>
            <pc:sldMk cId="3542085785" sldId="295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F28173B5-43A0-4000-9688-72ECE02BD951}" dt="2024-03-09T21:57:18.285" v="43" actId="26606"/>
          <ac:spMkLst>
            <pc:docMk/>
            <pc:sldMk cId="3542085785" sldId="295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F28173B5-43A0-4000-9688-72ECE02BD951}" dt="2024-03-09T21:57:18.285" v="43" actId="26606"/>
          <ac:picMkLst>
            <pc:docMk/>
            <pc:sldMk cId="3542085785" sldId="295"/>
            <ac:picMk id="3" creationId="{1B22C3E9-4E6A-195D-0066-66059497E54E}"/>
          </ac:picMkLst>
        </pc:picChg>
      </pc:sldChg>
      <pc:sldChg chg="addSp modSp new mod">
        <pc:chgData name="Vanraden, Paul - REE-ARS" userId="91602886-fe7f-4860-9714-56e67139aa92" providerId="ADAL" clId="{F28173B5-43A0-4000-9688-72ECE02BD951}" dt="2024-03-09T22:10:03.552" v="130" actId="1076"/>
        <pc:sldMkLst>
          <pc:docMk/>
          <pc:sldMk cId="410513921" sldId="296"/>
        </pc:sldMkLst>
        <pc:spChg chg="mod">
          <ac:chgData name="Vanraden, Paul - REE-ARS" userId="91602886-fe7f-4860-9714-56e67139aa92" providerId="ADAL" clId="{F28173B5-43A0-4000-9688-72ECE02BD951}" dt="2024-03-09T22:09:48.822" v="129" actId="14100"/>
          <ac:spMkLst>
            <pc:docMk/>
            <pc:sldMk cId="410513921" sldId="296"/>
            <ac:spMk id="2" creationId="{C2223FDF-C7A9-DD91-3ACF-A9359C832798}"/>
          </ac:spMkLst>
        </pc:spChg>
        <pc:picChg chg="add mod">
          <ac:chgData name="Vanraden, Paul - REE-ARS" userId="91602886-fe7f-4860-9714-56e67139aa92" providerId="ADAL" clId="{F28173B5-43A0-4000-9688-72ECE02BD951}" dt="2024-03-09T22:10:03.552" v="130" actId="1076"/>
          <ac:picMkLst>
            <pc:docMk/>
            <pc:sldMk cId="410513921" sldId="296"/>
            <ac:picMk id="3" creationId="{DF1968A2-5B9A-905A-A88B-CB2ED87D6DFF}"/>
          </ac:picMkLst>
        </pc:picChg>
      </pc:sldChg>
      <pc:sldChg chg="addSp modSp new mod setBg addAnim">
        <pc:chgData name="Vanraden, Paul - REE-ARS" userId="91602886-fe7f-4860-9714-56e67139aa92" providerId="ADAL" clId="{F28173B5-43A0-4000-9688-72ECE02BD951}" dt="2024-03-09T22:15:37.073" v="178" actId="14100"/>
        <pc:sldMkLst>
          <pc:docMk/>
          <pc:sldMk cId="2691727007" sldId="297"/>
        </pc:sldMkLst>
        <pc:spChg chg="mod ord">
          <ac:chgData name="Vanraden, Paul - REE-ARS" userId="91602886-fe7f-4860-9714-56e67139aa92" providerId="ADAL" clId="{F28173B5-43A0-4000-9688-72ECE02BD951}" dt="2024-03-09T22:15:37.073" v="178" actId="14100"/>
          <ac:spMkLst>
            <pc:docMk/>
            <pc:sldMk cId="2691727007" sldId="297"/>
            <ac:spMk id="2" creationId="{9025CC25-1F69-587B-1AED-75DDBB4BC14B}"/>
          </ac:spMkLst>
        </pc:spChg>
        <pc:spChg chg="add">
          <ac:chgData name="Vanraden, Paul - REE-ARS" userId="91602886-fe7f-4860-9714-56e67139aa92" providerId="ADAL" clId="{F28173B5-43A0-4000-9688-72ECE02BD951}" dt="2024-03-09T22:14:24.132" v="170" actId="26606"/>
          <ac:spMkLst>
            <pc:docMk/>
            <pc:sldMk cId="2691727007" sldId="297"/>
            <ac:spMk id="8" creationId="{9203DE33-2CD4-4CA8-9AF3-37C3B65133B0}"/>
          </ac:spMkLst>
        </pc:spChg>
        <pc:spChg chg="add">
          <ac:chgData name="Vanraden, Paul - REE-ARS" userId="91602886-fe7f-4860-9714-56e67139aa92" providerId="ADAL" clId="{F28173B5-43A0-4000-9688-72ECE02BD951}" dt="2024-03-09T22:14:24.132" v="170" actId="26606"/>
          <ac:spMkLst>
            <pc:docMk/>
            <pc:sldMk cId="2691727007" sldId="297"/>
            <ac:spMk id="10" creationId="{0AF57B88-1D4C-41FA-A761-EC1DD10C35CB}"/>
          </ac:spMkLst>
        </pc:spChg>
        <pc:spChg chg="add">
          <ac:chgData name="Vanraden, Paul - REE-ARS" userId="91602886-fe7f-4860-9714-56e67139aa92" providerId="ADAL" clId="{F28173B5-43A0-4000-9688-72ECE02BD951}" dt="2024-03-09T22:14:24.132" v="170" actId="26606"/>
          <ac:spMkLst>
            <pc:docMk/>
            <pc:sldMk cId="2691727007" sldId="297"/>
            <ac:spMk id="12" creationId="{D2548F45-5164-4ABB-8212-7F293FDED8D4}"/>
          </ac:spMkLst>
        </pc:spChg>
        <pc:spChg chg="add">
          <ac:chgData name="Vanraden, Paul - REE-ARS" userId="91602886-fe7f-4860-9714-56e67139aa92" providerId="ADAL" clId="{F28173B5-43A0-4000-9688-72ECE02BD951}" dt="2024-03-09T22:14:24.132" v="170" actId="26606"/>
          <ac:spMkLst>
            <pc:docMk/>
            <pc:sldMk cId="2691727007" sldId="297"/>
            <ac:spMk id="14" creationId="{5E81CCFB-7BEF-4186-86FB-D09450B4D02D}"/>
          </ac:spMkLst>
        </pc:spChg>
        <pc:picChg chg="add mod">
          <ac:chgData name="Vanraden, Paul - REE-ARS" userId="91602886-fe7f-4860-9714-56e67139aa92" providerId="ADAL" clId="{F28173B5-43A0-4000-9688-72ECE02BD951}" dt="2024-03-09T22:14:24.132" v="170" actId="26606"/>
          <ac:picMkLst>
            <pc:docMk/>
            <pc:sldMk cId="2691727007" sldId="297"/>
            <ac:picMk id="3" creationId="{FC32AC8C-016A-A3AC-3C16-709F0E462A3B}"/>
          </ac:picMkLst>
        </pc:picChg>
      </pc:sldChg>
      <pc:sldChg chg="addSp modSp new mod setBg">
        <pc:chgData name="Vanraden, Paul - REE-ARS" userId="91602886-fe7f-4860-9714-56e67139aa92" providerId="ADAL" clId="{F28173B5-43A0-4000-9688-72ECE02BD951}" dt="2024-03-10T00:44:56.226" v="217" actId="20577"/>
        <pc:sldMkLst>
          <pc:docMk/>
          <pc:sldMk cId="61813749" sldId="298"/>
        </pc:sldMkLst>
        <pc:spChg chg="mod ord">
          <ac:chgData name="Vanraden, Paul - REE-ARS" userId="91602886-fe7f-4860-9714-56e67139aa92" providerId="ADAL" clId="{F28173B5-43A0-4000-9688-72ECE02BD951}" dt="2024-03-10T00:44:56.226" v="217" actId="20577"/>
          <ac:spMkLst>
            <pc:docMk/>
            <pc:sldMk cId="61813749" sldId="298"/>
            <ac:spMk id="2" creationId="{6D79626E-BA0E-7745-F358-C84CAC26D10F}"/>
          </ac:spMkLst>
        </pc:spChg>
        <pc:spChg chg="add">
          <ac:chgData name="Vanraden, Paul - REE-ARS" userId="91602886-fe7f-4860-9714-56e67139aa92" providerId="ADAL" clId="{F28173B5-43A0-4000-9688-72ECE02BD951}" dt="2024-03-10T00:43:44.154" v="181" actId="26606"/>
          <ac:spMkLst>
            <pc:docMk/>
            <pc:sldMk cId="61813749" sldId="298"/>
            <ac:spMk id="8" creationId="{9203DE33-2CD4-4CA8-9AF3-37C3B65133B0}"/>
          </ac:spMkLst>
        </pc:spChg>
        <pc:spChg chg="add">
          <ac:chgData name="Vanraden, Paul - REE-ARS" userId="91602886-fe7f-4860-9714-56e67139aa92" providerId="ADAL" clId="{F28173B5-43A0-4000-9688-72ECE02BD951}" dt="2024-03-10T00:43:44.154" v="181" actId="26606"/>
          <ac:spMkLst>
            <pc:docMk/>
            <pc:sldMk cId="61813749" sldId="298"/>
            <ac:spMk id="10" creationId="{0AF57B88-1D4C-41FA-A761-EC1DD10C35CB}"/>
          </ac:spMkLst>
        </pc:spChg>
        <pc:spChg chg="add">
          <ac:chgData name="Vanraden, Paul - REE-ARS" userId="91602886-fe7f-4860-9714-56e67139aa92" providerId="ADAL" clId="{F28173B5-43A0-4000-9688-72ECE02BD951}" dt="2024-03-10T00:43:44.154" v="181" actId="26606"/>
          <ac:spMkLst>
            <pc:docMk/>
            <pc:sldMk cId="61813749" sldId="298"/>
            <ac:spMk id="12" creationId="{D2548F45-5164-4ABB-8212-7F293FDED8D4}"/>
          </ac:spMkLst>
        </pc:spChg>
        <pc:spChg chg="add">
          <ac:chgData name="Vanraden, Paul - REE-ARS" userId="91602886-fe7f-4860-9714-56e67139aa92" providerId="ADAL" clId="{F28173B5-43A0-4000-9688-72ECE02BD951}" dt="2024-03-10T00:43:44.154" v="181" actId="26606"/>
          <ac:spMkLst>
            <pc:docMk/>
            <pc:sldMk cId="61813749" sldId="298"/>
            <ac:spMk id="14" creationId="{5E81CCFB-7BEF-4186-86FB-D09450B4D02D}"/>
          </ac:spMkLst>
        </pc:spChg>
        <pc:picChg chg="add mod">
          <ac:chgData name="Vanraden, Paul - REE-ARS" userId="91602886-fe7f-4860-9714-56e67139aa92" providerId="ADAL" clId="{F28173B5-43A0-4000-9688-72ECE02BD951}" dt="2024-03-10T00:43:44.154" v="181" actId="26606"/>
          <ac:picMkLst>
            <pc:docMk/>
            <pc:sldMk cId="61813749" sldId="298"/>
            <ac:picMk id="3" creationId="{7FFF9F4E-7011-1DB7-E0B6-2CC2754F8C0F}"/>
          </ac:picMkLst>
        </pc:picChg>
      </pc:sldChg>
      <pc:sldChg chg="addSp modSp new mod setBg">
        <pc:chgData name="Vanraden, Paul - REE-ARS" userId="91602886-fe7f-4860-9714-56e67139aa92" providerId="ADAL" clId="{F28173B5-43A0-4000-9688-72ECE02BD951}" dt="2024-03-10T00:56:27.108" v="250" actId="14100"/>
        <pc:sldMkLst>
          <pc:docMk/>
          <pc:sldMk cId="3411277003" sldId="299"/>
        </pc:sldMkLst>
        <pc:spChg chg="mod">
          <ac:chgData name="Vanraden, Paul - REE-ARS" userId="91602886-fe7f-4860-9714-56e67139aa92" providerId="ADAL" clId="{F28173B5-43A0-4000-9688-72ECE02BD951}" dt="2024-03-10T00:55:47.961" v="247" actId="26606"/>
          <ac:spMkLst>
            <pc:docMk/>
            <pc:sldMk cId="3411277003" sldId="299"/>
            <ac:spMk id="2" creationId="{4DC9ECB5-E3B3-F3D1-FE2D-3767698F3441}"/>
          </ac:spMkLst>
        </pc:spChg>
        <pc:spChg chg="add">
          <ac:chgData name="Vanraden, Paul - REE-ARS" userId="91602886-fe7f-4860-9714-56e67139aa92" providerId="ADAL" clId="{F28173B5-43A0-4000-9688-72ECE02BD951}" dt="2024-03-10T00:55:47.961" v="247" actId="26606"/>
          <ac:spMkLst>
            <pc:docMk/>
            <pc:sldMk cId="3411277003" sldId="299"/>
            <ac:spMk id="8" creationId="{A8384FB5-9ADC-4DDC-881B-597D56F5B15D}"/>
          </ac:spMkLst>
        </pc:spChg>
        <pc:spChg chg="add">
          <ac:chgData name="Vanraden, Paul - REE-ARS" userId="91602886-fe7f-4860-9714-56e67139aa92" providerId="ADAL" clId="{F28173B5-43A0-4000-9688-72ECE02BD951}" dt="2024-03-10T00:55:47.961" v="247" actId="26606"/>
          <ac:spMkLst>
            <pc:docMk/>
            <pc:sldMk cId="3411277003" sldId="299"/>
            <ac:spMk id="10" creationId="{91E5A9A7-95C6-4F4F-B00E-C82E07FE62EF}"/>
          </ac:spMkLst>
        </pc:spChg>
        <pc:spChg chg="add">
          <ac:chgData name="Vanraden, Paul - REE-ARS" userId="91602886-fe7f-4860-9714-56e67139aa92" providerId="ADAL" clId="{F28173B5-43A0-4000-9688-72ECE02BD951}" dt="2024-03-10T00:55:47.961" v="247" actId="26606"/>
          <ac:spMkLst>
            <pc:docMk/>
            <pc:sldMk cId="3411277003" sldId="299"/>
            <ac:spMk id="12" creationId="{D07DD2DE-F619-49DD-B5E7-03A290FF4ED1}"/>
          </ac:spMkLst>
        </pc:spChg>
        <pc:spChg chg="add">
          <ac:chgData name="Vanraden, Paul - REE-ARS" userId="91602886-fe7f-4860-9714-56e67139aa92" providerId="ADAL" clId="{F28173B5-43A0-4000-9688-72ECE02BD951}" dt="2024-03-10T00:55:47.961" v="247" actId="26606"/>
          <ac:spMkLst>
            <pc:docMk/>
            <pc:sldMk cId="3411277003" sldId="299"/>
            <ac:spMk id="14" creationId="{85149191-5F60-4A28-AAFF-039F96B0F3EC}"/>
          </ac:spMkLst>
        </pc:spChg>
        <pc:spChg chg="add">
          <ac:chgData name="Vanraden, Paul - REE-ARS" userId="91602886-fe7f-4860-9714-56e67139aa92" providerId="ADAL" clId="{F28173B5-43A0-4000-9688-72ECE02BD951}" dt="2024-03-10T00:55:47.961" v="247" actId="26606"/>
          <ac:spMkLst>
            <pc:docMk/>
            <pc:sldMk cId="3411277003" sldId="299"/>
            <ac:spMk id="16" creationId="{F8260ED5-17F7-4158-B241-D51DD4CF1B7E}"/>
          </ac:spMkLst>
        </pc:spChg>
        <pc:picChg chg="add mod">
          <ac:chgData name="Vanraden, Paul - REE-ARS" userId="91602886-fe7f-4860-9714-56e67139aa92" providerId="ADAL" clId="{F28173B5-43A0-4000-9688-72ECE02BD951}" dt="2024-03-10T00:56:27.108" v="250" actId="14100"/>
          <ac:picMkLst>
            <pc:docMk/>
            <pc:sldMk cId="3411277003" sldId="299"/>
            <ac:picMk id="3" creationId="{F6ECAEEB-39C1-4708-672A-B67631AD7238}"/>
          </ac:picMkLst>
        </pc:picChg>
      </pc:sldChg>
    </pc:docChg>
  </pc:docChgLst>
  <pc:docChgLst>
    <pc:chgData name="Vanraden, Paul - REE-ARS" userId="91602886-fe7f-4860-9714-56e67139aa92" providerId="ADAL" clId="{257783AF-071F-4E49-8633-601B2BD424B8}"/>
    <pc:docChg chg="undo custSel addSld modSld">
      <pc:chgData name="Vanraden, Paul - REE-ARS" userId="91602886-fe7f-4860-9714-56e67139aa92" providerId="ADAL" clId="{257783AF-071F-4E49-8633-601B2BD424B8}" dt="2024-09-28T19:59:47.820" v="92" actId="26606"/>
      <pc:docMkLst>
        <pc:docMk/>
      </pc:docMkLst>
      <pc:sldChg chg="modSp mod">
        <pc:chgData name="Vanraden, Paul - REE-ARS" userId="91602886-fe7f-4860-9714-56e67139aa92" providerId="ADAL" clId="{257783AF-071F-4E49-8633-601B2BD424B8}" dt="2024-08-25T15:40:31.475" v="18" actId="207"/>
        <pc:sldMkLst>
          <pc:docMk/>
          <pc:sldMk cId="266187071" sldId="279"/>
        </pc:sldMkLst>
        <pc:spChg chg="mod">
          <ac:chgData name="Vanraden, Paul - REE-ARS" userId="91602886-fe7f-4860-9714-56e67139aa92" providerId="ADAL" clId="{257783AF-071F-4E49-8633-601B2BD424B8}" dt="2024-08-25T15:40:31.475" v="18" actId="207"/>
          <ac:spMkLst>
            <pc:docMk/>
            <pc:sldMk cId="266187071" sldId="279"/>
            <ac:spMk id="2" creationId="{6243A75B-907C-B758-A458-CD5D140E39DC}"/>
          </ac:spMkLst>
        </pc:spChg>
      </pc:sldChg>
      <pc:sldChg chg="addSp delSp modSp new mod setBg">
        <pc:chgData name="Vanraden, Paul - REE-ARS" userId="91602886-fe7f-4860-9714-56e67139aa92" providerId="ADAL" clId="{257783AF-071F-4E49-8633-601B2BD424B8}" dt="2024-09-28T19:57:01.353" v="79" actId="20577"/>
        <pc:sldMkLst>
          <pc:docMk/>
          <pc:sldMk cId="3232204173" sldId="989"/>
        </pc:sldMkLst>
        <pc:spChg chg="mod ord">
          <ac:chgData name="Vanraden, Paul - REE-ARS" userId="91602886-fe7f-4860-9714-56e67139aa92" providerId="ADAL" clId="{257783AF-071F-4E49-8633-601B2BD424B8}" dt="2024-09-28T19:57:01.353" v="79" actId="20577"/>
          <ac:spMkLst>
            <pc:docMk/>
            <pc:sldMk cId="3232204173" sldId="989"/>
            <ac:spMk id="2" creationId="{EFC4A9C6-7397-71A1-D5A8-058BD1415E35}"/>
          </ac:spMkLst>
        </pc:spChg>
        <pc:spChg chg="add del">
          <ac:chgData name="Vanraden, Paul - REE-ARS" userId="91602886-fe7f-4860-9714-56e67139aa92" providerId="ADAL" clId="{257783AF-071F-4E49-8633-601B2BD424B8}" dt="2024-09-28T19:55:36.031" v="52" actId="26606"/>
          <ac:spMkLst>
            <pc:docMk/>
            <pc:sldMk cId="3232204173" sldId="989"/>
            <ac:spMk id="10" creationId="{FFCDD23B-75C8-427B-BD08-53C8156CD7CD}"/>
          </ac:spMkLst>
        </pc:spChg>
        <pc:spChg chg="add del">
          <ac:chgData name="Vanraden, Paul - REE-ARS" userId="91602886-fe7f-4860-9714-56e67139aa92" providerId="ADAL" clId="{257783AF-071F-4E49-8633-601B2BD424B8}" dt="2024-09-28T19:55:36.031" v="52" actId="26606"/>
          <ac:spMkLst>
            <pc:docMk/>
            <pc:sldMk cId="3232204173" sldId="989"/>
            <ac:spMk id="12" creationId="{AFFC87AC-C919-4FE5-BAC3-39509E001152}"/>
          </ac:spMkLst>
        </pc:spChg>
        <pc:spChg chg="add del">
          <ac:chgData name="Vanraden, Paul - REE-ARS" userId="91602886-fe7f-4860-9714-56e67139aa92" providerId="ADAL" clId="{257783AF-071F-4E49-8633-601B2BD424B8}" dt="2024-09-28T19:55:36.031" v="52" actId="26606"/>
          <ac:spMkLst>
            <pc:docMk/>
            <pc:sldMk cId="3232204173" sldId="989"/>
            <ac:spMk id="14" creationId="{AB5E08C4-8CDD-4623-A5B8-E998C6DEE3B7}"/>
          </ac:spMkLst>
        </pc:spChg>
        <pc:spChg chg="add del">
          <ac:chgData name="Vanraden, Paul - REE-ARS" userId="91602886-fe7f-4860-9714-56e67139aa92" providerId="ADAL" clId="{257783AF-071F-4E49-8633-601B2BD424B8}" dt="2024-09-28T19:55:36.031" v="52" actId="26606"/>
          <ac:spMkLst>
            <pc:docMk/>
            <pc:sldMk cId="3232204173" sldId="989"/>
            <ac:spMk id="16" creationId="{15F33878-D502-4FFA-8ACE-F2AECDB2A23F}"/>
          </ac:spMkLst>
        </pc:spChg>
        <pc:picChg chg="add del">
          <ac:chgData name="Vanraden, Paul - REE-ARS" userId="91602886-fe7f-4860-9714-56e67139aa92" providerId="ADAL" clId="{257783AF-071F-4E49-8633-601B2BD424B8}" dt="2024-09-28T19:53:03.556" v="25" actId="21"/>
          <ac:picMkLst>
            <pc:docMk/>
            <pc:sldMk cId="3232204173" sldId="989"/>
            <ac:picMk id="3" creationId="{51DE428C-3FCF-BD7B-9228-A6815449DEA4}"/>
          </ac:picMkLst>
        </pc:picChg>
        <pc:picChg chg="add mod">
          <ac:chgData name="Vanraden, Paul - REE-ARS" userId="91602886-fe7f-4860-9714-56e67139aa92" providerId="ADAL" clId="{257783AF-071F-4E49-8633-601B2BD424B8}" dt="2024-09-28T19:56:04.572" v="54" actId="1076"/>
          <ac:picMkLst>
            <pc:docMk/>
            <pc:sldMk cId="3232204173" sldId="989"/>
            <ac:picMk id="4" creationId="{5B7712DD-2E21-6884-9D09-BF0C75EAF3C9}"/>
          </ac:picMkLst>
        </pc:picChg>
        <pc:picChg chg="add mod">
          <ac:chgData name="Vanraden, Paul - REE-ARS" userId="91602886-fe7f-4860-9714-56e67139aa92" providerId="ADAL" clId="{257783AF-071F-4E49-8633-601B2BD424B8}" dt="2024-09-28T19:55:58.610" v="53" actId="1076"/>
          <ac:picMkLst>
            <pc:docMk/>
            <pc:sldMk cId="3232204173" sldId="989"/>
            <ac:picMk id="5" creationId="{A1A74064-B4DF-CA27-63C5-7BF903626EC8}"/>
          </ac:picMkLst>
        </pc:picChg>
      </pc:sldChg>
      <pc:sldChg chg="addSp modSp new mod setBg">
        <pc:chgData name="Vanraden, Paul - REE-ARS" userId="91602886-fe7f-4860-9714-56e67139aa92" providerId="ADAL" clId="{257783AF-071F-4E49-8633-601B2BD424B8}" dt="2024-09-28T19:59:47.820" v="92" actId="26606"/>
        <pc:sldMkLst>
          <pc:docMk/>
          <pc:sldMk cId="3122128793" sldId="990"/>
        </pc:sldMkLst>
        <pc:spChg chg="mod">
          <ac:chgData name="Vanraden, Paul - REE-ARS" userId="91602886-fe7f-4860-9714-56e67139aa92" providerId="ADAL" clId="{257783AF-071F-4E49-8633-601B2BD424B8}" dt="2024-09-28T19:59:47.820" v="92" actId="26606"/>
          <ac:spMkLst>
            <pc:docMk/>
            <pc:sldMk cId="3122128793" sldId="990"/>
            <ac:spMk id="2" creationId="{76D42702-0D8A-3528-7F6B-9CC2519DF92A}"/>
          </ac:spMkLst>
        </pc:spChg>
        <pc:spChg chg="add">
          <ac:chgData name="Vanraden, Paul - REE-ARS" userId="91602886-fe7f-4860-9714-56e67139aa92" providerId="ADAL" clId="{257783AF-071F-4E49-8633-601B2BD424B8}" dt="2024-09-28T19:59:47.820" v="92" actId="26606"/>
          <ac:spMkLst>
            <pc:docMk/>
            <pc:sldMk cId="3122128793" sldId="990"/>
            <ac:spMk id="8" creationId="{9B7AD9F6-8CE7-4299-8FC6-328F4DCD3FF9}"/>
          </ac:spMkLst>
        </pc:spChg>
        <pc:spChg chg="add">
          <ac:chgData name="Vanraden, Paul - REE-ARS" userId="91602886-fe7f-4860-9714-56e67139aa92" providerId="ADAL" clId="{257783AF-071F-4E49-8633-601B2BD424B8}" dt="2024-09-28T19:59:47.820" v="92" actId="26606"/>
          <ac:spMkLst>
            <pc:docMk/>
            <pc:sldMk cId="3122128793" sldId="990"/>
            <ac:spMk id="10" creationId="{F49775AF-8896-43EE-92C6-83497D6DC56F}"/>
          </ac:spMkLst>
        </pc:spChg>
        <pc:picChg chg="add mod">
          <ac:chgData name="Vanraden, Paul - REE-ARS" userId="91602886-fe7f-4860-9714-56e67139aa92" providerId="ADAL" clId="{257783AF-071F-4E49-8633-601B2BD424B8}" dt="2024-09-28T19:59:47.820" v="92" actId="26606"/>
          <ac:picMkLst>
            <pc:docMk/>
            <pc:sldMk cId="3122128793" sldId="990"/>
            <ac:picMk id="3" creationId="{363F9896-3F2B-DC9C-FC20-56A5D8690742}"/>
          </ac:picMkLst>
        </pc:picChg>
      </pc:sldChg>
    </pc:docChg>
  </pc:docChgLst>
  <pc:docChgLst>
    <pc:chgData name="Vanraden, Paul - REE-ARS" userId="91602886-fe7f-4860-9714-56e67139aa92" providerId="ADAL" clId="{D433E78A-BA26-4ED8-838B-A1E6C4186317}"/>
    <pc:docChg chg="undo custSel delSld modSld">
      <pc:chgData name="Vanraden, Paul - REE-ARS" userId="91602886-fe7f-4860-9714-56e67139aa92" providerId="ADAL" clId="{D433E78A-BA26-4ED8-838B-A1E6C4186317}" dt="2024-06-14T17:07:13.963" v="7" actId="47"/>
      <pc:docMkLst>
        <pc:docMk/>
      </pc:docMkLst>
      <pc:sldChg chg="modSp del mod">
        <pc:chgData name="Vanraden, Paul - REE-ARS" userId="91602886-fe7f-4860-9714-56e67139aa92" providerId="ADAL" clId="{D433E78A-BA26-4ED8-838B-A1E6C4186317}" dt="2024-06-14T17:04:09.674" v="6"/>
        <pc:sldMkLst>
          <pc:docMk/>
          <pc:sldMk cId="2485036395" sldId="984"/>
        </pc:sldMkLst>
        <pc:spChg chg="mod">
          <ac:chgData name="Vanraden, Paul - REE-ARS" userId="91602886-fe7f-4860-9714-56e67139aa92" providerId="ADAL" clId="{D433E78A-BA26-4ED8-838B-A1E6C4186317}" dt="2024-06-14T17:04:09.674" v="6"/>
          <ac:spMkLst>
            <pc:docMk/>
            <pc:sldMk cId="2485036395" sldId="984"/>
            <ac:spMk id="2" creationId="{425B5C61-D6F8-ABC4-D625-3D80A3D0AB9C}"/>
          </ac:spMkLst>
        </pc:spChg>
      </pc:sldChg>
      <pc:sldChg chg="modSp del mod">
        <pc:chgData name="Vanraden, Paul - REE-ARS" userId="91602886-fe7f-4860-9714-56e67139aa92" providerId="ADAL" clId="{D433E78A-BA26-4ED8-838B-A1E6C4186317}" dt="2024-06-14T17:07:13.963" v="7" actId="47"/>
        <pc:sldMkLst>
          <pc:docMk/>
          <pc:sldMk cId="2783224786" sldId="987"/>
        </pc:sldMkLst>
        <pc:graphicFrameChg chg="mod modGraphic">
          <ac:chgData name="Vanraden, Paul - REE-ARS" userId="91602886-fe7f-4860-9714-56e67139aa92" providerId="ADAL" clId="{D433E78A-BA26-4ED8-838B-A1E6C4186317}" dt="2024-06-06T16:13:53.843" v="3"/>
          <ac:graphicFrameMkLst>
            <pc:docMk/>
            <pc:sldMk cId="2783224786" sldId="987"/>
            <ac:graphicFrameMk id="5" creationId="{8DC226AD-86EA-A6DD-FB96-A1B422373C6D}"/>
          </ac:graphicFrameMkLst>
        </pc:graphicFrameChg>
        <pc:graphicFrameChg chg="modGraphic">
          <ac:chgData name="Vanraden, Paul - REE-ARS" userId="91602886-fe7f-4860-9714-56e67139aa92" providerId="ADAL" clId="{D433E78A-BA26-4ED8-838B-A1E6C4186317}" dt="2024-06-06T16:13:43.706" v="2" actId="21"/>
          <ac:graphicFrameMkLst>
            <pc:docMk/>
            <pc:sldMk cId="2783224786" sldId="987"/>
            <ac:graphicFrameMk id="6" creationId="{448BB454-663C-0244-A76F-CB17642A3C6C}"/>
          </ac:graphicFrameMkLst>
        </pc:graphicFrameChg>
      </pc:sldChg>
    </pc:docChg>
  </pc:docChgLst>
  <pc:docChgLst>
    <pc:chgData name="Vanraden, Paul - REE-ARS" userId="91602886-fe7f-4860-9714-56e67139aa92" providerId="ADAL" clId="{D0D1713D-92F2-4EED-8863-82711E49709C}"/>
    <pc:docChg chg="undo custSel addSld modSld">
      <pc:chgData name="Vanraden, Paul - REE-ARS" userId="91602886-fe7f-4860-9714-56e67139aa92" providerId="ADAL" clId="{D0D1713D-92F2-4EED-8863-82711E49709C}" dt="2024-02-15T03:49:58.911" v="93" actId="14100"/>
      <pc:docMkLst>
        <pc:docMk/>
      </pc:docMkLst>
      <pc:sldChg chg="addSp delSp modSp new mod setBg addAnim delAnim">
        <pc:chgData name="Vanraden, Paul - REE-ARS" userId="91602886-fe7f-4860-9714-56e67139aa92" providerId="ADAL" clId="{D0D1713D-92F2-4EED-8863-82711E49709C}" dt="2024-02-15T03:49:58.911" v="93" actId="14100"/>
        <pc:sldMkLst>
          <pc:docMk/>
          <pc:sldMk cId="413461067" sldId="294"/>
        </pc:sldMkLst>
        <pc:spChg chg="mod">
          <ac:chgData name="Vanraden, Paul - REE-ARS" userId="91602886-fe7f-4860-9714-56e67139aa92" providerId="ADAL" clId="{D0D1713D-92F2-4EED-8863-82711E49709C}" dt="2024-02-15T03:49:12.823" v="92" actId="20577"/>
          <ac:spMkLst>
            <pc:docMk/>
            <pc:sldMk cId="413461067" sldId="294"/>
            <ac:spMk id="2" creationId="{8509BE56-FB40-DA9F-00FF-A73E84096D0A}"/>
          </ac:spMkLst>
        </pc:spChg>
        <pc:spChg chg="add del">
          <ac:chgData name="Vanraden, Paul - REE-ARS" userId="91602886-fe7f-4860-9714-56e67139aa92" providerId="ADAL" clId="{D0D1713D-92F2-4EED-8863-82711E49709C}" dt="2024-02-15T03:02:47.407" v="45" actId="26606"/>
          <ac:spMkLst>
            <pc:docMk/>
            <pc:sldMk cId="413461067" sldId="294"/>
            <ac:spMk id="11" creationId="{726C63F6-CB75-464B-8B30-63C9D4C68D0C}"/>
          </ac:spMkLst>
        </pc:spChg>
        <pc:spChg chg="add del">
          <ac:chgData name="Vanraden, Paul - REE-ARS" userId="91602886-fe7f-4860-9714-56e67139aa92" providerId="ADAL" clId="{D0D1713D-92F2-4EED-8863-82711E49709C}" dt="2024-02-15T03:02:47.407" v="45" actId="26606"/>
          <ac:spMkLst>
            <pc:docMk/>
            <pc:sldMk cId="413461067" sldId="294"/>
            <ac:spMk id="13" creationId="{A3473CF9-37EB-43E7-89EF-D2D1C53D1DAC}"/>
          </ac:spMkLst>
        </pc:spChg>
        <pc:spChg chg="add del">
          <ac:chgData name="Vanraden, Paul - REE-ARS" userId="91602886-fe7f-4860-9714-56e67139aa92" providerId="ADAL" clId="{D0D1713D-92F2-4EED-8863-82711E49709C}" dt="2024-02-15T03:02:47.407" v="45" actId="26606"/>
          <ac:spMkLst>
            <pc:docMk/>
            <pc:sldMk cId="413461067" sldId="294"/>
            <ac:spMk id="15" creationId="{586B4EF9-43BA-4655-A6FF-1D8E21574C95}"/>
          </ac:spMkLst>
        </pc:spChg>
        <pc:picChg chg="add mod">
          <ac:chgData name="Vanraden, Paul - REE-ARS" userId="91602886-fe7f-4860-9714-56e67139aa92" providerId="ADAL" clId="{D0D1713D-92F2-4EED-8863-82711E49709C}" dt="2024-02-15T03:48:34.508" v="90" actId="14100"/>
          <ac:picMkLst>
            <pc:docMk/>
            <pc:sldMk cId="413461067" sldId="294"/>
            <ac:picMk id="3" creationId="{BF6E741D-A17E-B3D5-75D5-452EDF80ABDB}"/>
          </ac:picMkLst>
        </pc:picChg>
        <pc:picChg chg="add mod ord">
          <ac:chgData name="Vanraden, Paul - REE-ARS" userId="91602886-fe7f-4860-9714-56e67139aa92" providerId="ADAL" clId="{D0D1713D-92F2-4EED-8863-82711E49709C}" dt="2024-02-15T03:48:27.413" v="89" actId="14100"/>
          <ac:picMkLst>
            <pc:docMk/>
            <pc:sldMk cId="413461067" sldId="294"/>
            <ac:picMk id="4" creationId="{20E3A710-1DB7-C85C-5E53-77CC5A91F358}"/>
          </ac:picMkLst>
        </pc:picChg>
        <pc:picChg chg="add mod">
          <ac:chgData name="Vanraden, Paul - REE-ARS" userId="91602886-fe7f-4860-9714-56e67139aa92" providerId="ADAL" clId="{D0D1713D-92F2-4EED-8863-82711E49709C}" dt="2024-02-15T03:47:03.737" v="82" actId="1076"/>
          <ac:picMkLst>
            <pc:docMk/>
            <pc:sldMk cId="413461067" sldId="294"/>
            <ac:picMk id="5" creationId="{6FBBBA4D-5461-8FA3-862C-75B310339CEC}"/>
          </ac:picMkLst>
        </pc:picChg>
        <pc:picChg chg="add mod ord">
          <ac:chgData name="Vanraden, Paul - REE-ARS" userId="91602886-fe7f-4860-9714-56e67139aa92" providerId="ADAL" clId="{D0D1713D-92F2-4EED-8863-82711E49709C}" dt="2024-02-15T03:49:58.911" v="93" actId="14100"/>
          <ac:picMkLst>
            <pc:docMk/>
            <pc:sldMk cId="413461067" sldId="294"/>
            <ac:picMk id="6" creationId="{3EA9EB52-41AE-DCCF-65A7-56C8B19F893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34F9-F5D7-8A2E-4278-B4986DF82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C27E8-DA2A-11AE-83D2-617F5F689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50305-DE1B-D258-E320-EB732E73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ED163-9CD0-020C-2F34-E4C50A51D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5249C-4BB1-4280-BEF6-EBA6D68E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5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310F-9D92-7890-36A8-BAEDF712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E860C-D2B9-1C84-7DA9-DA3B6D69E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B5CE-A996-FA4A-3FAA-A43E3F7F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A7C96-9852-B374-4788-A16BAE063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BC8E1-FD69-2C45-0E26-9F1EBF6A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9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CD8ECD-6859-8155-92C5-C7535FB81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29298-518B-B0E9-F341-6DC64E769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FC136-4393-3BB1-A812-20CBEB03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5374-A3CB-9D75-EB91-89EE8F49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0DF4D-96A6-3704-FA48-DBBF7AA9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9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" y="121920"/>
            <a:ext cx="1121664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68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1219200"/>
            <a:ext cx="5364480" cy="512064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974934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A86B-5D3C-1E22-0353-57ED2676C7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3AB52-A235-7A2D-7325-28393C4C4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9601C-D7FF-97BD-03F5-6DFF0EB8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368B2-04B7-D805-510E-DC2175F5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D3781-0EEA-F717-68CE-5620302D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18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B86E-0FA3-1B1E-8ACA-E810A7E76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7B81-004B-A812-92A7-3F3810074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AF423-F20D-6962-C308-53DE8C98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663AD3-92AA-6B64-5563-CD57300A0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946BE-8D74-BCC5-1A77-1D4F3198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5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5420-C3AC-1EB5-6D4B-385A0329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36C74-031D-EB56-6522-CE8FBF2AE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D14C7-0BAD-CB68-9A49-446EC5AD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9F0D2-6EF4-7BDF-AFDF-73303BA5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97608-C9A6-60B4-A6E6-5C6A112E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37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6EBA-B9D4-1C63-7A3B-0A9002FB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3E64-9181-2CBB-1B0C-68FD2AB72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62E0A-4092-5BD3-8A17-AAA516F28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27109-36B6-9C05-2121-12D735F6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0CC9B-34BD-8E3C-B5D8-065222899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A0E56-439F-FA59-FDFB-A742618A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03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C9FC-D382-067D-7B3F-2C7EBC20C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03B1-9ACA-071A-61F5-FBFD53012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7B3E59-94D5-908E-39E5-2C0F78B69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DB5C0-ABC7-C55B-4515-33AB83CF6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84F7B-1CDC-9813-4843-8A6206074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244B16-D3B4-4EB2-A5B0-C1EEF5C2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2421D-794B-86AA-C1F9-08A4185E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4D03F2-2477-6078-A209-57C8BB63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60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F7738-0454-087F-3A08-60E51AA39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BC6AD-9857-998D-8BC1-BDC9D441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67AF6-2256-82E0-547E-2D39B705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4BF5FD-7B41-1891-E702-03FF47FE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43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00800-FF39-6A93-6708-E5BB10237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A17E56-72CC-1CC4-0900-9EBBB429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4CB3D-0BA0-D81B-AB4F-D509C3F7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5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DBFE-1131-74CE-7711-F3F95799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4F8BD-A42C-CE2B-81A3-092C327DA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4E3A8-DF29-CFCA-B97F-6E4462EFC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9CD5C-AB29-B70E-2C14-918B0BE3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8412A-0D85-9B9D-620F-A99EC0D5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38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947D3-6C27-6C91-534E-DC28D1D7F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7CBAE-E203-6047-B947-7C90C4A4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B75994-5DAA-E5C9-B1EC-179415247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DC803-23C1-EEC2-710F-C4649733A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CAAB5-DD7C-FBF3-3C35-BBCBD2404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34984-8FF4-66F3-D5B5-776F9A8D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2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6F85-F3ED-0CE8-B3E2-1585C6299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BB2FE-7B4B-F544-764B-4388C605B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4D846-BF06-76E0-9F66-154D6774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97B2F-5D7C-F4AA-B1D7-10F9D428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BB30E-094A-CFBA-8EBC-76F35E9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D95FB-6356-944C-8E99-032113F1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17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65213-2216-2A0A-554E-66FA518E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AA4155-3AD0-C46F-08C1-BEE116199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81E4-5654-A57C-2F03-7DDCC3D5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82730-5E11-F3FD-1613-01B6AABF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278AE-89C7-F170-8441-663370CB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4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50C86-4524-D92B-4275-FEBB952DA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31526-141B-15B1-A5A5-F85946A8B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B1D13-3D6C-380B-1888-D027CE28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26511-FAEE-E732-834E-A4820B10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40D5-ADEF-E83E-5EFB-BFB5F090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5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F3E5-C8D8-4B4E-D36B-FD57427F3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2CA9D-FE4E-B281-7705-277E59346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E408-30C1-0C39-0329-1D0C0FAD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AEA5-E206-D106-8D2D-7C18FFC1E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21124-9ECB-84B8-F919-6CC6F723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35D57-1E64-B707-6750-AF7BA715E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92DD1-8A67-F7EC-EE0C-608811685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36E00-D794-CA1D-2129-306DB83AB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178AE-6F44-58B6-3A6B-606F0111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2402E-F95A-EC8C-AB33-11ACF8CDA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98CC24-FF43-AF35-9A61-88C7DBF3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38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60381-B4D3-F9AD-9928-34B9F34B2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05C89-935D-3034-ED35-4F2A0D8AC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DD548-FB6B-0488-D3B9-4F188F737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EE914F-26C2-39D6-CC54-751B0B008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9601B0-177D-F175-F94D-AC4196AD4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32BF-2F88-E99E-6EB8-F2500DC4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11F584-6D6C-C510-8B31-634DF90F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41565-2A0A-6063-1878-DE4660B7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0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9820-EC35-D6C9-5E80-606ED3D2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E87E8-71F7-8019-7229-6A6030CC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C0104-250F-8836-F4AB-F2D91D1B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33BB1-1234-4AC9-B268-8B7C94077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4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94BA9-A6A5-B424-3E3D-5A36AC42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77E2B-7464-BFFD-E637-DA72D2A5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1BF2D-E349-FE6F-800B-9D1762F7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B5B9-1F05-FC1E-29A1-E918C3434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CCF2F-E101-73D2-7AF5-910AF6B3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7320D-55A9-0DFF-D7C6-3F6507783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D5756-8143-6287-4ACD-B5D7BC1F9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4BFB-B135-26B2-8C98-26538694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503F-5B89-B074-4D76-8ADBEECA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08FD-31F9-DB62-498E-CC7E36E6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9BC393-0A2A-509A-E042-27C555DC2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D19CB-77AF-7A39-7DA2-0CDD3E061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6DC38-49AC-439A-A1CE-969116341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A4D7-5800-7B9C-E7A2-57E51F90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A9BAD-7E0F-E905-CFF5-C65ECB2E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3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440D56-4487-6567-7829-55BEF958F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1E9B0-873B-B688-0C06-F7CA91083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4E609-4F30-84CD-BA9A-48E1FEB6E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8F7E51-E7BE-4240-B92E-28250A38B8D6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9FDA5-4B7C-F253-E167-89A162724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727CC-5D1B-B847-E489-06F926EED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82005A-F88E-46D3-9A9A-295E16933A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4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1B054-4692-8A7F-DACA-18FAB503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0F619-E6C2-75FC-6825-21557665B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697A-A387-448F-823B-66B26D2D3C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B98C39-369B-4D2B-B385-0F313E09B6AE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F33C2-DFA7-91D9-566D-DA30945E3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4E3-608B-8E42-24C6-456126160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1D21C7-A29F-42C4-A60B-62319EFF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3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E7CD-C333-A462-85E6-CC09247212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Martin and Ruth VanRaden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4CE322-8024-1B38-9127-68DFB7A0CF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1904-1992</a:t>
            </a:r>
          </a:p>
          <a:p>
            <a:r>
              <a:rPr lang="en-US" dirty="0"/>
              <a:t>And their ancestors</a:t>
            </a:r>
          </a:p>
        </p:txBody>
      </p:sp>
    </p:spTree>
    <p:extLst>
      <p:ext uri="{BB962C8B-B14F-4D97-AF65-F5344CB8AC3E}">
        <p14:creationId xmlns:p14="http://schemas.microsoft.com/office/powerpoint/2010/main" val="1987340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F3C6-22D3-5195-E645-5FDA531C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1955</a:t>
            </a:r>
            <a:br>
              <a:rPr lang="en-US" sz="5400" dirty="0"/>
            </a:br>
            <a:r>
              <a:rPr lang="en-US" sz="5400" dirty="0"/>
              <a:t>Ruth and friend</a:t>
            </a:r>
          </a:p>
        </p:txBody>
      </p:sp>
      <p:pic>
        <p:nvPicPr>
          <p:cNvPr id="4" name="Picture 3" descr="A couple of women standing on a road&#10;&#10;Description automatically generated">
            <a:extLst>
              <a:ext uri="{FF2B5EF4-FFF2-40B4-BE49-F238E27FC236}">
                <a16:creationId xmlns:a16="http://schemas.microsoft.com/office/drawing/2014/main" id="{E60C98BE-13BE-127C-217B-9C700B562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5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1EE00-6613-D478-3869-3B0D89A9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674" y="365125"/>
            <a:ext cx="1990143" cy="3744759"/>
          </a:xfrm>
        </p:spPr>
        <p:txBody>
          <a:bodyPr/>
          <a:lstStyle/>
          <a:p>
            <a:pPr algn="ctr"/>
            <a:r>
              <a:rPr lang="en-US" dirty="0"/>
              <a:t>Ruth &amp; Martin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5B065-B557-BB2F-A7E8-504351358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" y="0"/>
            <a:ext cx="547684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BF0D9-6D74-4639-0236-8A29BFE7C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817" y="0"/>
            <a:ext cx="5295285" cy="68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3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6A364-EB44-5561-A86E-0CA3ACFC5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March 1978</a:t>
            </a:r>
            <a:br>
              <a:rPr lang="en-US" dirty="0"/>
            </a:br>
            <a:r>
              <a:rPr lang="nl-NL" dirty="0"/>
              <a:t>Katie, Ruth and Bud Van Raden and Joel Van Laven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FCA73-179B-C33A-274E-43204DFFC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26" y="1690688"/>
            <a:ext cx="7121464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57D37-9AC9-F751-D638-D4399FFE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71" y="719087"/>
            <a:ext cx="2190135" cy="4039726"/>
          </a:xfrm>
        </p:spPr>
        <p:txBody>
          <a:bodyPr>
            <a:normAutofit fontScale="90000"/>
          </a:bodyPr>
          <a:lstStyle/>
          <a:p>
            <a:r>
              <a:rPr lang="en-US" dirty="0"/>
              <a:t>May 5, </a:t>
            </a:r>
            <a:r>
              <a:rPr lang="en-US" sz="5300" dirty="0"/>
              <a:t>1982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Letter from Grandma Ruth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ADA79-B641-A085-0D85-07291363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01" y="0"/>
            <a:ext cx="46698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45AD3-553F-30B9-3F75-ACB1DE24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473" y="0"/>
            <a:ext cx="466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72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4A9C6-7397-71A1-D5A8-058BD1415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Ruth with grandkids,</a:t>
            </a:r>
            <a:br>
              <a:rPr lang="en-US" dirty="0"/>
            </a:br>
            <a:r>
              <a:rPr lang="en-US" dirty="0"/>
              <a:t>1989 left, 1983 right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712DD-2E21-6884-9D09-BF0C75EA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7400"/>
            <a:ext cx="6096000" cy="48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A74064-B4DF-CA27-63C5-7BF90362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762000"/>
            <a:ext cx="59245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0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42702-0D8A-3528-7F6B-9CC2519D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Ruth</a:t>
            </a:r>
            <a:br>
              <a:rPr lang="en-US" sz="5400"/>
            </a:br>
            <a:r>
              <a:rPr lang="en-US" sz="5400"/>
              <a:t>~1988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3F9896-3F2B-DC9C-FC20-56A5D86907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72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2128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E8001-8F16-4C2C-A878-613B176C8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67" b="54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582A09-D14E-2ED5-8480-3901DBB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Ruth 1904-1992, Martin 1905-1979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60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2AC8C-016A-A3AC-3C16-709F0E462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3" r="-1" b="2062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25CC25-1F69-587B-1AED-75DDBB4B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01551"/>
            <a:ext cx="3052293" cy="39802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1890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Joe VanRaden</a:t>
            </a: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father of </a:t>
            </a:r>
            <a:r>
              <a:rPr lang="en-US" sz="4000" dirty="0">
                <a:solidFill>
                  <a:srgbClr val="FFFFFF"/>
                </a:solidFill>
              </a:rPr>
              <a:t>Martin</a:t>
            </a:r>
          </a:p>
        </p:txBody>
      </p:sp>
    </p:spTree>
    <p:extLst>
      <p:ext uri="{BB962C8B-B14F-4D97-AF65-F5344CB8AC3E}">
        <p14:creationId xmlns:p14="http://schemas.microsoft.com/office/powerpoint/2010/main" val="269172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2CC34-5BF9-2220-1723-F9978D0072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41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EF3A8A-937F-03B1-ABBF-1444FC2737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37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DFEC0C-6EC3-D276-DE17-D4D1679AE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1946 Joe and Bena VanRaden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1897 Joe VanRaden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61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02D44074-0B69-4F0C-A7B3-5645CE40D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bituary for Joseph Van Raden (Aged 78)">
            <a:extLst>
              <a:ext uri="{FF2B5EF4-FFF2-40B4-BE49-F238E27FC236}">
                <a16:creationId xmlns:a16="http://schemas.microsoft.com/office/drawing/2014/main" id="{39EA54B7-E244-7C8C-D4AF-48FC2A803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r="13200"/>
          <a:stretch/>
        </p:blipFill>
        <p:spPr bwMode="auto">
          <a:xfrm>
            <a:off x="642938" y="742950"/>
            <a:ext cx="3900488" cy="5367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ituary for Bena Wibben Van Raden">
            <a:extLst>
              <a:ext uri="{FF2B5EF4-FFF2-40B4-BE49-F238E27FC236}">
                <a16:creationId xmlns:a16="http://schemas.microsoft.com/office/drawing/2014/main" id="{9B0673F6-3252-64E5-9007-6F1E77D83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4" r="3486"/>
          <a:stretch/>
        </p:blipFill>
        <p:spPr bwMode="auto">
          <a:xfrm>
            <a:off x="4608513" y="742950"/>
            <a:ext cx="2603500" cy="53673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6CC2EA-7A82-F89B-CBBF-55CC441E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640081"/>
            <a:ext cx="3395133" cy="55744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Joe VanRaden 1870-1948</a:t>
            </a:r>
            <a:br>
              <a:rPr lang="en-US" dirty="0">
                <a:solidFill>
                  <a:srgbClr val="FFFFFF"/>
                </a:solidFill>
              </a:rPr>
            </a:b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Bena VanRaden 1879-1958</a:t>
            </a:r>
          </a:p>
        </p:txBody>
      </p:sp>
    </p:spTree>
    <p:extLst>
      <p:ext uri="{BB962C8B-B14F-4D97-AF65-F5344CB8AC3E}">
        <p14:creationId xmlns:p14="http://schemas.microsoft.com/office/powerpoint/2010/main" val="148436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7F8A-D1AE-1A10-5B3F-29F717E0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29465" cy="602225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Ratmeyer</a:t>
            </a:r>
            <a:r>
              <a:rPr lang="en-US" dirty="0"/>
              <a:t> siblings: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Back</a:t>
            </a:r>
            <a:r>
              <a:rPr lang="en-US" dirty="0"/>
              <a:t> - Clarence, Earl, Walter.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Front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/>
              <a:t>- Bertha, Ruth, Lydia &amp; Susan.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F3B03-412E-6EE4-DC2B-053FA6A7D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042" y="1002890"/>
            <a:ext cx="4337344" cy="5855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32975-2DBD-6999-26BB-049202C62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065" y="1002890"/>
            <a:ext cx="3477935" cy="5855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D5ADC-5750-148D-9E9F-D39ABB966E23}"/>
              </a:ext>
            </a:extLst>
          </p:cNvPr>
          <p:cNvSpPr txBox="1"/>
          <p:nvPr/>
        </p:nvSpPr>
        <p:spPr>
          <a:xfrm>
            <a:off x="8485239" y="275303"/>
            <a:ext cx="362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Martin VanRaden</a:t>
            </a:r>
          </a:p>
        </p:txBody>
      </p:sp>
    </p:spTree>
    <p:extLst>
      <p:ext uri="{BB962C8B-B14F-4D97-AF65-F5344CB8AC3E}">
        <p14:creationId xmlns:p14="http://schemas.microsoft.com/office/powerpoint/2010/main" val="4109396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B386-FAF5-CE9B-38F1-F3C0770D0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61100" cy="5916405"/>
          </a:xfrm>
        </p:spPr>
        <p:txBody>
          <a:bodyPr>
            <a:normAutofit/>
          </a:bodyPr>
          <a:lstStyle/>
          <a:p>
            <a:r>
              <a:rPr lang="en-US" dirty="0"/>
              <a:t>1888</a:t>
            </a:r>
            <a:br>
              <a:rPr lang="en-US" dirty="0"/>
            </a:br>
            <a:r>
              <a:rPr lang="en-US" dirty="0" err="1"/>
              <a:t>Engelke</a:t>
            </a:r>
            <a:r>
              <a:rPr lang="en-US" dirty="0"/>
              <a:t> and </a:t>
            </a:r>
            <a:r>
              <a:rPr lang="en-US" dirty="0" err="1"/>
              <a:t>Aaltje</a:t>
            </a:r>
            <a:r>
              <a:rPr lang="en-US" dirty="0"/>
              <a:t> VanRaden</a:t>
            </a:r>
            <a:br>
              <a:rPr lang="en-US" dirty="0"/>
            </a:br>
            <a:r>
              <a:rPr lang="en-US" dirty="0"/>
              <a:t>family</a:t>
            </a:r>
            <a:br>
              <a:rPr lang="en-US" dirty="0"/>
            </a:br>
            <a:br>
              <a:rPr lang="en-US" dirty="0"/>
            </a:b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Joe: 2</a:t>
            </a:r>
            <a:r>
              <a:rPr lang="en-US" sz="3600" baseline="30000" dirty="0">
                <a:solidFill>
                  <a:schemeClr val="accent2">
                    <a:lumMod val="50000"/>
                  </a:schemeClr>
                </a:solidFill>
              </a:rPr>
              <a:t>nd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from right, back row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1F7C7-FB8D-7D08-7171-1F89BAFC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451" y="-245806"/>
            <a:ext cx="8923991" cy="71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86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F5A14-8983-E178-8976-82D93198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Jan (John) </a:t>
            </a:r>
            <a:r>
              <a:rPr lang="en-US" sz="2800" dirty="0" err="1"/>
              <a:t>VanRaden,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brother of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</a:rPr>
              <a:t>Engelke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 VanRaden</a:t>
            </a:r>
            <a:br>
              <a:rPr lang="en-US" sz="2800" dirty="0"/>
            </a:br>
            <a:r>
              <a:rPr lang="en-US" sz="2800" dirty="0"/>
              <a:t>Civil War Record: Grant’s Army of the Tennessee, </a:t>
            </a:r>
            <a:br>
              <a:rPr lang="en-US" sz="2800" dirty="0"/>
            </a:br>
            <a:r>
              <a:rPr lang="en-US" sz="2800" dirty="0"/>
              <a:t>Company C 46th IL Infantry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DC226AD-86EA-A6DD-FB96-A1B422373C6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81600" cy="468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353">
                  <a:extLst>
                    <a:ext uri="{9D8B030D-6E8A-4147-A177-3AD203B41FA5}">
                      <a16:colId xmlns:a16="http://schemas.microsoft.com/office/drawing/2014/main" val="2420533429"/>
                    </a:ext>
                  </a:extLst>
                </a:gridCol>
                <a:gridCol w="890546">
                  <a:extLst>
                    <a:ext uri="{9D8B030D-6E8A-4147-A177-3AD203B41FA5}">
                      <a16:colId xmlns:a16="http://schemas.microsoft.com/office/drawing/2014/main" val="3463270987"/>
                    </a:ext>
                  </a:extLst>
                </a:gridCol>
                <a:gridCol w="1502797">
                  <a:extLst>
                    <a:ext uri="{9D8B030D-6E8A-4147-A177-3AD203B41FA5}">
                      <a16:colId xmlns:a16="http://schemas.microsoft.com/office/drawing/2014/main" val="1794616596"/>
                    </a:ext>
                  </a:extLst>
                </a:gridCol>
                <a:gridCol w="2083904">
                  <a:extLst>
                    <a:ext uri="{9D8B030D-6E8A-4147-A177-3AD203B41FA5}">
                      <a16:colId xmlns:a16="http://schemas.microsoft.com/office/drawing/2014/main" val="17801494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54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Born in </a:t>
                      </a:r>
                      <a:r>
                        <a:rPr lang="en-US" dirty="0" err="1"/>
                        <a:t>Neermoor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120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Forreston</a:t>
                      </a:r>
                      <a:r>
                        <a:rPr lang="en-US" dirty="0"/>
                        <a:t>,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Immigrated to 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040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Freeport,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Joined Union army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87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Camp Butler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552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 Donelson, 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1,634 men killed, 15,822 wounded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217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Shiloh, 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3,482 men killed, 16,420 wounded,</a:t>
                      </a:r>
                    </a:p>
                    <a:p>
                      <a:r>
                        <a:rPr lang="en-US" dirty="0"/>
                        <a:t>&gt; half of 46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954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Corinth,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One-month siege, &gt;2,000 casualties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084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Matamora</a:t>
                      </a:r>
                      <a:r>
                        <a:rPr lang="en-US" dirty="0"/>
                        <a:t>,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Jan’s Colonel and Lieutenant killed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647905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48BB454-663C-0244-A76F-CB17642A3C6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172200" y="1825625"/>
          <a:ext cx="5181600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824">
                  <a:extLst>
                    <a:ext uri="{9D8B030D-6E8A-4147-A177-3AD203B41FA5}">
                      <a16:colId xmlns:a16="http://schemas.microsoft.com/office/drawing/2014/main" val="667272249"/>
                    </a:ext>
                  </a:extLst>
                </a:gridCol>
                <a:gridCol w="898498">
                  <a:extLst>
                    <a:ext uri="{9D8B030D-6E8A-4147-A177-3AD203B41FA5}">
                      <a16:colId xmlns:a16="http://schemas.microsoft.com/office/drawing/2014/main" val="3888913648"/>
                    </a:ext>
                  </a:extLst>
                </a:gridCol>
                <a:gridCol w="1423283">
                  <a:extLst>
                    <a:ext uri="{9D8B030D-6E8A-4147-A177-3AD203B41FA5}">
                      <a16:colId xmlns:a16="http://schemas.microsoft.com/office/drawing/2014/main" val="1609407344"/>
                    </a:ext>
                  </a:extLst>
                </a:gridCol>
                <a:gridCol w="2177995">
                  <a:extLst>
                    <a:ext uri="{9D8B030D-6E8A-4147-A177-3AD203B41FA5}">
                      <a16:colId xmlns:a16="http://schemas.microsoft.com/office/drawing/2014/main" val="2721742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390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Tallahatchie River,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Winter camp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119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Vicksburg, 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3-month siege, 8,037 casualties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386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Louisiana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Expedition to guard trains and ferry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434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Freeport,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Furloughed, with a hero’s welcome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949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1867</a:t>
                      </a:r>
                    </a:p>
                    <a:p>
                      <a:r>
                        <a:rPr lang="en-US" dirty="0"/>
                        <a:t>~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Allison, 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Moved, but left his rifle in </a:t>
                      </a:r>
                      <a:r>
                        <a:rPr lang="en-US" dirty="0" err="1"/>
                        <a:t>Forreston</a:t>
                      </a:r>
                      <a:r>
                        <a:rPr lang="en-US" dirty="0"/>
                        <a:t>, 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277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1899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Allison, 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Died, age 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80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After1900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 gen-</a:t>
                      </a:r>
                      <a:r>
                        <a:rPr lang="en-US" sz="1600" dirty="0" err="1"/>
                        <a:t>erations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Forreston</a:t>
                      </a:r>
                      <a:r>
                        <a:rPr lang="en-US" dirty="0"/>
                        <a:t>, 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Joe, Martin, Walter, Paul inherited rifle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297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353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5526-1B80-A371-A5B6-109698BE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Civil War rifle carried 1861-64 by Jan (John) VanRaden</a:t>
            </a:r>
          </a:p>
        </p:txBody>
      </p:sp>
      <p:pic>
        <p:nvPicPr>
          <p:cNvPr id="8" name="Content Placeholder 7" descr="John Van Raden, about 1895 at age 56, with horse and friend John Rottink, Allison, IA.">
            <a:extLst>
              <a:ext uri="{FF2B5EF4-FFF2-40B4-BE49-F238E27FC236}">
                <a16:creationId xmlns:a16="http://schemas.microsoft.com/office/drawing/2014/main" id="{AA107E8B-FFF1-9A69-9A0C-BE32FD135C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3" y="1410512"/>
            <a:ext cx="6087563" cy="4069776"/>
          </a:xfrm>
        </p:spPr>
      </p:pic>
      <p:pic>
        <p:nvPicPr>
          <p:cNvPr id="5" name="Content Placeholder 4" descr="Paul VanRaden, 2024, with Civil War rifle carried by Jan (John) VanRaden.">
            <a:extLst>
              <a:ext uri="{FF2B5EF4-FFF2-40B4-BE49-F238E27FC236}">
                <a16:creationId xmlns:a16="http://schemas.microsoft.com/office/drawing/2014/main" id="{F2DB8C7D-8F75-D320-3C6F-8F56CB2A6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94076" y="1219200"/>
            <a:ext cx="3856960" cy="5121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C924C-97A6-4359-7E7A-C2F489686477}"/>
              </a:ext>
            </a:extLst>
          </p:cNvPr>
          <p:cNvSpPr txBox="1"/>
          <p:nvPr/>
        </p:nvSpPr>
        <p:spPr>
          <a:xfrm>
            <a:off x="3669694" y="6095973"/>
            <a:ext cx="362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Paul VanRaden with rifle, 2024</a:t>
            </a:r>
          </a:p>
        </p:txBody>
      </p:sp>
    </p:spTree>
    <p:extLst>
      <p:ext uri="{BB962C8B-B14F-4D97-AF65-F5344CB8AC3E}">
        <p14:creationId xmlns:p14="http://schemas.microsoft.com/office/powerpoint/2010/main" val="103054470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F1AC2-A152-449A-0017-C5C84D57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100" dirty="0"/>
              <a:t>Edward and Elizabeth </a:t>
            </a:r>
            <a:r>
              <a:rPr lang="en-US" sz="5100" dirty="0" err="1"/>
              <a:t>Ratmeyer</a:t>
            </a:r>
            <a:r>
              <a:rPr lang="en-US" sz="5100" dirty="0"/>
              <a:t> </a:t>
            </a:r>
            <a:br>
              <a:rPr lang="en-US" sz="5100" dirty="0"/>
            </a:br>
            <a:r>
              <a:rPr lang="en-US" sz="5100" dirty="0"/>
              <a:t>65</a:t>
            </a:r>
            <a:r>
              <a:rPr lang="en-US" sz="5100" baseline="30000" dirty="0"/>
              <a:t>th</a:t>
            </a:r>
            <a:r>
              <a:rPr lang="en-US" sz="5100" dirty="0"/>
              <a:t> Anniversary 1966, 59</a:t>
            </a:r>
            <a:r>
              <a:rPr lang="en-US" sz="5100" baseline="30000" dirty="0"/>
              <a:t>th</a:t>
            </a:r>
            <a:r>
              <a:rPr lang="en-US" sz="5100" dirty="0"/>
              <a:t> Anniversary 1960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8E05CA-87DE-8095-4F82-B0B3BDFF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385" y="2642616"/>
            <a:ext cx="3569726" cy="3605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C43E6-B604-05DE-4A71-97638693E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838381"/>
            <a:ext cx="5614416" cy="321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01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9ECB5-E3B3-F3D1-FE2D-3767698F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Edward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Ratmeyer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1879-1972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CAEEB-39C1-4708-672A-B67631AD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722" y="0"/>
            <a:ext cx="5697237" cy="73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77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FF9F4E-7011-1DB7-E0B6-2CC2754F8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5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9626E-BA0E-7745-F358-C84CAC2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Elizabeth (</a:t>
            </a:r>
            <a:r>
              <a:rPr lang="en-US" sz="4000" dirty="0" err="1">
                <a:solidFill>
                  <a:srgbClr val="FFFFFF"/>
                </a:solidFill>
              </a:rPr>
              <a:t>Kaney</a:t>
            </a:r>
            <a:r>
              <a:rPr lang="en-US" sz="4000" dirty="0">
                <a:solidFill>
                  <a:srgbClr val="FFFFFF"/>
                </a:solidFill>
              </a:rPr>
              <a:t>) </a:t>
            </a:r>
            <a:r>
              <a:rPr lang="en-US" sz="4000" dirty="0" err="1">
                <a:solidFill>
                  <a:srgbClr val="FFFFFF"/>
                </a:solidFill>
              </a:rPr>
              <a:t>Ratmeyer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1881-1975</a:t>
            </a:r>
          </a:p>
        </p:txBody>
      </p:sp>
    </p:spTree>
    <p:extLst>
      <p:ext uri="{BB962C8B-B14F-4D97-AF65-F5344CB8AC3E}">
        <p14:creationId xmlns:p14="http://schemas.microsoft.com/office/powerpoint/2010/main" val="61813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711BD-3CAC-CA8E-6A4F-A1EA32AA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55438"/>
          </a:xfrm>
        </p:spPr>
        <p:txBody>
          <a:bodyPr/>
          <a:lstStyle/>
          <a:p>
            <a:r>
              <a:rPr lang="en-US" dirty="0"/>
              <a:t>August </a:t>
            </a:r>
            <a:r>
              <a:rPr lang="en-US" dirty="0" err="1"/>
              <a:t>Kaney</a:t>
            </a:r>
            <a:r>
              <a:rPr lang="en-US" dirty="0"/>
              <a:t> 1856-1937</a:t>
            </a:r>
            <a:br>
              <a:rPr lang="en-US" dirty="0"/>
            </a:br>
            <a:r>
              <a:rPr lang="en-US" dirty="0"/>
              <a:t>Elizabeth </a:t>
            </a:r>
            <a:r>
              <a:rPr lang="en-US" dirty="0" err="1"/>
              <a:t>Kaney</a:t>
            </a:r>
            <a:r>
              <a:rPr lang="en-US" dirty="0"/>
              <a:t> 1857-1932</a:t>
            </a:r>
            <a:br>
              <a:rPr lang="en-US" dirty="0"/>
            </a:b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</a:rPr>
              <a:t>(parents of Elizabeth </a:t>
            </a:r>
            <a:r>
              <a:rPr lang="en-US" sz="3600" i="1" dirty="0" err="1">
                <a:solidFill>
                  <a:schemeClr val="accent2">
                    <a:lumMod val="50000"/>
                  </a:schemeClr>
                </a:solidFill>
              </a:rPr>
              <a:t>Ratmeyer</a:t>
            </a:r>
            <a:r>
              <a:rPr lang="en-US" sz="3600" i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FDAAC-1EA8-743F-50E1-3DA10095B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60" y="3048000"/>
            <a:ext cx="381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E3354-0BB5-0518-22EA-06BEE878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340" y="0"/>
            <a:ext cx="2995459" cy="6859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5B0E19-DFD0-E82A-E130-EFC2B8109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39" y="3048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11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DA67-3CB6-36F0-FB1E-6AF688CF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475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i="1" dirty="0"/>
              <a:t>Left:</a:t>
            </a:r>
            <a:r>
              <a:rPr lang="en-US" dirty="0"/>
              <a:t> Heinrich (Henry) </a:t>
            </a:r>
            <a:r>
              <a:rPr lang="en-US" dirty="0" err="1"/>
              <a:t>Ratmeyer</a:t>
            </a:r>
            <a:r>
              <a:rPr lang="en-US" dirty="0"/>
              <a:t> 1844–1921</a:t>
            </a:r>
            <a:br>
              <a:rPr lang="en-US" dirty="0"/>
            </a:b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Father of Edward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Ratmeyer</a:t>
            </a:r>
            <a:br>
              <a:rPr lang="en-US" dirty="0"/>
            </a:br>
            <a:r>
              <a:rPr lang="en-US" i="1" dirty="0"/>
              <a:t>Right:</a:t>
            </a:r>
            <a:r>
              <a:rPr lang="en-US" dirty="0"/>
              <a:t> Heinrich </a:t>
            </a:r>
            <a:r>
              <a:rPr lang="en-US" dirty="0" err="1"/>
              <a:t>Kohne</a:t>
            </a:r>
            <a:r>
              <a:rPr lang="en-US" dirty="0"/>
              <a:t> (Henry </a:t>
            </a:r>
            <a:r>
              <a:rPr lang="en-US" dirty="0" err="1"/>
              <a:t>Kaney</a:t>
            </a:r>
            <a:r>
              <a:rPr lang="en-US" dirty="0"/>
              <a:t>) 1817-1899</a:t>
            </a:r>
            <a:br>
              <a:rPr lang="en-US" dirty="0"/>
            </a:b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Father of August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Kaney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A44CE-1689-3737-39A7-0F159CB4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186" y="3058652"/>
            <a:ext cx="3434223" cy="343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269D4-6688-CC9A-6FCE-63EFC5403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91" y="3058652"/>
            <a:ext cx="3434222" cy="34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7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DF5F6-A4F8-68D6-F705-F0CB1C6B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1914, age 8</a:t>
            </a:r>
            <a:br>
              <a:rPr lang="en-US" sz="5400"/>
            </a:br>
            <a:r>
              <a:rPr lang="en-US" sz="5400"/>
              <a:t>Martin with sister Margaret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22C3E9-4E6A-195D-0066-66059497E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7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208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dress&#10;&#10;Description automatically generated">
            <a:extLst>
              <a:ext uri="{FF2B5EF4-FFF2-40B4-BE49-F238E27FC236}">
                <a16:creationId xmlns:a16="http://schemas.microsoft.com/office/drawing/2014/main" id="{16609267-E918-5D3D-5AE7-3AB38C693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r="7817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4" name="Picture 3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2D80BC7F-9C36-C132-2295-4F4F19BF0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1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4A35F-9B3C-A34B-2DCA-F4851E74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1924 – Martin</a:t>
            </a:r>
            <a:br>
              <a:rPr lang="en-US" sz="4000" dirty="0"/>
            </a:br>
            <a:r>
              <a:rPr lang="en-US" sz="4000" dirty="0"/>
              <a:t>age 18</a:t>
            </a:r>
            <a:br>
              <a:rPr lang="en-US" sz="4000" dirty="0"/>
            </a:br>
            <a:br>
              <a:rPr lang="en-US" sz="4000" dirty="0"/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1922 – Ruth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dirty="0"/>
              <a:t>age 18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AD537-78F0-70F0-A3F2-11EC785C7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573560"/>
          </a:xfrm>
        </p:spPr>
        <p:txBody>
          <a:bodyPr>
            <a:normAutofit/>
          </a:bodyPr>
          <a:lstStyle/>
          <a:p>
            <a:r>
              <a:rPr lang="en-US" dirty="0"/>
              <a:t>Martin and Ruth</a:t>
            </a:r>
            <a:br>
              <a:rPr lang="en-US" dirty="0"/>
            </a:br>
            <a:r>
              <a:rPr lang="en-US" dirty="0"/>
              <a:t>wedding</a:t>
            </a:r>
            <a:br>
              <a:rPr lang="en-US" dirty="0"/>
            </a:br>
            <a:r>
              <a:rPr lang="en-US" dirty="0"/>
              <a:t>1929</a:t>
            </a:r>
            <a:br>
              <a:rPr lang="en-US" dirty="0"/>
            </a:br>
            <a:r>
              <a:rPr lang="en-US" dirty="0" err="1"/>
              <a:t>Forreston</a:t>
            </a:r>
            <a:r>
              <a:rPr lang="en-US" dirty="0"/>
              <a:t>, IL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Honeymoon</a:t>
            </a:r>
            <a:br>
              <a:rPr lang="en-US" dirty="0"/>
            </a:br>
            <a:r>
              <a:rPr lang="en-US" dirty="0"/>
              <a:t>in Iowa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D0FFD-BB74-6C30-2D49-9C07EC39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424" y="0"/>
            <a:ext cx="215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A929D-8BA5-9FC8-F29F-F8F8F591B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 err="1"/>
              <a:t>Ratmeyer</a:t>
            </a:r>
            <a:r>
              <a:rPr lang="en-US" sz="3000" dirty="0"/>
              <a:t> family: </a:t>
            </a:r>
            <a:br>
              <a:rPr lang="en-US" sz="3000" dirty="0"/>
            </a:br>
            <a:r>
              <a:rPr lang="en-US" sz="3000" i="1" dirty="0">
                <a:solidFill>
                  <a:schemeClr val="accent2">
                    <a:lumMod val="50000"/>
                  </a:schemeClr>
                </a:solidFill>
              </a:rPr>
              <a:t>Back</a:t>
            </a:r>
            <a:r>
              <a:rPr lang="en-US" sz="3000" dirty="0"/>
              <a:t> - Susan, Lydia, Earl, Walter, Clarence; </a:t>
            </a:r>
            <a:r>
              <a:rPr lang="en-US" sz="3000" i="1" dirty="0">
                <a:solidFill>
                  <a:schemeClr val="accent2">
                    <a:lumMod val="50000"/>
                  </a:schemeClr>
                </a:solidFill>
              </a:rPr>
              <a:t>Center</a:t>
            </a:r>
            <a:r>
              <a:rPr lang="en-US" sz="3000" dirty="0"/>
              <a:t> - Ruth, Bertha, Florence; </a:t>
            </a:r>
            <a:br>
              <a:rPr lang="en-US" sz="3000" dirty="0"/>
            </a:br>
            <a:r>
              <a:rPr lang="en-US" sz="3000" i="1" dirty="0">
                <a:solidFill>
                  <a:schemeClr val="accent2">
                    <a:lumMod val="50000"/>
                  </a:schemeClr>
                </a:solidFill>
              </a:rPr>
              <a:t>Front</a:t>
            </a:r>
            <a:r>
              <a:rPr lang="en-US" sz="3000" dirty="0"/>
              <a:t> - Edward and Elizabeth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(parents)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08C99-CC7B-2AC6-1B1C-5D1EFEF66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73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359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3FDF-C7A9-DD91-3ACF-A9359C83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653"/>
            <a:ext cx="10515600" cy="1553036"/>
          </a:xfrm>
        </p:spPr>
        <p:txBody>
          <a:bodyPr/>
          <a:lstStyle/>
          <a:p>
            <a:r>
              <a:rPr lang="en-US" dirty="0"/>
              <a:t>Joe and Martin VanRaden loading hay into barn, Alvin and Margaret in front, ~1920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968A2-5B9A-905A-A88B-CB2ED87D6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05" y="1590675"/>
            <a:ext cx="8733389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3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3A75B-907C-B758-A458-CD5D140E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9961" y="552182"/>
            <a:ext cx="4903834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Martin and Ruth </a:t>
            </a:r>
            <a:r>
              <a:rPr lang="en-US" sz="5200" dirty="0" err="1"/>
              <a:t>VanRaden’s</a:t>
            </a:r>
            <a:r>
              <a:rPr lang="en-US" sz="5200" dirty="0"/>
              <a:t> farm</a:t>
            </a:r>
            <a:br>
              <a:rPr lang="en-US" sz="5200" dirty="0"/>
            </a:b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Forreston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IL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photos 1952-67</a:t>
            </a:r>
          </a:p>
        </p:txBody>
      </p:sp>
      <p:pic>
        <p:nvPicPr>
          <p:cNvPr id="3" name="Picture 2" descr="A collage of several barns&#10;&#10;Description automatically generated">
            <a:extLst>
              <a:ext uri="{FF2B5EF4-FFF2-40B4-BE49-F238E27FC236}">
                <a16:creationId xmlns:a16="http://schemas.microsoft.com/office/drawing/2014/main" id="{45897DD4-04D7-F529-11DC-AC6F704C4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49" r="1" b="2743"/>
          <a:stretch/>
        </p:blipFill>
        <p:spPr>
          <a:xfrm>
            <a:off x="621820" y="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7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BE56-FB40-DA9F-00FF-A73E8409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packages sent to </a:t>
            </a:r>
            <a:br>
              <a:rPr lang="en-US" dirty="0"/>
            </a:br>
            <a:r>
              <a:rPr lang="en-US" dirty="0"/>
              <a:t>German relatives,1948-49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E741D-A17E-B3D5-75D5-452EDF80A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93987"/>
            <a:ext cx="3244133" cy="5064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E3A710-1DB7-C85C-5E53-77CC5A91F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294" y="1788296"/>
            <a:ext cx="3087329" cy="5066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BBBA4D-5461-8FA3-862C-75B310339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36" y="3947651"/>
            <a:ext cx="4286864" cy="2907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9EB52-41AE-DCCF-65A7-56C8B19F8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989" y="1"/>
            <a:ext cx="2605295" cy="37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1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522</Words>
  <Application>Microsoft Office PowerPoint</Application>
  <PresentationFormat>Widescreen</PresentationFormat>
  <Paragraphs>99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Aptos Display</vt:lpstr>
      <vt:lpstr>Arial</vt:lpstr>
      <vt:lpstr>Avenir Next LT Pro</vt:lpstr>
      <vt:lpstr>Calibri</vt:lpstr>
      <vt:lpstr>Office Theme</vt:lpstr>
      <vt:lpstr>1_Office Theme</vt:lpstr>
      <vt:lpstr>Martin and Ruth VanRaden</vt:lpstr>
      <vt:lpstr>Ratmeyer siblings: Back - Clarence, Earl, Walter. Front - Bertha, Ruth, Lydia &amp; Susan.</vt:lpstr>
      <vt:lpstr>1914, age 8 Martin with sister Margaret</vt:lpstr>
      <vt:lpstr>1924 – Martin age 18  1922 – Ruth age 18</vt:lpstr>
      <vt:lpstr>Martin and Ruth wedding 1929 Forreston, IL  Honeymoon in Iowa</vt:lpstr>
      <vt:lpstr>Ratmeyer family:  Back - Susan, Lydia, Earl, Walter, Clarence; Center - Ruth, Bertha, Florence;  Front - Edward and Elizabeth (parents)</vt:lpstr>
      <vt:lpstr>Joe and Martin VanRaden loading hay into barn, Alvin and Margaret in front, ~1920</vt:lpstr>
      <vt:lpstr>Martin and Ruth VanRaden’s farm Forreston, IL photos 1952-67</vt:lpstr>
      <vt:lpstr>Care packages sent to  German relatives,1948-49</vt:lpstr>
      <vt:lpstr>1955 Ruth and friend</vt:lpstr>
      <vt:lpstr>Ruth &amp; Martin</vt:lpstr>
      <vt:lpstr>March 1978 Katie, Ruth and Bud Van Raden and Joel Van Laven</vt:lpstr>
      <vt:lpstr>May 5, 1982  Letter from Grandma Ruth</vt:lpstr>
      <vt:lpstr>Ruth with grandkids, 1989 left, 1983 right</vt:lpstr>
      <vt:lpstr>Ruth ~1988</vt:lpstr>
      <vt:lpstr>Ruth 1904-1992, Martin 1905-1979</vt:lpstr>
      <vt:lpstr>1890 Joe VanRaden   father of Martin</vt:lpstr>
      <vt:lpstr>1946 Joe and Bena VanRaden  1897 Joe VanRaden</vt:lpstr>
      <vt:lpstr>Joe VanRaden 1870-1948  Bena VanRaden 1879-1958</vt:lpstr>
      <vt:lpstr>1888 Engelke and Aaltje VanRaden family  Joe: 2nd from right, back row </vt:lpstr>
      <vt:lpstr>Jan (John) VanRaden, brother of Engelke VanRaden Civil War Record: Grant’s Army of the Tennessee,  Company C 46th IL Infantry</vt:lpstr>
      <vt:lpstr>Civil War rifle carried 1861-64 by Jan (John) VanRaden</vt:lpstr>
      <vt:lpstr>Edward and Elizabeth Ratmeyer  65th Anniversary 1966, 59th Anniversary 1960</vt:lpstr>
      <vt:lpstr>Edward Ratmeyer 1879-1972</vt:lpstr>
      <vt:lpstr>Elizabeth (Kaney) Ratmeyer 1881-1975</vt:lpstr>
      <vt:lpstr>August Kaney 1856-1937 Elizabeth Kaney 1857-1932 (parents of Elizabeth Ratmeyer)</vt:lpstr>
      <vt:lpstr> Left: Heinrich (Henry) Ratmeyer 1844–1921 Father of Edward Ratmeyer Right: Heinrich Kohne (Henry Kaney) 1817-1899 Father of August Kaney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Martin and Ruth VanRaden</dc:title>
  <dc:creator>Vanraden, Paul - REE-ARS</dc:creator>
  <cp:lastModifiedBy>Vanraden, Paul - REE-ARS</cp:lastModifiedBy>
  <cp:revision>1</cp:revision>
  <dcterms:created xsi:type="dcterms:W3CDTF">2024-01-07T01:04:44Z</dcterms:created>
  <dcterms:modified xsi:type="dcterms:W3CDTF">2024-09-28T19:59:56Z</dcterms:modified>
</cp:coreProperties>
</file>