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67" r:id="rId2"/>
    <p:sldId id="298" r:id="rId3"/>
    <p:sldId id="290" r:id="rId4"/>
    <p:sldId id="260" r:id="rId5"/>
    <p:sldId id="293" r:id="rId6"/>
    <p:sldId id="291" r:id="rId7"/>
    <p:sldId id="296" r:id="rId8"/>
    <p:sldId id="292" r:id="rId9"/>
    <p:sldId id="294" r:id="rId10"/>
    <p:sldId id="302" r:id="rId11"/>
    <p:sldId id="303" r:id="rId12"/>
    <p:sldId id="304" r:id="rId13"/>
    <p:sldId id="305" r:id="rId14"/>
    <p:sldId id="279" r:id="rId15"/>
    <p:sldId id="278" r:id="rId16"/>
    <p:sldId id="313" r:id="rId17"/>
    <p:sldId id="312" r:id="rId18"/>
    <p:sldId id="320" r:id="rId19"/>
    <p:sldId id="319" r:id="rId20"/>
    <p:sldId id="316" r:id="rId21"/>
    <p:sldId id="314" r:id="rId22"/>
    <p:sldId id="286" r:id="rId23"/>
    <p:sldId id="315" r:id="rId24"/>
    <p:sldId id="284" r:id="rId25"/>
    <p:sldId id="321" r:id="rId26"/>
    <p:sldId id="322" r:id="rId27"/>
    <p:sldId id="323" r:id="rId28"/>
    <p:sldId id="324" r:id="rId29"/>
    <p:sldId id="325" r:id="rId30"/>
    <p:sldId id="289" r:id="rId31"/>
    <p:sldId id="317" r:id="rId32"/>
    <p:sldId id="277" r:id="rId33"/>
    <p:sldId id="282" r:id="rId34"/>
    <p:sldId id="318" r:id="rId35"/>
    <p:sldId id="287" r:id="rId36"/>
    <p:sldId id="285" r:id="rId3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99"/>
    <a:srgbClr val="FFFF99"/>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9C93A-FF77-48A0-9612-8C98CCDC43C3}" v="32" dt="2025-01-03T19:42:56.838"/>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706" autoAdjust="0"/>
  </p:normalViewPr>
  <p:slideViewPr>
    <p:cSldViewPr>
      <p:cViewPr varScale="1">
        <p:scale>
          <a:sx n="78" d="100"/>
          <a:sy n="78" d="100"/>
        </p:scale>
        <p:origin x="101" y="163"/>
      </p:cViewPr>
      <p:guideLst>
        <p:guide pos="3839"/>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raden, Paul - REE-ARS" userId="91602886-fe7f-4860-9714-56e67139aa92" providerId="ADAL" clId="{A7B3364E-589D-447B-8822-0513B2B4B25B}"/>
    <pc:docChg chg="addSld delSld modSld">
      <pc:chgData name="Vanraden, Paul - REE-ARS" userId="91602886-fe7f-4860-9714-56e67139aa92" providerId="ADAL" clId="{A7B3364E-589D-447B-8822-0513B2B4B25B}" dt="2023-08-05T18:12:59.602" v="37" actId="27918"/>
      <pc:docMkLst>
        <pc:docMk/>
      </pc:docMkLst>
      <pc:sldChg chg="del">
        <pc:chgData name="Vanraden, Paul - REE-ARS" userId="91602886-fe7f-4860-9714-56e67139aa92" providerId="ADAL" clId="{A7B3364E-589D-447B-8822-0513B2B4B25B}" dt="2023-08-05T18:09:58.005" v="33" actId="47"/>
        <pc:sldMkLst>
          <pc:docMk/>
          <pc:sldMk cId="419867770" sldId="259"/>
        </pc:sldMkLst>
      </pc:sldChg>
      <pc:sldChg chg="addSp delSp modSp new mod setBg">
        <pc:chgData name="Vanraden, Paul - REE-ARS" userId="91602886-fe7f-4860-9714-56e67139aa92" providerId="ADAL" clId="{A7B3364E-589D-447B-8822-0513B2B4B25B}" dt="2023-08-05T18:12:59.602" v="37" actId="27918"/>
        <pc:sldMkLst>
          <pc:docMk/>
          <pc:sldMk cId="1287599551" sldId="297"/>
        </pc:sldMkLst>
        <pc:spChg chg="mod">
          <ac:chgData name="Vanraden, Paul - REE-ARS" userId="91602886-fe7f-4860-9714-56e67139aa92" providerId="ADAL" clId="{A7B3364E-589D-447B-8822-0513B2B4B25B}" dt="2023-08-05T18:08:18.102" v="30"/>
          <ac:spMkLst>
            <pc:docMk/>
            <pc:sldMk cId="1287599551" sldId="297"/>
            <ac:spMk id="2" creationId="{7D5CA8E2-4929-CD28-3265-A6BFC70A8EAC}"/>
          </ac:spMkLst>
        </pc:spChg>
        <pc:spChg chg="del">
          <ac:chgData name="Vanraden, Paul - REE-ARS" userId="91602886-fe7f-4860-9714-56e67139aa92" providerId="ADAL" clId="{A7B3364E-589D-447B-8822-0513B2B4B25B}" dt="2023-08-05T17:23:30.188" v="2" actId="1957"/>
          <ac:spMkLst>
            <pc:docMk/>
            <pc:sldMk cId="1287599551" sldId="297"/>
            <ac:spMk id="3" creationId="{105284C1-5688-1823-E4E3-EAF983189E02}"/>
          </ac:spMkLst>
        </pc:spChg>
        <pc:graphicFrameChg chg="add mod">
          <ac:chgData name="Vanraden, Paul - REE-ARS" userId="91602886-fe7f-4860-9714-56e67139aa92" providerId="ADAL" clId="{A7B3364E-589D-447B-8822-0513B2B4B25B}" dt="2023-08-05T17:36:26.471" v="18"/>
          <ac:graphicFrameMkLst>
            <pc:docMk/>
            <pc:sldMk cId="1287599551" sldId="297"/>
            <ac:graphicFrameMk id="6" creationId="{C816E06B-3C9E-5553-62EC-D7EA33FD127E}"/>
          </ac:graphicFrameMkLst>
        </pc:graphicFrameChg>
      </pc:sldChg>
    </pc:docChg>
  </pc:docChgLst>
  <pc:docChgLst>
    <pc:chgData name="Vanraden, Paul" userId="91602886-fe7f-4860-9714-56e67139aa92" providerId="ADAL" clId="{BD214203-1E89-43FC-98D7-386CA576FBA0}"/>
    <pc:docChg chg="undo custSel addSld delSld modSld sldOrd">
      <pc:chgData name="Vanraden, Paul" userId="91602886-fe7f-4860-9714-56e67139aa92" providerId="ADAL" clId="{BD214203-1E89-43FC-98D7-386CA576FBA0}" dt="2022-12-31T03:58:49.823" v="367"/>
      <pc:docMkLst>
        <pc:docMk/>
      </pc:docMkLst>
      <pc:sldChg chg="del">
        <pc:chgData name="Vanraden, Paul" userId="91602886-fe7f-4860-9714-56e67139aa92" providerId="ADAL" clId="{BD214203-1E89-43FC-98D7-386CA576FBA0}" dt="2022-12-31T03:04:06.823" v="3" actId="47"/>
        <pc:sldMkLst>
          <pc:docMk/>
          <pc:sldMk cId="3178140409" sldId="257"/>
        </pc:sldMkLst>
      </pc:sldChg>
      <pc:sldChg chg="del">
        <pc:chgData name="Vanraden, Paul" userId="91602886-fe7f-4860-9714-56e67139aa92" providerId="ADAL" clId="{BD214203-1E89-43FC-98D7-386CA576FBA0}" dt="2022-12-31T03:04:08.643" v="4" actId="47"/>
        <pc:sldMkLst>
          <pc:docMk/>
          <pc:sldMk cId="2709077978" sldId="259"/>
        </pc:sldMkLst>
      </pc:sldChg>
      <pc:sldChg chg="del">
        <pc:chgData name="Vanraden, Paul" userId="91602886-fe7f-4860-9714-56e67139aa92" providerId="ADAL" clId="{BD214203-1E89-43FC-98D7-386CA576FBA0}" dt="2022-12-31T03:04:11.604" v="5" actId="47"/>
        <pc:sldMkLst>
          <pc:docMk/>
          <pc:sldMk cId="2920597343" sldId="261"/>
        </pc:sldMkLst>
      </pc:sldChg>
      <pc:sldChg chg="del">
        <pc:chgData name="Vanraden, Paul" userId="91602886-fe7f-4860-9714-56e67139aa92" providerId="ADAL" clId="{BD214203-1E89-43FC-98D7-386CA576FBA0}" dt="2022-12-31T03:04:12.954" v="6" actId="47"/>
        <pc:sldMkLst>
          <pc:docMk/>
          <pc:sldMk cId="3489859844" sldId="264"/>
        </pc:sldMkLst>
      </pc:sldChg>
      <pc:sldChg chg="del">
        <pc:chgData name="Vanraden, Paul" userId="91602886-fe7f-4860-9714-56e67139aa92" providerId="ADAL" clId="{BD214203-1E89-43FC-98D7-386CA576FBA0}" dt="2022-12-31T03:04:15.029" v="8" actId="47"/>
        <pc:sldMkLst>
          <pc:docMk/>
          <pc:sldMk cId="4140352852" sldId="265"/>
        </pc:sldMkLst>
      </pc:sldChg>
      <pc:sldChg chg="del">
        <pc:chgData name="Vanraden, Paul" userId="91602886-fe7f-4860-9714-56e67139aa92" providerId="ADAL" clId="{BD214203-1E89-43FC-98D7-386CA576FBA0}" dt="2022-12-31T03:03:20.237" v="0" actId="47"/>
        <pc:sldMkLst>
          <pc:docMk/>
          <pc:sldMk cId="3139068230" sldId="272"/>
        </pc:sldMkLst>
      </pc:sldChg>
      <pc:sldChg chg="del">
        <pc:chgData name="Vanraden, Paul" userId="91602886-fe7f-4860-9714-56e67139aa92" providerId="ADAL" clId="{BD214203-1E89-43FC-98D7-386CA576FBA0}" dt="2022-12-31T03:03:22.746" v="1" actId="47"/>
        <pc:sldMkLst>
          <pc:docMk/>
          <pc:sldMk cId="3603342326" sldId="273"/>
        </pc:sldMkLst>
      </pc:sldChg>
      <pc:sldChg chg="del">
        <pc:chgData name="Vanraden, Paul" userId="91602886-fe7f-4860-9714-56e67139aa92" providerId="ADAL" clId="{BD214203-1E89-43FC-98D7-386CA576FBA0}" dt="2022-12-31T03:03:25.803" v="2" actId="47"/>
        <pc:sldMkLst>
          <pc:docMk/>
          <pc:sldMk cId="3440270009" sldId="274"/>
        </pc:sldMkLst>
      </pc:sldChg>
      <pc:sldChg chg="del">
        <pc:chgData name="Vanraden, Paul" userId="91602886-fe7f-4860-9714-56e67139aa92" providerId="ADAL" clId="{BD214203-1E89-43FC-98D7-386CA576FBA0}" dt="2022-12-31T03:04:14.143" v="7" actId="47"/>
        <pc:sldMkLst>
          <pc:docMk/>
          <pc:sldMk cId="2062094859" sldId="275"/>
        </pc:sldMkLst>
      </pc:sldChg>
      <pc:sldChg chg="ord">
        <pc:chgData name="Vanraden, Paul" userId="91602886-fe7f-4860-9714-56e67139aa92" providerId="ADAL" clId="{BD214203-1E89-43FC-98D7-386CA576FBA0}" dt="2022-12-31T03:58:49.823" v="367"/>
        <pc:sldMkLst>
          <pc:docMk/>
          <pc:sldMk cId="2613845416" sldId="285"/>
        </pc:sldMkLst>
      </pc:sldChg>
      <pc:sldChg chg="modSp new mod ord">
        <pc:chgData name="Vanraden, Paul" userId="91602886-fe7f-4860-9714-56e67139aa92" providerId="ADAL" clId="{BD214203-1E89-43FC-98D7-386CA576FBA0}" dt="2022-12-31T03:58:14.100" v="365" actId="20577"/>
        <pc:sldMkLst>
          <pc:docMk/>
          <pc:sldMk cId="4181987860" sldId="287"/>
        </pc:sldMkLst>
        <pc:spChg chg="mod">
          <ac:chgData name="Vanraden, Paul" userId="91602886-fe7f-4860-9714-56e67139aa92" providerId="ADAL" clId="{BD214203-1E89-43FC-98D7-386CA576FBA0}" dt="2022-12-31T03:05:12.373" v="20" actId="20577"/>
          <ac:spMkLst>
            <pc:docMk/>
            <pc:sldMk cId="4181987860" sldId="287"/>
            <ac:spMk id="2" creationId="{13D68C91-AE43-18B0-D0F7-06EB982976E5}"/>
          </ac:spMkLst>
        </pc:spChg>
        <pc:spChg chg="mod">
          <ac:chgData name="Vanraden, Paul" userId="91602886-fe7f-4860-9714-56e67139aa92" providerId="ADAL" clId="{BD214203-1E89-43FC-98D7-386CA576FBA0}" dt="2022-12-31T03:58:14.100" v="365" actId="20577"/>
          <ac:spMkLst>
            <pc:docMk/>
            <pc:sldMk cId="4181987860" sldId="287"/>
            <ac:spMk id="3" creationId="{002FCA1E-2DA2-58A0-A73E-819A9279CBB1}"/>
          </ac:spMkLst>
        </pc:spChg>
      </pc:sldChg>
      <pc:sldChg chg="modSp del mod">
        <pc:chgData name="Vanraden, Paul" userId="91602886-fe7f-4860-9714-56e67139aa92" providerId="ADAL" clId="{BD214203-1E89-43FC-98D7-386CA576FBA0}" dt="2022-12-31T03:51:06.274" v="75" actId="47"/>
        <pc:sldMkLst>
          <pc:docMk/>
          <pc:sldMk cId="3273409761" sldId="288"/>
        </pc:sldMkLst>
        <pc:spChg chg="mod">
          <ac:chgData name="Vanraden, Paul" userId="91602886-fe7f-4860-9714-56e67139aa92" providerId="ADAL" clId="{BD214203-1E89-43FC-98D7-386CA576FBA0}" dt="2022-12-31T03:18:57.075" v="61"/>
          <ac:spMkLst>
            <pc:docMk/>
            <pc:sldMk cId="3273409761" sldId="288"/>
            <ac:spMk id="3" creationId="{AD9E6B04-A72C-44F2-92DD-1880F84E7379}"/>
          </ac:spMkLst>
        </pc:spChg>
        <pc:spChg chg="mod">
          <ac:chgData name="Vanraden, Paul" userId="91602886-fe7f-4860-9714-56e67139aa92" providerId="ADAL" clId="{BD214203-1E89-43FC-98D7-386CA576FBA0}" dt="2022-12-31T03:18:54.704" v="60"/>
          <ac:spMkLst>
            <pc:docMk/>
            <pc:sldMk cId="3273409761" sldId="288"/>
            <ac:spMk id="4" creationId="{D69FC8D9-463A-4687-9E1B-95FE309B9D48}"/>
          </ac:spMkLst>
        </pc:spChg>
        <pc:spChg chg="mod">
          <ac:chgData name="Vanraden, Paul" userId="91602886-fe7f-4860-9714-56e67139aa92" providerId="ADAL" clId="{BD214203-1E89-43FC-98D7-386CA576FBA0}" dt="2022-12-31T03:18:53.023" v="59"/>
          <ac:spMkLst>
            <pc:docMk/>
            <pc:sldMk cId="3273409761" sldId="288"/>
            <ac:spMk id="5" creationId="{530FD2E0-A203-485E-814C-138DD5A1A577}"/>
          </ac:spMkLst>
        </pc:spChg>
        <pc:spChg chg="mod">
          <ac:chgData name="Vanraden, Paul" userId="91602886-fe7f-4860-9714-56e67139aa92" providerId="ADAL" clId="{BD214203-1E89-43FC-98D7-386CA576FBA0}" dt="2022-12-31T03:18:51.169" v="58"/>
          <ac:spMkLst>
            <pc:docMk/>
            <pc:sldMk cId="3273409761" sldId="288"/>
            <ac:spMk id="6" creationId="{EF9C5FAD-DABD-4461-86E9-883C4A06F7AB}"/>
          </ac:spMkLst>
        </pc:spChg>
        <pc:spChg chg="mod">
          <ac:chgData name="Vanraden, Paul" userId="91602886-fe7f-4860-9714-56e67139aa92" providerId="ADAL" clId="{BD214203-1E89-43FC-98D7-386CA576FBA0}" dt="2022-12-31T03:18:49.753" v="57"/>
          <ac:spMkLst>
            <pc:docMk/>
            <pc:sldMk cId="3273409761" sldId="288"/>
            <ac:spMk id="8" creationId="{C4FEA1AB-3A8A-4F7E-ACBD-3D1DBC5E191A}"/>
          </ac:spMkLst>
        </pc:spChg>
        <pc:spChg chg="mod">
          <ac:chgData name="Vanraden, Paul" userId="91602886-fe7f-4860-9714-56e67139aa92" providerId="ADAL" clId="{BD214203-1E89-43FC-98D7-386CA576FBA0}" dt="2022-12-31T03:18:44.873" v="56"/>
          <ac:spMkLst>
            <pc:docMk/>
            <pc:sldMk cId="3273409761" sldId="288"/>
            <ac:spMk id="9" creationId="{1D509187-ADF7-47A1-AA99-73437A134574}"/>
          </ac:spMkLst>
        </pc:spChg>
        <pc:spChg chg="mod">
          <ac:chgData name="Vanraden, Paul" userId="91602886-fe7f-4860-9714-56e67139aa92" providerId="ADAL" clId="{BD214203-1E89-43FC-98D7-386CA576FBA0}" dt="2022-12-31T03:18:43.503" v="55"/>
          <ac:spMkLst>
            <pc:docMk/>
            <pc:sldMk cId="3273409761" sldId="288"/>
            <ac:spMk id="10" creationId="{3A00C61E-7B95-403B-9C9F-1715201918E4}"/>
          </ac:spMkLst>
        </pc:spChg>
        <pc:spChg chg="mod">
          <ac:chgData name="Vanraden, Paul" userId="91602886-fe7f-4860-9714-56e67139aa92" providerId="ADAL" clId="{BD214203-1E89-43FC-98D7-386CA576FBA0}" dt="2022-12-31T03:18:40.720" v="54"/>
          <ac:spMkLst>
            <pc:docMk/>
            <pc:sldMk cId="3273409761" sldId="288"/>
            <ac:spMk id="13" creationId="{171ADF32-A305-4323-8B26-4E341DC7D0A5}"/>
          </ac:spMkLst>
        </pc:spChg>
        <pc:spChg chg="mod">
          <ac:chgData name="Vanraden, Paul" userId="91602886-fe7f-4860-9714-56e67139aa92" providerId="ADAL" clId="{BD214203-1E89-43FC-98D7-386CA576FBA0}" dt="2022-12-31T03:18:39.314" v="53"/>
          <ac:spMkLst>
            <pc:docMk/>
            <pc:sldMk cId="3273409761" sldId="288"/>
            <ac:spMk id="14" creationId="{20466C2D-455F-430F-80D9-2314C3B44E93}"/>
          </ac:spMkLst>
        </pc:spChg>
        <pc:spChg chg="mod">
          <ac:chgData name="Vanraden, Paul" userId="91602886-fe7f-4860-9714-56e67139aa92" providerId="ADAL" clId="{BD214203-1E89-43FC-98D7-386CA576FBA0}" dt="2022-12-31T03:18:37.928" v="52"/>
          <ac:spMkLst>
            <pc:docMk/>
            <pc:sldMk cId="3273409761" sldId="288"/>
            <ac:spMk id="16" creationId="{B08713A6-BA3D-4DA1-9DB2-A3275927304F}"/>
          </ac:spMkLst>
        </pc:spChg>
        <pc:spChg chg="mod">
          <ac:chgData name="Vanraden, Paul" userId="91602886-fe7f-4860-9714-56e67139aa92" providerId="ADAL" clId="{BD214203-1E89-43FC-98D7-386CA576FBA0}" dt="2022-12-31T03:18:36.570" v="51"/>
          <ac:spMkLst>
            <pc:docMk/>
            <pc:sldMk cId="3273409761" sldId="288"/>
            <ac:spMk id="17" creationId="{67DD5A0D-7015-42EB-AF38-49789BC991B5}"/>
          </ac:spMkLst>
        </pc:spChg>
        <pc:spChg chg="mod">
          <ac:chgData name="Vanraden, Paul" userId="91602886-fe7f-4860-9714-56e67139aa92" providerId="ADAL" clId="{BD214203-1E89-43FC-98D7-386CA576FBA0}" dt="2022-12-31T03:18:34.817" v="50"/>
          <ac:spMkLst>
            <pc:docMk/>
            <pc:sldMk cId="3273409761" sldId="288"/>
            <ac:spMk id="18" creationId="{BD940D55-C1CD-4A0E-8EFF-C0E76C1FE2CE}"/>
          </ac:spMkLst>
        </pc:spChg>
        <pc:spChg chg="mod">
          <ac:chgData name="Vanraden, Paul" userId="91602886-fe7f-4860-9714-56e67139aa92" providerId="ADAL" clId="{BD214203-1E89-43FC-98D7-386CA576FBA0}" dt="2022-12-31T03:18:33.069" v="49"/>
          <ac:spMkLst>
            <pc:docMk/>
            <pc:sldMk cId="3273409761" sldId="288"/>
            <ac:spMk id="19" creationId="{19700693-80E1-4228-9D75-3525B143FB30}"/>
          </ac:spMkLst>
        </pc:spChg>
        <pc:spChg chg="mod">
          <ac:chgData name="Vanraden, Paul" userId="91602886-fe7f-4860-9714-56e67139aa92" providerId="ADAL" clId="{BD214203-1E89-43FC-98D7-386CA576FBA0}" dt="2022-12-31T03:18:29.974" v="48"/>
          <ac:spMkLst>
            <pc:docMk/>
            <pc:sldMk cId="3273409761" sldId="288"/>
            <ac:spMk id="20" creationId="{C3D40E31-4266-4861-826B-E76B31F2F8CF}"/>
          </ac:spMkLst>
        </pc:spChg>
        <pc:spChg chg="mod">
          <ac:chgData name="Vanraden, Paul" userId="91602886-fe7f-4860-9714-56e67139aa92" providerId="ADAL" clId="{BD214203-1E89-43FC-98D7-386CA576FBA0}" dt="2022-12-31T03:18:28.507" v="47"/>
          <ac:spMkLst>
            <pc:docMk/>
            <pc:sldMk cId="3273409761" sldId="288"/>
            <ac:spMk id="21" creationId="{E0359896-9E2C-45FE-93C8-FCDA26A61ED4}"/>
          </ac:spMkLst>
        </pc:spChg>
        <pc:spChg chg="mod">
          <ac:chgData name="Vanraden, Paul" userId="91602886-fe7f-4860-9714-56e67139aa92" providerId="ADAL" clId="{BD214203-1E89-43FC-98D7-386CA576FBA0}" dt="2022-12-31T03:18:20.391" v="44"/>
          <ac:spMkLst>
            <pc:docMk/>
            <pc:sldMk cId="3273409761" sldId="288"/>
            <ac:spMk id="22" creationId="{CA717C33-6FA9-46EA-A5D6-FF5035D73686}"/>
          </ac:spMkLst>
        </pc:spChg>
        <pc:spChg chg="mod">
          <ac:chgData name="Vanraden, Paul" userId="91602886-fe7f-4860-9714-56e67139aa92" providerId="ADAL" clId="{BD214203-1E89-43FC-98D7-386CA576FBA0}" dt="2022-12-31T03:18:25.224" v="46" actId="1036"/>
          <ac:spMkLst>
            <pc:docMk/>
            <pc:sldMk cId="3273409761" sldId="288"/>
            <ac:spMk id="23" creationId="{4D206637-8A32-43E4-9969-4D2DB7412676}"/>
          </ac:spMkLst>
        </pc:spChg>
        <pc:spChg chg="mod">
          <ac:chgData name="Vanraden, Paul" userId="91602886-fe7f-4860-9714-56e67139aa92" providerId="ADAL" clId="{BD214203-1E89-43FC-98D7-386CA576FBA0}" dt="2022-12-31T03:18:15.182" v="42"/>
          <ac:spMkLst>
            <pc:docMk/>
            <pc:sldMk cId="3273409761" sldId="288"/>
            <ac:spMk id="24" creationId="{23C7FE2B-F931-4372-BD6C-84EFEA57936C}"/>
          </ac:spMkLst>
        </pc:spChg>
      </pc:sldChg>
      <pc:sldChg chg="addSp modSp new mod">
        <pc:chgData name="Vanraden, Paul" userId="91602886-fe7f-4860-9714-56e67139aa92" providerId="ADAL" clId="{BD214203-1E89-43FC-98D7-386CA576FBA0}" dt="2022-12-31T03:50:33.329" v="74" actId="14100"/>
        <pc:sldMkLst>
          <pc:docMk/>
          <pc:sldMk cId="990200816" sldId="289"/>
        </pc:sldMkLst>
        <pc:spChg chg="mod">
          <ac:chgData name="Vanraden, Paul" userId="91602886-fe7f-4860-9714-56e67139aa92" providerId="ADAL" clId="{BD214203-1E89-43FC-98D7-386CA576FBA0}" dt="2022-12-31T03:49:04.274" v="73" actId="20577"/>
          <ac:spMkLst>
            <pc:docMk/>
            <pc:sldMk cId="990200816" sldId="289"/>
            <ac:spMk id="2" creationId="{C08AA80D-2529-4566-9678-854A21BBCA7A}"/>
          </ac:spMkLst>
        </pc:spChg>
        <pc:picChg chg="add mod">
          <ac:chgData name="Vanraden, Paul" userId="91602886-fe7f-4860-9714-56e67139aa92" providerId="ADAL" clId="{BD214203-1E89-43FC-98D7-386CA576FBA0}" dt="2022-12-31T03:50:33.329" v="74" actId="14100"/>
          <ac:picMkLst>
            <pc:docMk/>
            <pc:sldMk cId="990200816" sldId="289"/>
            <ac:picMk id="3" creationId="{852661D5-11A0-BC42-ACC7-2FDCD8F485FE}"/>
          </ac:picMkLst>
        </pc:picChg>
      </pc:sldChg>
    </pc:docChg>
  </pc:docChgLst>
  <pc:docChgLst>
    <pc:chgData name="Vanraden, Paul" userId="91602886-fe7f-4860-9714-56e67139aa92" providerId="ADAL" clId="{6B17B991-92D7-4C2A-BFC3-4756DFCF1600}"/>
    <pc:docChg chg="undo custSel addSld delSld modSld sldOrd">
      <pc:chgData name="Vanraden, Paul" userId="91602886-fe7f-4860-9714-56e67139aa92" providerId="ADAL" clId="{6B17B991-92D7-4C2A-BFC3-4756DFCF1600}" dt="2022-04-11T16:16:49.318" v="1225" actId="1076"/>
      <pc:docMkLst>
        <pc:docMk/>
      </pc:docMkLst>
      <pc:sldChg chg="addSp delSp modSp mod ord">
        <pc:chgData name="Vanraden, Paul" userId="91602886-fe7f-4860-9714-56e67139aa92" providerId="ADAL" clId="{6B17B991-92D7-4C2A-BFC3-4756DFCF1600}" dt="2022-04-09T17:54:11.777" v="1179"/>
        <pc:sldMkLst>
          <pc:docMk/>
          <pc:sldMk cId="3677028759" sldId="262"/>
        </pc:sldMkLst>
        <pc:spChg chg="mod">
          <ac:chgData name="Vanraden, Paul" userId="91602886-fe7f-4860-9714-56e67139aa92" providerId="ADAL" clId="{6B17B991-92D7-4C2A-BFC3-4756DFCF1600}" dt="2022-04-09T02:17:08.948" v="15" actId="20577"/>
          <ac:spMkLst>
            <pc:docMk/>
            <pc:sldMk cId="3677028759" sldId="262"/>
            <ac:spMk id="2" creationId="{00000000-0000-0000-0000-000000000000}"/>
          </ac:spMkLst>
        </pc:spChg>
        <pc:picChg chg="add del mod modCrop">
          <ac:chgData name="Vanraden, Paul" userId="91602886-fe7f-4860-9714-56e67139aa92" providerId="ADAL" clId="{6B17B991-92D7-4C2A-BFC3-4756DFCF1600}" dt="2022-04-09T17:41:18.502" v="1149" actId="478"/>
          <ac:picMkLst>
            <pc:docMk/>
            <pc:sldMk cId="3677028759" sldId="262"/>
            <ac:picMk id="3" creationId="{A0410197-6A52-45EC-9472-DF9C8EDD532E}"/>
          </ac:picMkLst>
        </pc:picChg>
        <pc:picChg chg="add del mod">
          <ac:chgData name="Vanraden, Paul" userId="91602886-fe7f-4860-9714-56e67139aa92" providerId="ADAL" clId="{6B17B991-92D7-4C2A-BFC3-4756DFCF1600}" dt="2022-04-09T17:41:17.406" v="1148"/>
          <ac:picMkLst>
            <pc:docMk/>
            <pc:sldMk cId="3677028759" sldId="262"/>
            <ac:picMk id="4" creationId="{72B849C4-985B-4992-B574-E66A0635BE24}"/>
          </ac:picMkLst>
        </pc:picChg>
      </pc:sldChg>
      <pc:sldChg chg="modSp mod">
        <pc:chgData name="Vanraden, Paul" userId="91602886-fe7f-4860-9714-56e67139aa92" providerId="ADAL" clId="{6B17B991-92D7-4C2A-BFC3-4756DFCF1600}" dt="2022-04-09T17:08:22.042" v="1143" actId="20577"/>
        <pc:sldMkLst>
          <pc:docMk/>
          <pc:sldMk cId="587262746" sldId="271"/>
        </pc:sldMkLst>
        <pc:spChg chg="mod">
          <ac:chgData name="Vanraden, Paul" userId="91602886-fe7f-4860-9714-56e67139aa92" providerId="ADAL" clId="{6B17B991-92D7-4C2A-BFC3-4756DFCF1600}" dt="2022-04-09T14:34:09.344" v="92" actId="6549"/>
          <ac:spMkLst>
            <pc:docMk/>
            <pc:sldMk cId="587262746" sldId="271"/>
            <ac:spMk id="13" creationId="{00000000-0000-0000-0000-000000000000}"/>
          </ac:spMkLst>
        </pc:spChg>
        <pc:spChg chg="mod">
          <ac:chgData name="Vanraden, Paul" userId="91602886-fe7f-4860-9714-56e67139aa92" providerId="ADAL" clId="{6B17B991-92D7-4C2A-BFC3-4756DFCF1600}" dt="2022-04-09T17:08:22.042" v="1143" actId="20577"/>
          <ac:spMkLst>
            <pc:docMk/>
            <pc:sldMk cId="587262746" sldId="271"/>
            <ac:spMk id="14" creationId="{00000000-0000-0000-0000-000000000000}"/>
          </ac:spMkLst>
        </pc:spChg>
      </pc:sldChg>
      <pc:sldChg chg="addSp delSp modSp mod ord">
        <pc:chgData name="Vanraden, Paul" userId="91602886-fe7f-4860-9714-56e67139aa92" providerId="ADAL" clId="{6B17B991-92D7-4C2A-BFC3-4756DFCF1600}" dt="2022-04-09T17:53:28.753" v="1175" actId="1076"/>
        <pc:sldMkLst>
          <pc:docMk/>
          <pc:sldMk cId="476803561" sldId="276"/>
        </pc:sldMkLst>
        <pc:spChg chg="mod">
          <ac:chgData name="Vanraden, Paul" userId="91602886-fe7f-4860-9714-56e67139aa92" providerId="ADAL" clId="{6B17B991-92D7-4C2A-BFC3-4756DFCF1600}" dt="2022-04-09T02:43:57.260" v="33" actId="20577"/>
          <ac:spMkLst>
            <pc:docMk/>
            <pc:sldMk cId="476803561" sldId="276"/>
            <ac:spMk id="2" creationId="{00000000-0000-0000-0000-000000000000}"/>
          </ac:spMkLst>
        </pc:spChg>
        <pc:picChg chg="del mod">
          <ac:chgData name="Vanraden, Paul" userId="91602886-fe7f-4860-9714-56e67139aa92" providerId="ADAL" clId="{6B17B991-92D7-4C2A-BFC3-4756DFCF1600}" dt="2022-04-09T17:52:13.437" v="1172" actId="478"/>
          <ac:picMkLst>
            <pc:docMk/>
            <pc:sldMk cId="476803561" sldId="276"/>
            <ac:picMk id="3" creationId="{A0410197-6A52-45EC-9472-DF9C8EDD532E}"/>
          </ac:picMkLst>
        </pc:picChg>
        <pc:picChg chg="add mod">
          <ac:chgData name="Vanraden, Paul" userId="91602886-fe7f-4860-9714-56e67139aa92" providerId="ADAL" clId="{6B17B991-92D7-4C2A-BFC3-4756DFCF1600}" dt="2022-04-09T17:53:28.753" v="1175" actId="1076"/>
          <ac:picMkLst>
            <pc:docMk/>
            <pc:sldMk cId="476803561" sldId="276"/>
            <ac:picMk id="4" creationId="{E716571A-3904-4594-B658-1616CEFB679E}"/>
          </ac:picMkLst>
        </pc:picChg>
      </pc:sldChg>
      <pc:sldChg chg="addSp delSp modSp mod ord">
        <pc:chgData name="Vanraden, Paul" userId="91602886-fe7f-4860-9714-56e67139aa92" providerId="ADAL" clId="{6B17B991-92D7-4C2A-BFC3-4756DFCF1600}" dt="2022-04-09T14:54:18.883" v="558"/>
        <pc:sldMkLst>
          <pc:docMk/>
          <pc:sldMk cId="2089301588" sldId="277"/>
        </pc:sldMkLst>
        <pc:spChg chg="mod">
          <ac:chgData name="Vanraden, Paul" userId="91602886-fe7f-4860-9714-56e67139aa92" providerId="ADAL" clId="{6B17B991-92D7-4C2A-BFC3-4756DFCF1600}" dt="2022-04-09T02:56:07.159" v="48" actId="20577"/>
          <ac:spMkLst>
            <pc:docMk/>
            <pc:sldMk cId="2089301588" sldId="277"/>
            <ac:spMk id="2" creationId="{00000000-0000-0000-0000-000000000000}"/>
          </ac:spMkLst>
        </pc:spChg>
        <pc:picChg chg="del">
          <ac:chgData name="Vanraden, Paul" userId="91602886-fe7f-4860-9714-56e67139aa92" providerId="ADAL" clId="{6B17B991-92D7-4C2A-BFC3-4756DFCF1600}" dt="2022-04-09T02:46:57.315" v="42" actId="478"/>
          <ac:picMkLst>
            <pc:docMk/>
            <pc:sldMk cId="2089301588" sldId="277"/>
            <ac:picMk id="3" creationId="{A0410197-6A52-45EC-9472-DF9C8EDD532E}"/>
          </ac:picMkLst>
        </pc:picChg>
        <pc:picChg chg="add mod">
          <ac:chgData name="Vanraden, Paul" userId="91602886-fe7f-4860-9714-56e67139aa92" providerId="ADAL" clId="{6B17B991-92D7-4C2A-BFC3-4756DFCF1600}" dt="2022-04-09T14:30:33.419" v="77" actId="14100"/>
          <ac:picMkLst>
            <pc:docMk/>
            <pc:sldMk cId="2089301588" sldId="277"/>
            <ac:picMk id="4" creationId="{D5E4F528-1107-41B2-B76C-9E230F6E5A6E}"/>
          </ac:picMkLst>
        </pc:picChg>
      </pc:sldChg>
      <pc:sldChg chg="addSp delSp modSp new mod ord">
        <pc:chgData name="Vanraden, Paul" userId="91602886-fe7f-4860-9714-56e67139aa92" providerId="ADAL" clId="{6B17B991-92D7-4C2A-BFC3-4756DFCF1600}" dt="2022-04-09T17:01:41.855" v="1124" actId="14100"/>
        <pc:sldMkLst>
          <pc:docMk/>
          <pc:sldMk cId="2838808945" sldId="278"/>
        </pc:sldMkLst>
        <pc:spChg chg="mod">
          <ac:chgData name="Vanraden, Paul" userId="91602886-fe7f-4860-9714-56e67139aa92" providerId="ADAL" clId="{6B17B991-92D7-4C2A-BFC3-4756DFCF1600}" dt="2022-04-09T14:58:28.111" v="586" actId="20577"/>
          <ac:spMkLst>
            <pc:docMk/>
            <pc:sldMk cId="2838808945" sldId="278"/>
            <ac:spMk id="2" creationId="{F5806FB2-F00B-4CA9-8EA0-46F4FDCADBEC}"/>
          </ac:spMkLst>
        </pc:spChg>
        <pc:spChg chg="del">
          <ac:chgData name="Vanraden, Paul" userId="91602886-fe7f-4860-9714-56e67139aa92" providerId="ADAL" clId="{6B17B991-92D7-4C2A-BFC3-4756DFCF1600}" dt="2022-04-09T15:04:23.676" v="587" actId="3680"/>
          <ac:spMkLst>
            <pc:docMk/>
            <pc:sldMk cId="2838808945" sldId="278"/>
            <ac:spMk id="3" creationId="{14A69EE5-DBB2-412D-942E-6C1505A2E2DD}"/>
          </ac:spMkLst>
        </pc:spChg>
        <pc:graphicFrameChg chg="add mod ord modGraphic">
          <ac:chgData name="Vanraden, Paul" userId="91602886-fe7f-4860-9714-56e67139aa92" providerId="ADAL" clId="{6B17B991-92D7-4C2A-BFC3-4756DFCF1600}" dt="2022-04-09T17:01:41.855" v="1124" actId="14100"/>
          <ac:graphicFrameMkLst>
            <pc:docMk/>
            <pc:sldMk cId="2838808945" sldId="278"/>
            <ac:graphicFrameMk id="4" creationId="{8628A0A2-1F91-44E5-B2BB-A061E3159068}"/>
          </ac:graphicFrameMkLst>
        </pc:graphicFrameChg>
      </pc:sldChg>
      <pc:sldChg chg="addSp delSp modSp mod ord">
        <pc:chgData name="Vanraden, Paul" userId="91602886-fe7f-4860-9714-56e67139aa92" providerId="ADAL" clId="{6B17B991-92D7-4C2A-BFC3-4756DFCF1600}" dt="2022-04-09T14:53:57.866" v="556"/>
        <pc:sldMkLst>
          <pc:docMk/>
          <pc:sldMk cId="4260675948" sldId="279"/>
        </pc:sldMkLst>
        <pc:spChg chg="mod">
          <ac:chgData name="Vanraden, Paul" userId="91602886-fe7f-4860-9714-56e67139aa92" providerId="ADAL" clId="{6B17B991-92D7-4C2A-BFC3-4756DFCF1600}" dt="2022-04-09T14:21:52.476" v="66" actId="20577"/>
          <ac:spMkLst>
            <pc:docMk/>
            <pc:sldMk cId="4260675948" sldId="279"/>
            <ac:spMk id="2" creationId="{00000000-0000-0000-0000-000000000000}"/>
          </ac:spMkLst>
        </pc:spChg>
        <pc:picChg chg="add del">
          <ac:chgData name="Vanraden, Paul" userId="91602886-fe7f-4860-9714-56e67139aa92" providerId="ADAL" clId="{6B17B991-92D7-4C2A-BFC3-4756DFCF1600}" dt="2022-04-09T14:19:35.135" v="52" actId="478"/>
          <ac:picMkLst>
            <pc:docMk/>
            <pc:sldMk cId="4260675948" sldId="279"/>
            <ac:picMk id="3" creationId="{AE754C91-2F87-4A41-BA7C-9A5B90980DED}"/>
          </ac:picMkLst>
        </pc:picChg>
        <pc:picChg chg="del">
          <ac:chgData name="Vanraden, Paul" userId="91602886-fe7f-4860-9714-56e67139aa92" providerId="ADAL" clId="{6B17B991-92D7-4C2A-BFC3-4756DFCF1600}" dt="2022-04-09T14:19:21.980" v="50" actId="478"/>
          <ac:picMkLst>
            <pc:docMk/>
            <pc:sldMk cId="4260675948" sldId="279"/>
            <ac:picMk id="4" creationId="{D5E4F528-1107-41B2-B76C-9E230F6E5A6E}"/>
          </ac:picMkLst>
        </pc:picChg>
        <pc:picChg chg="add del mod">
          <ac:chgData name="Vanraden, Paul" userId="91602886-fe7f-4860-9714-56e67139aa92" providerId="ADAL" clId="{6B17B991-92D7-4C2A-BFC3-4756DFCF1600}" dt="2022-04-09T14:26:38.103" v="67" actId="478"/>
          <ac:picMkLst>
            <pc:docMk/>
            <pc:sldMk cId="4260675948" sldId="279"/>
            <ac:picMk id="5" creationId="{44749EFA-F811-4203-A0E7-BF58F8E71291}"/>
          </ac:picMkLst>
        </pc:picChg>
        <pc:picChg chg="add mod">
          <ac:chgData name="Vanraden, Paul" userId="91602886-fe7f-4860-9714-56e67139aa92" providerId="ADAL" clId="{6B17B991-92D7-4C2A-BFC3-4756DFCF1600}" dt="2022-04-09T14:28:42.437" v="74" actId="14100"/>
          <ac:picMkLst>
            <pc:docMk/>
            <pc:sldMk cId="4260675948" sldId="279"/>
            <ac:picMk id="6" creationId="{B2E8CC38-D94F-4261-8C8C-4084B5191D5B}"/>
          </ac:picMkLst>
        </pc:picChg>
      </pc:sldChg>
      <pc:sldChg chg="addSp delSp modSp new mod ord setBg">
        <pc:chgData name="Vanraden, Paul" userId="91602886-fe7f-4860-9714-56e67139aa92" providerId="ADAL" clId="{6B17B991-92D7-4C2A-BFC3-4756DFCF1600}" dt="2022-04-09T17:07:17.947" v="1130" actId="14100"/>
        <pc:sldMkLst>
          <pc:docMk/>
          <pc:sldMk cId="3040365182" sldId="280"/>
        </pc:sldMkLst>
        <pc:spChg chg="mod">
          <ac:chgData name="Vanraden, Paul" userId="91602886-fe7f-4860-9714-56e67139aa92" providerId="ADAL" clId="{6B17B991-92D7-4C2A-BFC3-4756DFCF1600}" dt="2022-04-09T16:47:43.897" v="1070" actId="20577"/>
          <ac:spMkLst>
            <pc:docMk/>
            <pc:sldMk cId="3040365182" sldId="280"/>
            <ac:spMk id="2" creationId="{E43A4D14-D1DF-4956-A3F6-DE7BE2A575A5}"/>
          </ac:spMkLst>
        </pc:spChg>
        <pc:spChg chg="del">
          <ac:chgData name="Vanraden, Paul" userId="91602886-fe7f-4860-9714-56e67139aa92" providerId="ADAL" clId="{6B17B991-92D7-4C2A-BFC3-4756DFCF1600}" dt="2022-04-09T15:56:31.610" v="884" actId="1957"/>
          <ac:spMkLst>
            <pc:docMk/>
            <pc:sldMk cId="3040365182" sldId="280"/>
            <ac:spMk id="3" creationId="{CBBC813A-567F-43E6-AA84-D25D6CB9030A}"/>
          </ac:spMkLst>
        </pc:spChg>
        <pc:graphicFrameChg chg="add mod">
          <ac:chgData name="Vanraden, Paul" userId="91602886-fe7f-4860-9714-56e67139aa92" providerId="ADAL" clId="{6B17B991-92D7-4C2A-BFC3-4756DFCF1600}" dt="2022-04-09T17:07:17.947" v="1130" actId="14100"/>
          <ac:graphicFrameMkLst>
            <pc:docMk/>
            <pc:sldMk cId="3040365182" sldId="280"/>
            <ac:graphicFrameMk id="6" creationId="{D6402FB5-C0FF-4FA8-8481-BEF004AF2087}"/>
          </ac:graphicFrameMkLst>
        </pc:graphicFrameChg>
      </pc:sldChg>
      <pc:sldChg chg="del">
        <pc:chgData name="Vanraden, Paul" userId="91602886-fe7f-4860-9714-56e67139aa92" providerId="ADAL" clId="{6B17B991-92D7-4C2A-BFC3-4756DFCF1600}" dt="2022-04-09T14:29:54.378" v="75" actId="47"/>
        <pc:sldMkLst>
          <pc:docMk/>
          <pc:sldMk cId="4234832173" sldId="280"/>
        </pc:sldMkLst>
      </pc:sldChg>
      <pc:sldChg chg="addSp delSp modSp mod ord">
        <pc:chgData name="Vanraden, Paul" userId="91602886-fe7f-4860-9714-56e67139aa92" providerId="ADAL" clId="{6B17B991-92D7-4C2A-BFC3-4756DFCF1600}" dt="2022-04-09T17:54:01.747" v="1177"/>
        <pc:sldMkLst>
          <pc:docMk/>
          <pc:sldMk cId="1541238763" sldId="281"/>
        </pc:sldMkLst>
        <pc:picChg chg="del">
          <ac:chgData name="Vanraden, Paul" userId="91602886-fe7f-4860-9714-56e67139aa92" providerId="ADAL" clId="{6B17B991-92D7-4C2A-BFC3-4756DFCF1600}" dt="2022-04-09T17:46:26.618" v="1150" actId="478"/>
          <ac:picMkLst>
            <pc:docMk/>
            <pc:sldMk cId="1541238763" sldId="281"/>
            <ac:picMk id="3" creationId="{A0410197-6A52-45EC-9472-DF9C8EDD532E}"/>
          </ac:picMkLst>
        </pc:picChg>
        <pc:picChg chg="add del mod">
          <ac:chgData name="Vanraden, Paul" userId="91602886-fe7f-4860-9714-56e67139aa92" providerId="ADAL" clId="{6B17B991-92D7-4C2A-BFC3-4756DFCF1600}" dt="2022-04-09T17:47:32.117" v="1156"/>
          <ac:picMkLst>
            <pc:docMk/>
            <pc:sldMk cId="1541238763" sldId="281"/>
            <ac:picMk id="4" creationId="{EB9676E0-B35F-4573-81C8-9FB83FFD36D2}"/>
          </ac:picMkLst>
        </pc:picChg>
        <pc:picChg chg="add mod modCrop">
          <ac:chgData name="Vanraden, Paul" userId="91602886-fe7f-4860-9714-56e67139aa92" providerId="ADAL" clId="{6B17B991-92D7-4C2A-BFC3-4756DFCF1600}" dt="2022-04-09T17:51:37.452" v="1171" actId="14100"/>
          <ac:picMkLst>
            <pc:docMk/>
            <pc:sldMk cId="1541238763" sldId="281"/>
            <ac:picMk id="6" creationId="{ADCAC303-F4B6-4A98-A8D5-56F841864B7E}"/>
          </ac:picMkLst>
        </pc:picChg>
      </pc:sldChg>
      <pc:sldChg chg="addSp modSp new mod">
        <pc:chgData name="Vanraden, Paul" userId="91602886-fe7f-4860-9714-56e67139aa92" providerId="ADAL" clId="{6B17B991-92D7-4C2A-BFC3-4756DFCF1600}" dt="2022-04-11T16:16:49.318" v="1225" actId="1076"/>
        <pc:sldMkLst>
          <pc:docMk/>
          <pc:sldMk cId="2194593317" sldId="282"/>
        </pc:sldMkLst>
        <pc:spChg chg="mod">
          <ac:chgData name="Vanraden, Paul" userId="91602886-fe7f-4860-9714-56e67139aa92" providerId="ADAL" clId="{6B17B991-92D7-4C2A-BFC3-4756DFCF1600}" dt="2022-04-11T16:16:09.988" v="1224" actId="20577"/>
          <ac:spMkLst>
            <pc:docMk/>
            <pc:sldMk cId="2194593317" sldId="282"/>
            <ac:spMk id="2" creationId="{53DC5F46-8FCE-44C8-A79B-58AC895AD74A}"/>
          </ac:spMkLst>
        </pc:spChg>
        <pc:picChg chg="add mod">
          <ac:chgData name="Vanraden, Paul" userId="91602886-fe7f-4860-9714-56e67139aa92" providerId="ADAL" clId="{6B17B991-92D7-4C2A-BFC3-4756DFCF1600}" dt="2022-04-11T16:16:49.318" v="1225" actId="1076"/>
          <ac:picMkLst>
            <pc:docMk/>
            <pc:sldMk cId="2194593317" sldId="282"/>
            <ac:picMk id="3" creationId="{1043BDB8-4220-4325-9CAA-2F63779E1FA5}"/>
          </ac:picMkLst>
        </pc:picChg>
      </pc:sldChg>
    </pc:docChg>
  </pc:docChgLst>
  <pc:docChgLst>
    <pc:chgData name="Vanraden, Paul - REE-ARS" userId="91602886-fe7f-4860-9714-56e67139aa92" providerId="ADAL" clId="{C73EC8F9-395F-4EEC-A901-D73A32BB9FBF}"/>
    <pc:docChg chg="undo custSel addSld modSld sldOrd">
      <pc:chgData name="Vanraden, Paul - REE-ARS" userId="91602886-fe7f-4860-9714-56e67139aa92" providerId="ADAL" clId="{C73EC8F9-395F-4EEC-A901-D73A32BB9FBF}" dt="2024-11-16T16:22:15.090" v="3884" actId="20577"/>
      <pc:docMkLst>
        <pc:docMk/>
      </pc:docMkLst>
      <pc:sldChg chg="modSp mod">
        <pc:chgData name="Vanraden, Paul - REE-ARS" userId="91602886-fe7f-4860-9714-56e67139aa92" providerId="ADAL" clId="{C73EC8F9-395F-4EEC-A901-D73A32BB9FBF}" dt="2024-11-05T00:45:52.768" v="257" actId="255"/>
        <pc:sldMkLst>
          <pc:docMk/>
          <pc:sldMk cId="517309943" sldId="260"/>
        </pc:sldMkLst>
        <pc:spChg chg="mod">
          <ac:chgData name="Vanraden, Paul - REE-ARS" userId="91602886-fe7f-4860-9714-56e67139aa92" providerId="ADAL" clId="{C73EC8F9-395F-4EEC-A901-D73A32BB9FBF}" dt="2024-11-05T00:41:59.363" v="248" actId="114"/>
          <ac:spMkLst>
            <pc:docMk/>
            <pc:sldMk cId="517309943" sldId="260"/>
            <ac:spMk id="2" creationId="{71529F36-78F8-9223-E983-EDA8C46CF106}"/>
          </ac:spMkLst>
        </pc:spChg>
        <pc:graphicFrameChg chg="mod">
          <ac:chgData name="Vanraden, Paul - REE-ARS" userId="91602886-fe7f-4860-9714-56e67139aa92" providerId="ADAL" clId="{C73EC8F9-395F-4EEC-A901-D73A32BB9FBF}" dt="2024-11-05T00:45:52.768" v="257" actId="255"/>
          <ac:graphicFrameMkLst>
            <pc:docMk/>
            <pc:sldMk cId="517309943" sldId="260"/>
            <ac:graphicFrameMk id="4" creationId="{F0EB6C13-C91A-C88D-BA3B-B483F6C8925E}"/>
          </ac:graphicFrameMkLst>
        </pc:graphicFrameChg>
      </pc:sldChg>
      <pc:sldChg chg="modSp mod ord">
        <pc:chgData name="Vanraden, Paul - REE-ARS" userId="91602886-fe7f-4860-9714-56e67139aa92" providerId="ADAL" clId="{C73EC8F9-395F-4EEC-A901-D73A32BB9FBF}" dt="2024-11-08T01:01:11.031" v="1384" actId="27636"/>
        <pc:sldMkLst>
          <pc:docMk/>
          <pc:sldMk cId="2089301588" sldId="277"/>
        </pc:sldMkLst>
        <pc:spChg chg="mod">
          <ac:chgData name="Vanraden, Paul - REE-ARS" userId="91602886-fe7f-4860-9714-56e67139aa92" providerId="ADAL" clId="{C73EC8F9-395F-4EEC-A901-D73A32BB9FBF}" dt="2024-11-08T01:01:11.031" v="1384" actId="27636"/>
          <ac:spMkLst>
            <pc:docMk/>
            <pc:sldMk cId="2089301588" sldId="277"/>
            <ac:spMk id="2" creationId="{00000000-0000-0000-0000-000000000000}"/>
          </ac:spMkLst>
        </pc:spChg>
      </pc:sldChg>
      <pc:sldChg chg="modSp mod">
        <pc:chgData name="Vanraden, Paul - REE-ARS" userId="91602886-fe7f-4860-9714-56e67139aa92" providerId="ADAL" clId="{C73EC8F9-395F-4EEC-A901-D73A32BB9FBF}" dt="2024-11-16T16:22:15.090" v="3884" actId="20577"/>
        <pc:sldMkLst>
          <pc:docMk/>
          <pc:sldMk cId="2838808945" sldId="278"/>
        </pc:sldMkLst>
        <pc:spChg chg="mod">
          <ac:chgData name="Vanraden, Paul - REE-ARS" userId="91602886-fe7f-4860-9714-56e67139aa92" providerId="ADAL" clId="{C73EC8F9-395F-4EEC-A901-D73A32BB9FBF}" dt="2024-11-16T16:22:15.090" v="3884" actId="20577"/>
          <ac:spMkLst>
            <pc:docMk/>
            <pc:sldMk cId="2838808945" sldId="278"/>
            <ac:spMk id="2" creationId="{F5806FB2-F00B-4CA9-8EA0-46F4FDCADBEC}"/>
          </ac:spMkLst>
        </pc:spChg>
        <pc:graphicFrameChg chg="modGraphic">
          <ac:chgData name="Vanraden, Paul - REE-ARS" userId="91602886-fe7f-4860-9714-56e67139aa92" providerId="ADAL" clId="{C73EC8F9-395F-4EEC-A901-D73A32BB9FBF}" dt="2024-11-16T16:21:00.540" v="3879" actId="20577"/>
          <ac:graphicFrameMkLst>
            <pc:docMk/>
            <pc:sldMk cId="2838808945" sldId="278"/>
            <ac:graphicFrameMk id="4" creationId="{8628A0A2-1F91-44E5-B2BB-A061E3159068}"/>
          </ac:graphicFrameMkLst>
        </pc:graphicFrameChg>
      </pc:sldChg>
      <pc:sldChg chg="modSp mod">
        <pc:chgData name="Vanraden, Paul - REE-ARS" userId="91602886-fe7f-4860-9714-56e67139aa92" providerId="ADAL" clId="{C73EC8F9-395F-4EEC-A901-D73A32BB9FBF}" dt="2024-11-08T01:01:58.886" v="1385" actId="207"/>
        <pc:sldMkLst>
          <pc:docMk/>
          <pc:sldMk cId="2194593317" sldId="282"/>
        </pc:sldMkLst>
        <pc:spChg chg="mod">
          <ac:chgData name="Vanraden, Paul - REE-ARS" userId="91602886-fe7f-4860-9714-56e67139aa92" providerId="ADAL" clId="{C73EC8F9-395F-4EEC-A901-D73A32BB9FBF}" dt="2024-11-08T01:01:58.886" v="1385" actId="207"/>
          <ac:spMkLst>
            <pc:docMk/>
            <pc:sldMk cId="2194593317" sldId="282"/>
            <ac:spMk id="2" creationId="{53DC5F46-8FCE-44C8-A79B-58AC895AD74A}"/>
          </ac:spMkLst>
        </pc:spChg>
      </pc:sldChg>
      <pc:sldChg chg="ord">
        <pc:chgData name="Vanraden, Paul - REE-ARS" userId="91602886-fe7f-4860-9714-56e67139aa92" providerId="ADAL" clId="{C73EC8F9-395F-4EEC-A901-D73A32BB9FBF}" dt="2024-11-08T22:30:09.962" v="1530"/>
        <pc:sldMkLst>
          <pc:docMk/>
          <pc:sldMk cId="2613845416" sldId="285"/>
        </pc:sldMkLst>
      </pc:sldChg>
      <pc:sldChg chg="modSp mod">
        <pc:chgData name="Vanraden, Paul - REE-ARS" userId="91602886-fe7f-4860-9714-56e67139aa92" providerId="ADAL" clId="{C73EC8F9-395F-4EEC-A901-D73A32BB9FBF}" dt="2024-11-08T02:49:13.945" v="1528" actId="20577"/>
        <pc:sldMkLst>
          <pc:docMk/>
          <pc:sldMk cId="4181987860" sldId="287"/>
        </pc:sldMkLst>
        <pc:spChg chg="mod">
          <ac:chgData name="Vanraden, Paul - REE-ARS" userId="91602886-fe7f-4860-9714-56e67139aa92" providerId="ADAL" clId="{C73EC8F9-395F-4EEC-A901-D73A32BB9FBF}" dt="2024-11-08T02:49:13.945" v="1528" actId="20577"/>
          <ac:spMkLst>
            <pc:docMk/>
            <pc:sldMk cId="4181987860" sldId="287"/>
            <ac:spMk id="3" creationId="{002FCA1E-2DA2-58A0-A73E-819A9279CBB1}"/>
          </ac:spMkLst>
        </pc:spChg>
      </pc:sldChg>
      <pc:sldChg chg="modSp mod">
        <pc:chgData name="Vanraden, Paul - REE-ARS" userId="91602886-fe7f-4860-9714-56e67139aa92" providerId="ADAL" clId="{C73EC8F9-395F-4EEC-A901-D73A32BB9FBF}" dt="2024-11-05T00:40:11.213" v="245" actId="114"/>
        <pc:sldMkLst>
          <pc:docMk/>
          <pc:sldMk cId="2494423891" sldId="290"/>
        </pc:sldMkLst>
        <pc:spChg chg="mod">
          <ac:chgData name="Vanraden, Paul - REE-ARS" userId="91602886-fe7f-4860-9714-56e67139aa92" providerId="ADAL" clId="{C73EC8F9-395F-4EEC-A901-D73A32BB9FBF}" dt="2024-11-05T00:40:11.213" v="245" actId="114"/>
          <ac:spMkLst>
            <pc:docMk/>
            <pc:sldMk cId="2494423891" sldId="290"/>
            <ac:spMk id="3" creationId="{6D418482-A5AB-BE35-B161-C13D803B7FA8}"/>
          </ac:spMkLst>
        </pc:spChg>
      </pc:sldChg>
      <pc:sldChg chg="modSp mod">
        <pc:chgData name="Vanraden, Paul - REE-ARS" userId="91602886-fe7f-4860-9714-56e67139aa92" providerId="ADAL" clId="{C73EC8F9-395F-4EEC-A901-D73A32BB9FBF}" dt="2024-11-05T00:47:42.260" v="264" actId="255"/>
        <pc:sldMkLst>
          <pc:docMk/>
          <pc:sldMk cId="1981582741" sldId="291"/>
        </pc:sldMkLst>
        <pc:graphicFrameChg chg="mod">
          <ac:chgData name="Vanraden, Paul - REE-ARS" userId="91602886-fe7f-4860-9714-56e67139aa92" providerId="ADAL" clId="{C73EC8F9-395F-4EEC-A901-D73A32BB9FBF}" dt="2024-11-05T00:47:42.260" v="264" actId="255"/>
          <ac:graphicFrameMkLst>
            <pc:docMk/>
            <pc:sldMk cId="1981582741" sldId="291"/>
            <ac:graphicFrameMk id="7" creationId="{AB10874B-352F-4BB9-A837-3F546CE7FEAF}"/>
          </ac:graphicFrameMkLst>
        </pc:graphicFrameChg>
      </pc:sldChg>
      <pc:sldChg chg="modSp mod">
        <pc:chgData name="Vanraden, Paul - REE-ARS" userId="91602886-fe7f-4860-9714-56e67139aa92" providerId="ADAL" clId="{C73EC8F9-395F-4EEC-A901-D73A32BB9FBF}" dt="2024-11-05T00:47:09.412" v="261" actId="255"/>
        <pc:sldMkLst>
          <pc:docMk/>
          <pc:sldMk cId="4221073766" sldId="293"/>
        </pc:sldMkLst>
        <pc:spChg chg="mod">
          <ac:chgData name="Vanraden, Paul - REE-ARS" userId="91602886-fe7f-4860-9714-56e67139aa92" providerId="ADAL" clId="{C73EC8F9-395F-4EEC-A901-D73A32BB9FBF}" dt="2024-11-05T00:41:37.455" v="246" actId="21"/>
          <ac:spMkLst>
            <pc:docMk/>
            <pc:sldMk cId="4221073766" sldId="293"/>
            <ac:spMk id="2" creationId="{6D396726-0A12-3C63-2F3C-32F04DC65DFF}"/>
          </ac:spMkLst>
        </pc:spChg>
        <pc:graphicFrameChg chg="mod">
          <ac:chgData name="Vanraden, Paul - REE-ARS" userId="91602886-fe7f-4860-9714-56e67139aa92" providerId="ADAL" clId="{C73EC8F9-395F-4EEC-A901-D73A32BB9FBF}" dt="2024-11-05T00:47:09.412" v="261" actId="255"/>
          <ac:graphicFrameMkLst>
            <pc:docMk/>
            <pc:sldMk cId="4221073766" sldId="293"/>
            <ac:graphicFrameMk id="4" creationId="{D567426D-C77D-3539-1AC5-75FFCB54DF0E}"/>
          </ac:graphicFrameMkLst>
        </pc:graphicFrameChg>
      </pc:sldChg>
      <pc:sldChg chg="modSp mod">
        <pc:chgData name="Vanraden, Paul - REE-ARS" userId="91602886-fe7f-4860-9714-56e67139aa92" providerId="ADAL" clId="{C73EC8F9-395F-4EEC-A901-D73A32BB9FBF}" dt="2024-11-05T00:51:22.313" v="293" actId="20577"/>
        <pc:sldMkLst>
          <pc:docMk/>
          <pc:sldMk cId="2451704242" sldId="294"/>
        </pc:sldMkLst>
        <pc:spChg chg="mod">
          <ac:chgData name="Vanraden, Paul - REE-ARS" userId="91602886-fe7f-4860-9714-56e67139aa92" providerId="ADAL" clId="{C73EC8F9-395F-4EEC-A901-D73A32BB9FBF}" dt="2024-11-05T00:51:22.313" v="293" actId="20577"/>
          <ac:spMkLst>
            <pc:docMk/>
            <pc:sldMk cId="2451704242" sldId="294"/>
            <ac:spMk id="3" creationId="{7D44515D-10B7-1AC3-B474-90B6BD6294D8}"/>
          </ac:spMkLst>
        </pc:spChg>
      </pc:sldChg>
      <pc:sldChg chg="modSp mod">
        <pc:chgData name="Vanraden, Paul - REE-ARS" userId="91602886-fe7f-4860-9714-56e67139aa92" providerId="ADAL" clId="{C73EC8F9-395F-4EEC-A901-D73A32BB9FBF}" dt="2024-11-05T00:48:19.847" v="271" actId="20577"/>
        <pc:sldMkLst>
          <pc:docMk/>
          <pc:sldMk cId="3422912168" sldId="296"/>
        </pc:sldMkLst>
        <pc:spChg chg="mod">
          <ac:chgData name="Vanraden, Paul - REE-ARS" userId="91602886-fe7f-4860-9714-56e67139aa92" providerId="ADAL" clId="{C73EC8F9-395F-4EEC-A901-D73A32BB9FBF}" dt="2024-11-05T00:48:19.847" v="271" actId="20577"/>
          <ac:spMkLst>
            <pc:docMk/>
            <pc:sldMk cId="3422912168" sldId="296"/>
            <ac:spMk id="3" creationId="{2C2AB6AC-F351-5837-2B49-AB3972F7FC5C}"/>
          </ac:spMkLst>
        </pc:spChg>
      </pc:sldChg>
      <pc:sldChg chg="modSp mod">
        <pc:chgData name="Vanraden, Paul - REE-ARS" userId="91602886-fe7f-4860-9714-56e67139aa92" providerId="ADAL" clId="{C73EC8F9-395F-4EEC-A901-D73A32BB9FBF}" dt="2024-11-05T00:52:15.487" v="301" actId="20577"/>
        <pc:sldMkLst>
          <pc:docMk/>
          <pc:sldMk cId="972459284" sldId="304"/>
        </pc:sldMkLst>
        <pc:spChg chg="mod">
          <ac:chgData name="Vanraden, Paul - REE-ARS" userId="91602886-fe7f-4860-9714-56e67139aa92" providerId="ADAL" clId="{C73EC8F9-395F-4EEC-A901-D73A32BB9FBF}" dt="2024-11-05T00:52:15.487" v="301" actId="20577"/>
          <ac:spMkLst>
            <pc:docMk/>
            <pc:sldMk cId="972459284" sldId="304"/>
            <ac:spMk id="3" creationId="{EA611CD6-BFBE-8A7F-C480-8F8603BF0E09}"/>
          </ac:spMkLst>
        </pc:spChg>
      </pc:sldChg>
      <pc:sldChg chg="addSp delSp modSp mod">
        <pc:chgData name="Vanraden, Paul - REE-ARS" userId="91602886-fe7f-4860-9714-56e67139aa92" providerId="ADAL" clId="{C73EC8F9-395F-4EEC-A901-D73A32BB9FBF}" dt="2024-11-03T22:10:55.315" v="150" actId="27636"/>
        <pc:sldMkLst>
          <pc:docMk/>
          <pc:sldMk cId="782186296" sldId="314"/>
        </pc:sldMkLst>
        <pc:spChg chg="mod">
          <ac:chgData name="Vanraden, Paul - REE-ARS" userId="91602886-fe7f-4860-9714-56e67139aa92" providerId="ADAL" clId="{C73EC8F9-395F-4EEC-A901-D73A32BB9FBF}" dt="2024-11-03T22:10:55.315" v="150" actId="27636"/>
          <ac:spMkLst>
            <pc:docMk/>
            <pc:sldMk cId="782186296" sldId="314"/>
            <ac:spMk id="2" creationId="{2AD8FD98-B11E-4C21-8976-E72948576557}"/>
          </ac:spMkLst>
        </pc:spChg>
        <pc:spChg chg="mod">
          <ac:chgData name="Vanraden, Paul - REE-ARS" userId="91602886-fe7f-4860-9714-56e67139aa92" providerId="ADAL" clId="{C73EC8F9-395F-4EEC-A901-D73A32BB9FBF}" dt="2024-11-03T21:41:31.583" v="88" actId="14100"/>
          <ac:spMkLst>
            <pc:docMk/>
            <pc:sldMk cId="782186296" sldId="314"/>
            <ac:spMk id="3" creationId="{AD9E6B04-A72C-44F2-92DD-1880F84E7379}"/>
          </ac:spMkLst>
        </pc:spChg>
        <pc:spChg chg="mod">
          <ac:chgData name="Vanraden, Paul - REE-ARS" userId="91602886-fe7f-4860-9714-56e67139aa92" providerId="ADAL" clId="{C73EC8F9-395F-4EEC-A901-D73A32BB9FBF}" dt="2024-11-03T20:59:13.092" v="10" actId="207"/>
          <ac:spMkLst>
            <pc:docMk/>
            <pc:sldMk cId="782186296" sldId="314"/>
            <ac:spMk id="4" creationId="{D69FC8D9-463A-4687-9E1B-95FE309B9D48}"/>
          </ac:spMkLst>
        </pc:spChg>
        <pc:spChg chg="mod">
          <ac:chgData name="Vanraden, Paul - REE-ARS" userId="91602886-fe7f-4860-9714-56e67139aa92" providerId="ADAL" clId="{C73EC8F9-395F-4EEC-A901-D73A32BB9FBF}" dt="2024-11-03T21:05:25.507" v="24" actId="207"/>
          <ac:spMkLst>
            <pc:docMk/>
            <pc:sldMk cId="782186296" sldId="314"/>
            <ac:spMk id="5" creationId="{530FD2E0-A203-485E-814C-138DD5A1A577}"/>
          </ac:spMkLst>
        </pc:spChg>
        <pc:spChg chg="mod">
          <ac:chgData name="Vanraden, Paul - REE-ARS" userId="91602886-fe7f-4860-9714-56e67139aa92" providerId="ADAL" clId="{C73EC8F9-395F-4EEC-A901-D73A32BB9FBF}" dt="2024-11-03T21:01:15.377" v="12" actId="1076"/>
          <ac:spMkLst>
            <pc:docMk/>
            <pc:sldMk cId="782186296" sldId="314"/>
            <ac:spMk id="6" creationId="{EF9C5FAD-DABD-4461-86E9-883C4A06F7AB}"/>
          </ac:spMkLst>
        </pc:spChg>
        <pc:spChg chg="add mod">
          <ac:chgData name="Vanraden, Paul - REE-ARS" userId="91602886-fe7f-4860-9714-56e67139aa92" providerId="ADAL" clId="{C73EC8F9-395F-4EEC-A901-D73A32BB9FBF}" dt="2024-11-03T21:15:50.071" v="55" actId="207"/>
          <ac:spMkLst>
            <pc:docMk/>
            <pc:sldMk cId="782186296" sldId="314"/>
            <ac:spMk id="7" creationId="{92908566-E6B1-54C1-6067-E4664FF2F7EA}"/>
          </ac:spMkLst>
        </pc:spChg>
        <pc:spChg chg="mod">
          <ac:chgData name="Vanraden, Paul - REE-ARS" userId="91602886-fe7f-4860-9714-56e67139aa92" providerId="ADAL" clId="{C73EC8F9-395F-4EEC-A901-D73A32BB9FBF}" dt="2024-11-03T21:15:18.474" v="54" actId="207"/>
          <ac:spMkLst>
            <pc:docMk/>
            <pc:sldMk cId="782186296" sldId="314"/>
            <ac:spMk id="9" creationId="{1D509187-ADF7-47A1-AA99-73437A134574}"/>
          </ac:spMkLst>
        </pc:spChg>
        <pc:spChg chg="mod">
          <ac:chgData name="Vanraden, Paul - REE-ARS" userId="91602886-fe7f-4860-9714-56e67139aa92" providerId="ADAL" clId="{C73EC8F9-395F-4EEC-A901-D73A32BB9FBF}" dt="2024-11-03T20:57:28.075" v="9" actId="14100"/>
          <ac:spMkLst>
            <pc:docMk/>
            <pc:sldMk cId="782186296" sldId="314"/>
            <ac:spMk id="10" creationId="{3A00C61E-7B95-403B-9C9F-1715201918E4}"/>
          </ac:spMkLst>
        </pc:spChg>
        <pc:spChg chg="add mod">
          <ac:chgData name="Vanraden, Paul - REE-ARS" userId="91602886-fe7f-4860-9714-56e67139aa92" providerId="ADAL" clId="{C73EC8F9-395F-4EEC-A901-D73A32BB9FBF}" dt="2024-11-03T21:21:06.043" v="66" actId="207"/>
          <ac:spMkLst>
            <pc:docMk/>
            <pc:sldMk cId="782186296" sldId="314"/>
            <ac:spMk id="11" creationId="{02A0718E-7C5B-62A7-6BA2-A6A19DA6BF90}"/>
          </ac:spMkLst>
        </pc:spChg>
        <pc:spChg chg="add mod">
          <ac:chgData name="Vanraden, Paul - REE-ARS" userId="91602886-fe7f-4860-9714-56e67139aa92" providerId="ADAL" clId="{C73EC8F9-395F-4EEC-A901-D73A32BB9FBF}" dt="2024-11-03T22:02:25.022" v="89" actId="207"/>
          <ac:spMkLst>
            <pc:docMk/>
            <pc:sldMk cId="782186296" sldId="314"/>
            <ac:spMk id="12" creationId="{B3A20575-C8F6-0305-D85C-B7737D033AEF}"/>
          </ac:spMkLst>
        </pc:spChg>
        <pc:spChg chg="mod">
          <ac:chgData name="Vanraden, Paul - REE-ARS" userId="91602886-fe7f-4860-9714-56e67139aa92" providerId="ADAL" clId="{C73EC8F9-395F-4EEC-A901-D73A32BB9FBF}" dt="2024-11-03T20:54:35.178" v="1" actId="14100"/>
          <ac:spMkLst>
            <pc:docMk/>
            <pc:sldMk cId="782186296" sldId="314"/>
            <ac:spMk id="13" creationId="{171ADF32-A305-4323-8B26-4E341DC7D0A5}"/>
          </ac:spMkLst>
        </pc:spChg>
        <pc:spChg chg="mod">
          <ac:chgData name="Vanraden, Paul - REE-ARS" userId="91602886-fe7f-4860-9714-56e67139aa92" providerId="ADAL" clId="{C73EC8F9-395F-4EEC-A901-D73A32BB9FBF}" dt="2024-11-03T21:05:34.363" v="25" actId="207"/>
          <ac:spMkLst>
            <pc:docMk/>
            <pc:sldMk cId="782186296" sldId="314"/>
            <ac:spMk id="14" creationId="{20466C2D-455F-430F-80D9-2314C3B44E93}"/>
          </ac:spMkLst>
        </pc:spChg>
        <pc:spChg chg="add mod">
          <ac:chgData name="Vanraden, Paul - REE-ARS" userId="91602886-fe7f-4860-9714-56e67139aa92" providerId="ADAL" clId="{C73EC8F9-395F-4EEC-A901-D73A32BB9FBF}" dt="2024-11-03T21:07:31.808" v="34" actId="1076"/>
          <ac:spMkLst>
            <pc:docMk/>
            <pc:sldMk cId="782186296" sldId="314"/>
            <ac:spMk id="15" creationId="{C8585388-794F-2EBF-EB25-7A36BE97FEE4}"/>
          </ac:spMkLst>
        </pc:spChg>
        <pc:spChg chg="mod">
          <ac:chgData name="Vanraden, Paul - REE-ARS" userId="91602886-fe7f-4860-9714-56e67139aa92" providerId="ADAL" clId="{C73EC8F9-395F-4EEC-A901-D73A32BB9FBF}" dt="2024-11-03T21:05:13.817" v="23" actId="1076"/>
          <ac:spMkLst>
            <pc:docMk/>
            <pc:sldMk cId="782186296" sldId="314"/>
            <ac:spMk id="17" creationId="{67DD5A0D-7015-42EB-AF38-49789BC991B5}"/>
          </ac:spMkLst>
        </pc:spChg>
        <pc:spChg chg="mod">
          <ac:chgData name="Vanraden, Paul - REE-ARS" userId="91602886-fe7f-4860-9714-56e67139aa92" providerId="ADAL" clId="{C73EC8F9-395F-4EEC-A901-D73A32BB9FBF}" dt="2024-11-03T21:06:50.218" v="31" actId="207"/>
          <ac:spMkLst>
            <pc:docMk/>
            <pc:sldMk cId="782186296" sldId="314"/>
            <ac:spMk id="18" creationId="{BD940D55-C1CD-4A0E-8EFF-C0E76C1FE2CE}"/>
          </ac:spMkLst>
        </pc:spChg>
        <pc:spChg chg="mod">
          <ac:chgData name="Vanraden, Paul - REE-ARS" userId="91602886-fe7f-4860-9714-56e67139aa92" providerId="ADAL" clId="{C73EC8F9-395F-4EEC-A901-D73A32BB9FBF}" dt="2024-11-03T21:06:29.818" v="28" actId="1076"/>
          <ac:spMkLst>
            <pc:docMk/>
            <pc:sldMk cId="782186296" sldId="314"/>
            <ac:spMk id="19" creationId="{19700693-80E1-4228-9D75-3525B143FB30}"/>
          </ac:spMkLst>
        </pc:spChg>
        <pc:spChg chg="del">
          <ac:chgData name="Vanraden, Paul - REE-ARS" userId="91602886-fe7f-4860-9714-56e67139aa92" providerId="ADAL" clId="{C73EC8F9-395F-4EEC-A901-D73A32BB9FBF}" dt="2024-11-03T21:03:22.984" v="16" actId="478"/>
          <ac:spMkLst>
            <pc:docMk/>
            <pc:sldMk cId="782186296" sldId="314"/>
            <ac:spMk id="20" creationId="{C3D40E31-4266-4861-826B-E76B31F2F8CF}"/>
          </ac:spMkLst>
        </pc:spChg>
        <pc:spChg chg="del">
          <ac:chgData name="Vanraden, Paul - REE-ARS" userId="91602886-fe7f-4860-9714-56e67139aa92" providerId="ADAL" clId="{C73EC8F9-395F-4EEC-A901-D73A32BB9FBF}" dt="2024-11-03T21:03:29.071" v="17" actId="478"/>
          <ac:spMkLst>
            <pc:docMk/>
            <pc:sldMk cId="782186296" sldId="314"/>
            <ac:spMk id="22" creationId="{CA717C33-6FA9-46EA-A5D6-FF5035D73686}"/>
          </ac:spMkLst>
        </pc:spChg>
        <pc:spChg chg="del">
          <ac:chgData name="Vanraden, Paul - REE-ARS" userId="91602886-fe7f-4860-9714-56e67139aa92" providerId="ADAL" clId="{C73EC8F9-395F-4EEC-A901-D73A32BB9FBF}" dt="2024-11-03T21:07:36.270" v="35" actId="478"/>
          <ac:spMkLst>
            <pc:docMk/>
            <pc:sldMk cId="782186296" sldId="314"/>
            <ac:spMk id="23" creationId="{4D206637-8A32-43E4-9969-4D2DB7412676}"/>
          </ac:spMkLst>
        </pc:spChg>
        <pc:spChg chg="mod">
          <ac:chgData name="Vanraden, Paul - REE-ARS" userId="91602886-fe7f-4860-9714-56e67139aa92" providerId="ADAL" clId="{C73EC8F9-395F-4EEC-A901-D73A32BB9FBF}" dt="2024-11-03T21:06:47.569" v="30" actId="207"/>
          <ac:spMkLst>
            <pc:docMk/>
            <pc:sldMk cId="782186296" sldId="314"/>
            <ac:spMk id="24" creationId="{23C7FE2B-F931-4372-BD6C-84EFEA57936C}"/>
          </ac:spMkLst>
        </pc:spChg>
        <pc:spChg chg="add mod">
          <ac:chgData name="Vanraden, Paul - REE-ARS" userId="91602886-fe7f-4860-9714-56e67139aa92" providerId="ADAL" clId="{C73EC8F9-395F-4EEC-A901-D73A32BB9FBF}" dt="2024-11-03T21:10:21.565" v="43" actId="207"/>
          <ac:spMkLst>
            <pc:docMk/>
            <pc:sldMk cId="782186296" sldId="314"/>
            <ac:spMk id="25" creationId="{08B3CB23-3358-DEC4-0261-B0F27D3D21DB}"/>
          </ac:spMkLst>
        </pc:spChg>
        <pc:spChg chg="add mod">
          <ac:chgData name="Vanraden, Paul - REE-ARS" userId="91602886-fe7f-4860-9714-56e67139aa92" providerId="ADAL" clId="{C73EC8F9-395F-4EEC-A901-D73A32BB9FBF}" dt="2024-11-03T21:22:52.593" v="68" actId="207"/>
          <ac:spMkLst>
            <pc:docMk/>
            <pc:sldMk cId="782186296" sldId="314"/>
            <ac:spMk id="26" creationId="{02E9E4DD-DB95-C68B-933B-B046FA635A63}"/>
          </ac:spMkLst>
        </pc:spChg>
        <pc:spChg chg="add mod">
          <ac:chgData name="Vanraden, Paul - REE-ARS" userId="91602886-fe7f-4860-9714-56e67139aa92" providerId="ADAL" clId="{C73EC8F9-395F-4EEC-A901-D73A32BB9FBF}" dt="2024-11-03T21:25:00.474" v="70" actId="1076"/>
          <ac:spMkLst>
            <pc:docMk/>
            <pc:sldMk cId="782186296" sldId="314"/>
            <ac:spMk id="27" creationId="{E7D4FA1C-38D0-B11A-A3CC-75B3F1994D56}"/>
          </ac:spMkLst>
        </pc:spChg>
        <pc:spChg chg="add mod">
          <ac:chgData name="Vanraden, Paul - REE-ARS" userId="91602886-fe7f-4860-9714-56e67139aa92" providerId="ADAL" clId="{C73EC8F9-395F-4EEC-A901-D73A32BB9FBF}" dt="2024-11-03T22:03:43.907" v="92" actId="207"/>
          <ac:spMkLst>
            <pc:docMk/>
            <pc:sldMk cId="782186296" sldId="314"/>
            <ac:spMk id="28" creationId="{C1839F68-DD77-1259-792B-4CC5016A80DC}"/>
          </ac:spMkLst>
        </pc:spChg>
        <pc:spChg chg="add mod">
          <ac:chgData name="Vanraden, Paul - REE-ARS" userId="91602886-fe7f-4860-9714-56e67139aa92" providerId="ADAL" clId="{C73EC8F9-395F-4EEC-A901-D73A32BB9FBF}" dt="2024-11-03T21:18:21.763" v="59" actId="207"/>
          <ac:spMkLst>
            <pc:docMk/>
            <pc:sldMk cId="782186296" sldId="314"/>
            <ac:spMk id="29" creationId="{620C4AE3-E2BC-D898-51A3-565A3D024300}"/>
          </ac:spMkLst>
        </pc:spChg>
        <pc:spChg chg="add mod">
          <ac:chgData name="Vanraden, Paul - REE-ARS" userId="91602886-fe7f-4860-9714-56e67139aa92" providerId="ADAL" clId="{C73EC8F9-395F-4EEC-A901-D73A32BB9FBF}" dt="2024-11-03T21:21:24.560" v="67" actId="207"/>
          <ac:spMkLst>
            <pc:docMk/>
            <pc:sldMk cId="782186296" sldId="314"/>
            <ac:spMk id="30" creationId="{4494651F-FDCD-5915-FF09-858CEBB3EF33}"/>
          </ac:spMkLst>
        </pc:spChg>
        <pc:spChg chg="add mod">
          <ac:chgData name="Vanraden, Paul - REE-ARS" userId="91602886-fe7f-4860-9714-56e67139aa92" providerId="ADAL" clId="{C73EC8F9-395F-4EEC-A901-D73A32BB9FBF}" dt="2024-11-03T21:32:46.931" v="81" actId="14100"/>
          <ac:spMkLst>
            <pc:docMk/>
            <pc:sldMk cId="782186296" sldId="314"/>
            <ac:spMk id="31" creationId="{2F253709-ABC3-59F6-8000-83CC5892F210}"/>
          </ac:spMkLst>
        </pc:spChg>
        <pc:spChg chg="add mod">
          <ac:chgData name="Vanraden, Paul - REE-ARS" userId="91602886-fe7f-4860-9714-56e67139aa92" providerId="ADAL" clId="{C73EC8F9-395F-4EEC-A901-D73A32BB9FBF}" dt="2024-11-03T22:02:45.978" v="90" actId="207"/>
          <ac:spMkLst>
            <pc:docMk/>
            <pc:sldMk cId="782186296" sldId="314"/>
            <ac:spMk id="32" creationId="{422FC505-857D-D0CB-D8F9-7445E208B850}"/>
          </ac:spMkLst>
        </pc:spChg>
        <pc:spChg chg="add mod">
          <ac:chgData name="Vanraden, Paul - REE-ARS" userId="91602886-fe7f-4860-9714-56e67139aa92" providerId="ADAL" clId="{C73EC8F9-395F-4EEC-A901-D73A32BB9FBF}" dt="2024-11-03T21:31:38.960" v="78" actId="1076"/>
          <ac:spMkLst>
            <pc:docMk/>
            <pc:sldMk cId="782186296" sldId="314"/>
            <ac:spMk id="33" creationId="{8E1F84CA-AE31-2963-6F52-669714B41771}"/>
          </ac:spMkLst>
        </pc:spChg>
      </pc:sldChg>
      <pc:sldChg chg="addSp modSp mod ord">
        <pc:chgData name="Vanraden, Paul - REE-ARS" userId="91602886-fe7f-4860-9714-56e67139aa92" providerId="ADAL" clId="{C73EC8F9-395F-4EEC-A901-D73A32BB9FBF}" dt="2024-11-05T01:54:20.184" v="990" actId="20577"/>
        <pc:sldMkLst>
          <pc:docMk/>
          <pc:sldMk cId="2598315781" sldId="315"/>
        </pc:sldMkLst>
        <pc:spChg chg="mod">
          <ac:chgData name="Vanraden, Paul - REE-ARS" userId="91602886-fe7f-4860-9714-56e67139aa92" providerId="ADAL" clId="{C73EC8F9-395F-4EEC-A901-D73A32BB9FBF}" dt="2024-11-05T01:54:20.184" v="990" actId="20577"/>
          <ac:spMkLst>
            <pc:docMk/>
            <pc:sldMk cId="2598315781" sldId="315"/>
            <ac:spMk id="2" creationId="{2AD8FD98-B11E-4C21-8976-E72948576557}"/>
          </ac:spMkLst>
        </pc:spChg>
        <pc:spChg chg="add mod">
          <ac:chgData name="Vanraden, Paul - REE-ARS" userId="91602886-fe7f-4860-9714-56e67139aa92" providerId="ADAL" clId="{C73EC8F9-395F-4EEC-A901-D73A32BB9FBF}" dt="2024-11-03T22:36:37.734" v="184" actId="1076"/>
          <ac:spMkLst>
            <pc:docMk/>
            <pc:sldMk cId="2598315781" sldId="315"/>
            <ac:spMk id="20" creationId="{848B082C-B294-440E-62B9-88CDECF0076A}"/>
          </ac:spMkLst>
        </pc:spChg>
        <pc:spChg chg="add mod">
          <ac:chgData name="Vanraden, Paul - REE-ARS" userId="91602886-fe7f-4860-9714-56e67139aa92" providerId="ADAL" clId="{C73EC8F9-395F-4EEC-A901-D73A32BB9FBF}" dt="2024-11-03T22:37:45.140" v="186" actId="1076"/>
          <ac:spMkLst>
            <pc:docMk/>
            <pc:sldMk cId="2598315781" sldId="315"/>
            <ac:spMk id="22" creationId="{B42DAE18-EEE6-5289-990D-D32FFBC7C028}"/>
          </ac:spMkLst>
        </pc:spChg>
        <pc:spChg chg="add mod">
          <ac:chgData name="Vanraden, Paul - REE-ARS" userId="91602886-fe7f-4860-9714-56e67139aa92" providerId="ADAL" clId="{C73EC8F9-395F-4EEC-A901-D73A32BB9FBF}" dt="2024-11-03T22:30:25.866" v="167" actId="20577"/>
          <ac:spMkLst>
            <pc:docMk/>
            <pc:sldMk cId="2598315781" sldId="315"/>
            <ac:spMk id="23" creationId="{EC4E6F9F-1D48-B4F3-216A-30F28505012B}"/>
          </ac:spMkLst>
        </pc:spChg>
        <pc:spChg chg="add mod">
          <ac:chgData name="Vanraden, Paul - REE-ARS" userId="91602886-fe7f-4860-9714-56e67139aa92" providerId="ADAL" clId="{C73EC8F9-395F-4EEC-A901-D73A32BB9FBF}" dt="2024-11-03T22:36:50.996" v="185" actId="1076"/>
          <ac:spMkLst>
            <pc:docMk/>
            <pc:sldMk cId="2598315781" sldId="315"/>
            <ac:spMk id="34" creationId="{9DC0C288-644D-2A52-55A9-D9DEDB37E9EE}"/>
          </ac:spMkLst>
        </pc:spChg>
        <pc:spChg chg="add mod">
          <ac:chgData name="Vanraden, Paul - REE-ARS" userId="91602886-fe7f-4860-9714-56e67139aa92" providerId="ADAL" clId="{C73EC8F9-395F-4EEC-A901-D73A32BB9FBF}" dt="2024-11-03T22:30:46.612" v="171" actId="20577"/>
          <ac:spMkLst>
            <pc:docMk/>
            <pc:sldMk cId="2598315781" sldId="315"/>
            <ac:spMk id="35" creationId="{BD24BE2E-42A5-0CDE-54E7-B667F3D8899A}"/>
          </ac:spMkLst>
        </pc:spChg>
        <pc:spChg chg="add mod">
          <ac:chgData name="Vanraden, Paul - REE-ARS" userId="91602886-fe7f-4860-9714-56e67139aa92" providerId="ADAL" clId="{C73EC8F9-395F-4EEC-A901-D73A32BB9FBF}" dt="2024-11-03T22:33:36.648" v="175" actId="20577"/>
          <ac:spMkLst>
            <pc:docMk/>
            <pc:sldMk cId="2598315781" sldId="315"/>
            <ac:spMk id="36" creationId="{EA2A594F-5812-2A9A-401E-6CD4299CC77F}"/>
          </ac:spMkLst>
        </pc:spChg>
        <pc:spChg chg="add mod">
          <ac:chgData name="Vanraden, Paul - REE-ARS" userId="91602886-fe7f-4860-9714-56e67139aa92" providerId="ADAL" clId="{C73EC8F9-395F-4EEC-A901-D73A32BB9FBF}" dt="2024-11-03T22:35:20.523" v="183" actId="20577"/>
          <ac:spMkLst>
            <pc:docMk/>
            <pc:sldMk cId="2598315781" sldId="315"/>
            <ac:spMk id="37" creationId="{6D7FE8FA-4E81-48B5-7CA1-3406739AE437}"/>
          </ac:spMkLst>
        </pc:spChg>
        <pc:spChg chg="add mod">
          <ac:chgData name="Vanraden, Paul - REE-ARS" userId="91602886-fe7f-4860-9714-56e67139aa92" providerId="ADAL" clId="{C73EC8F9-395F-4EEC-A901-D73A32BB9FBF}" dt="2024-11-03T22:35:15.186" v="181" actId="20577"/>
          <ac:spMkLst>
            <pc:docMk/>
            <pc:sldMk cId="2598315781" sldId="315"/>
            <ac:spMk id="38" creationId="{95600AB8-0F8B-FCE2-392F-182903F22791}"/>
          </ac:spMkLst>
        </pc:spChg>
        <pc:spChg chg="add mod">
          <ac:chgData name="Vanraden, Paul - REE-ARS" userId="91602886-fe7f-4860-9714-56e67139aa92" providerId="ADAL" clId="{C73EC8F9-395F-4EEC-A901-D73A32BB9FBF}" dt="2024-11-03T22:40:18.665" v="188" actId="1076"/>
          <ac:spMkLst>
            <pc:docMk/>
            <pc:sldMk cId="2598315781" sldId="315"/>
            <ac:spMk id="39" creationId="{1AD97FEB-5C0D-0646-0940-1144E7327B8D}"/>
          </ac:spMkLst>
        </pc:spChg>
        <pc:spChg chg="add mod">
          <ac:chgData name="Vanraden, Paul - REE-ARS" userId="91602886-fe7f-4860-9714-56e67139aa92" providerId="ADAL" clId="{C73EC8F9-395F-4EEC-A901-D73A32BB9FBF}" dt="2024-11-03T22:43:12.357" v="190" actId="1076"/>
          <ac:spMkLst>
            <pc:docMk/>
            <pc:sldMk cId="2598315781" sldId="315"/>
            <ac:spMk id="40" creationId="{E1B089F6-65A3-FCFD-7A20-B3C0E5B178DE}"/>
          </ac:spMkLst>
        </pc:spChg>
        <pc:spChg chg="add mod">
          <ac:chgData name="Vanraden, Paul - REE-ARS" userId="91602886-fe7f-4860-9714-56e67139aa92" providerId="ADAL" clId="{C73EC8F9-395F-4EEC-A901-D73A32BB9FBF}" dt="2024-11-03T22:44:03.973" v="194" actId="20577"/>
          <ac:spMkLst>
            <pc:docMk/>
            <pc:sldMk cId="2598315781" sldId="315"/>
            <ac:spMk id="41" creationId="{5897D1D4-4BC4-71B7-A4C1-88932BC3F2E3}"/>
          </ac:spMkLst>
        </pc:spChg>
        <pc:spChg chg="add mod">
          <ac:chgData name="Vanraden, Paul - REE-ARS" userId="91602886-fe7f-4860-9714-56e67139aa92" providerId="ADAL" clId="{C73EC8F9-395F-4EEC-A901-D73A32BB9FBF}" dt="2024-11-03T22:46:15.812" v="200" actId="14100"/>
          <ac:spMkLst>
            <pc:docMk/>
            <pc:sldMk cId="2598315781" sldId="315"/>
            <ac:spMk id="42" creationId="{27B22BC8-A842-3F50-8D75-025324B8D127}"/>
          </ac:spMkLst>
        </pc:spChg>
        <pc:spChg chg="add mod">
          <ac:chgData name="Vanraden, Paul - REE-ARS" userId="91602886-fe7f-4860-9714-56e67139aa92" providerId="ADAL" clId="{C73EC8F9-395F-4EEC-A901-D73A32BB9FBF}" dt="2024-11-03T22:47:19.611" v="204" actId="20577"/>
          <ac:spMkLst>
            <pc:docMk/>
            <pc:sldMk cId="2598315781" sldId="315"/>
            <ac:spMk id="43" creationId="{9ADBA079-CC58-32D1-74DE-B2C33EF7C8B0}"/>
          </ac:spMkLst>
        </pc:spChg>
        <pc:spChg chg="add mod">
          <ac:chgData name="Vanraden, Paul - REE-ARS" userId="91602886-fe7f-4860-9714-56e67139aa92" providerId="ADAL" clId="{C73EC8F9-395F-4EEC-A901-D73A32BB9FBF}" dt="2024-11-03T22:49:16.101" v="206" actId="1076"/>
          <ac:spMkLst>
            <pc:docMk/>
            <pc:sldMk cId="2598315781" sldId="315"/>
            <ac:spMk id="44" creationId="{C6396E1B-F2FE-D158-9F98-2A4F659263C8}"/>
          </ac:spMkLst>
        </pc:spChg>
        <pc:spChg chg="add mod">
          <ac:chgData name="Vanraden, Paul - REE-ARS" userId="91602886-fe7f-4860-9714-56e67139aa92" providerId="ADAL" clId="{C73EC8F9-395F-4EEC-A901-D73A32BB9FBF}" dt="2024-11-03T22:49:47.750" v="210" actId="20577"/>
          <ac:spMkLst>
            <pc:docMk/>
            <pc:sldMk cId="2598315781" sldId="315"/>
            <ac:spMk id="45" creationId="{C0B9C9A8-FB6B-3DBB-2667-5C0FE8D458CA}"/>
          </ac:spMkLst>
        </pc:spChg>
        <pc:spChg chg="add mod">
          <ac:chgData name="Vanraden, Paul - REE-ARS" userId="91602886-fe7f-4860-9714-56e67139aa92" providerId="ADAL" clId="{C73EC8F9-395F-4EEC-A901-D73A32BB9FBF}" dt="2024-11-03T22:51:40.326" v="214" actId="20577"/>
          <ac:spMkLst>
            <pc:docMk/>
            <pc:sldMk cId="2598315781" sldId="315"/>
            <ac:spMk id="46" creationId="{F8961374-823C-4B21-F185-3FEA76DDF203}"/>
          </ac:spMkLst>
        </pc:spChg>
        <pc:spChg chg="add mod">
          <ac:chgData name="Vanraden, Paul - REE-ARS" userId="91602886-fe7f-4860-9714-56e67139aa92" providerId="ADAL" clId="{C73EC8F9-395F-4EEC-A901-D73A32BB9FBF}" dt="2024-11-03T22:52:33.587" v="218" actId="20577"/>
          <ac:spMkLst>
            <pc:docMk/>
            <pc:sldMk cId="2598315781" sldId="315"/>
            <ac:spMk id="47" creationId="{8F1FFE6D-D1B2-0CE3-C00B-633D8F10D3E7}"/>
          </ac:spMkLst>
        </pc:spChg>
        <pc:spChg chg="add mod">
          <ac:chgData name="Vanraden, Paul - REE-ARS" userId="91602886-fe7f-4860-9714-56e67139aa92" providerId="ADAL" clId="{C73EC8F9-395F-4EEC-A901-D73A32BB9FBF}" dt="2024-11-03T22:54:11.096" v="222" actId="20577"/>
          <ac:spMkLst>
            <pc:docMk/>
            <pc:sldMk cId="2598315781" sldId="315"/>
            <ac:spMk id="48" creationId="{F06C6D92-C9F4-08DA-C707-35FDACD9AC01}"/>
          </ac:spMkLst>
        </pc:spChg>
        <pc:spChg chg="add mod">
          <ac:chgData name="Vanraden, Paul - REE-ARS" userId="91602886-fe7f-4860-9714-56e67139aa92" providerId="ADAL" clId="{C73EC8F9-395F-4EEC-A901-D73A32BB9FBF}" dt="2024-11-03T22:55:15.438" v="226" actId="20577"/>
          <ac:spMkLst>
            <pc:docMk/>
            <pc:sldMk cId="2598315781" sldId="315"/>
            <ac:spMk id="49" creationId="{652B0018-E457-F34B-C101-A0EAF10EC97E}"/>
          </ac:spMkLst>
        </pc:spChg>
        <pc:spChg chg="add mod">
          <ac:chgData name="Vanraden, Paul - REE-ARS" userId="91602886-fe7f-4860-9714-56e67139aa92" providerId="ADAL" clId="{C73EC8F9-395F-4EEC-A901-D73A32BB9FBF}" dt="2024-11-03T22:58:14.356" v="228" actId="1076"/>
          <ac:spMkLst>
            <pc:docMk/>
            <pc:sldMk cId="2598315781" sldId="315"/>
            <ac:spMk id="50" creationId="{CD478769-C466-510C-4547-A691A004AE09}"/>
          </ac:spMkLst>
        </pc:spChg>
        <pc:spChg chg="add mod">
          <ac:chgData name="Vanraden, Paul - REE-ARS" userId="91602886-fe7f-4860-9714-56e67139aa92" providerId="ADAL" clId="{C73EC8F9-395F-4EEC-A901-D73A32BB9FBF}" dt="2024-11-03T23:02:39.743" v="230" actId="1076"/>
          <ac:spMkLst>
            <pc:docMk/>
            <pc:sldMk cId="2598315781" sldId="315"/>
            <ac:spMk id="51" creationId="{95ABE942-4981-7845-C55C-B2BDEA1DF340}"/>
          </ac:spMkLst>
        </pc:spChg>
      </pc:sldChg>
      <pc:sldChg chg="modSp new mod setBg">
        <pc:chgData name="Vanraden, Paul - REE-ARS" userId="91602886-fe7f-4860-9714-56e67139aa92" providerId="ADAL" clId="{C73EC8F9-395F-4EEC-A901-D73A32BB9FBF}" dt="2024-11-05T01:51:00.898" v="939" actId="20577"/>
        <pc:sldMkLst>
          <pc:docMk/>
          <pc:sldMk cId="2263582503" sldId="316"/>
        </pc:sldMkLst>
        <pc:spChg chg="mod">
          <ac:chgData name="Vanraden, Paul - REE-ARS" userId="91602886-fe7f-4860-9714-56e67139aa92" providerId="ADAL" clId="{C73EC8F9-395F-4EEC-A901-D73A32BB9FBF}" dt="2024-11-05T00:57:51.965" v="346" actId="20577"/>
          <ac:spMkLst>
            <pc:docMk/>
            <pc:sldMk cId="2263582503" sldId="316"/>
            <ac:spMk id="2" creationId="{CB02AEA2-570D-BBBB-FE02-8C7077BB9738}"/>
          </ac:spMkLst>
        </pc:spChg>
        <pc:spChg chg="mod">
          <ac:chgData name="Vanraden, Paul - REE-ARS" userId="91602886-fe7f-4860-9714-56e67139aa92" providerId="ADAL" clId="{C73EC8F9-395F-4EEC-A901-D73A32BB9FBF}" dt="2024-11-05T01:51:00.898" v="939" actId="20577"/>
          <ac:spMkLst>
            <pc:docMk/>
            <pc:sldMk cId="2263582503" sldId="316"/>
            <ac:spMk id="3" creationId="{915CC80E-8947-0781-FF96-78A0C0A1C4D0}"/>
          </ac:spMkLst>
        </pc:spChg>
      </pc:sldChg>
      <pc:sldChg chg="addSp delSp modSp new mod setBg">
        <pc:chgData name="Vanraden, Paul - REE-ARS" userId="91602886-fe7f-4860-9714-56e67139aa92" providerId="ADAL" clId="{C73EC8F9-395F-4EEC-A901-D73A32BB9FBF}" dt="2024-11-08T02:42:07.804" v="1401" actId="692"/>
        <pc:sldMkLst>
          <pc:docMk/>
          <pc:sldMk cId="3643334796" sldId="317"/>
        </pc:sldMkLst>
        <pc:spChg chg="mod">
          <ac:chgData name="Vanraden, Paul - REE-ARS" userId="91602886-fe7f-4860-9714-56e67139aa92" providerId="ADAL" clId="{C73EC8F9-395F-4EEC-A901-D73A32BB9FBF}" dt="2024-11-07T01:33:46.523" v="1122" actId="20577"/>
          <ac:spMkLst>
            <pc:docMk/>
            <pc:sldMk cId="3643334796" sldId="317"/>
            <ac:spMk id="2" creationId="{CD94102E-C7BD-C9C3-44E2-5AE0D710B694}"/>
          </ac:spMkLst>
        </pc:spChg>
        <pc:spChg chg="del">
          <ac:chgData name="Vanraden, Paul - REE-ARS" userId="91602886-fe7f-4860-9714-56e67139aa92" providerId="ADAL" clId="{C73EC8F9-395F-4EEC-A901-D73A32BB9FBF}" dt="2024-11-06T01:58:27.778" v="1037" actId="1957"/>
          <ac:spMkLst>
            <pc:docMk/>
            <pc:sldMk cId="3643334796" sldId="317"/>
            <ac:spMk id="3" creationId="{57E74161-E899-3FE3-938F-4154875659EA}"/>
          </ac:spMkLst>
        </pc:spChg>
        <pc:spChg chg="add mod">
          <ac:chgData name="Vanraden, Paul - REE-ARS" userId="91602886-fe7f-4860-9714-56e67139aa92" providerId="ADAL" clId="{C73EC8F9-395F-4EEC-A901-D73A32BB9FBF}" dt="2024-11-07T22:31:03.161" v="1274" actId="1076"/>
          <ac:spMkLst>
            <pc:docMk/>
            <pc:sldMk cId="3643334796" sldId="317"/>
            <ac:spMk id="83" creationId="{6DDDB2C9-DA83-9B51-F837-26992368C6E6}"/>
          </ac:spMkLst>
        </pc:spChg>
        <pc:spChg chg="add mod">
          <ac:chgData name="Vanraden, Paul - REE-ARS" userId="91602886-fe7f-4860-9714-56e67139aa92" providerId="ADAL" clId="{C73EC8F9-395F-4EEC-A901-D73A32BB9FBF}" dt="2024-11-07T22:58:14.790" v="1309" actId="1076"/>
          <ac:spMkLst>
            <pc:docMk/>
            <pc:sldMk cId="3643334796" sldId="317"/>
            <ac:spMk id="84" creationId="{6DDDB2C9-DA83-9B51-F837-26992368C6E6}"/>
          </ac:spMkLst>
        </pc:spChg>
        <pc:spChg chg="add mod">
          <ac:chgData name="Vanraden, Paul - REE-ARS" userId="91602886-fe7f-4860-9714-56e67139aa92" providerId="ADAL" clId="{C73EC8F9-395F-4EEC-A901-D73A32BB9FBF}" dt="2024-11-07T22:32:10.853" v="1279" actId="1076"/>
          <ac:spMkLst>
            <pc:docMk/>
            <pc:sldMk cId="3643334796" sldId="317"/>
            <ac:spMk id="85" creationId="{6DDDB2C9-DA83-9B51-F837-26992368C6E6}"/>
          </ac:spMkLst>
        </pc:spChg>
        <pc:spChg chg="add mod">
          <ac:chgData name="Vanraden, Paul - REE-ARS" userId="91602886-fe7f-4860-9714-56e67139aa92" providerId="ADAL" clId="{C73EC8F9-395F-4EEC-A901-D73A32BB9FBF}" dt="2024-11-07T22:32:58.730" v="1281" actId="1076"/>
          <ac:spMkLst>
            <pc:docMk/>
            <pc:sldMk cId="3643334796" sldId="317"/>
            <ac:spMk id="86" creationId="{6DDDB2C9-DA83-9B51-F837-26992368C6E6}"/>
          </ac:spMkLst>
        </pc:spChg>
        <pc:spChg chg="add mod">
          <ac:chgData name="Vanraden, Paul - REE-ARS" userId="91602886-fe7f-4860-9714-56e67139aa92" providerId="ADAL" clId="{C73EC8F9-395F-4EEC-A901-D73A32BB9FBF}" dt="2024-11-07T22:33:17.109" v="1283" actId="1076"/>
          <ac:spMkLst>
            <pc:docMk/>
            <pc:sldMk cId="3643334796" sldId="317"/>
            <ac:spMk id="87" creationId="{6DDDB2C9-DA83-9B51-F837-26992368C6E6}"/>
          </ac:spMkLst>
        </pc:spChg>
        <pc:spChg chg="add mod">
          <ac:chgData name="Vanraden, Paul - REE-ARS" userId="91602886-fe7f-4860-9714-56e67139aa92" providerId="ADAL" clId="{C73EC8F9-395F-4EEC-A901-D73A32BB9FBF}" dt="2024-11-07T22:53:08.561" v="1303" actId="14100"/>
          <ac:spMkLst>
            <pc:docMk/>
            <pc:sldMk cId="3643334796" sldId="317"/>
            <ac:spMk id="90" creationId="{F4722617-9268-D4FD-B511-34D7F60803D7}"/>
          </ac:spMkLst>
        </pc:spChg>
        <pc:spChg chg="add mod">
          <ac:chgData name="Vanraden, Paul - REE-ARS" userId="91602886-fe7f-4860-9714-56e67139aa92" providerId="ADAL" clId="{C73EC8F9-395F-4EEC-A901-D73A32BB9FBF}" dt="2024-11-08T00:47:57.627" v="1330" actId="14100"/>
          <ac:spMkLst>
            <pc:docMk/>
            <pc:sldMk cId="3643334796" sldId="317"/>
            <ac:spMk id="94" creationId="{1CA64184-840F-D4DA-3D91-6E6B7AAF5CBB}"/>
          </ac:spMkLst>
        </pc:spChg>
        <pc:spChg chg="add mod">
          <ac:chgData name="Vanraden, Paul - REE-ARS" userId="91602886-fe7f-4860-9714-56e67139aa92" providerId="ADAL" clId="{C73EC8F9-395F-4EEC-A901-D73A32BB9FBF}" dt="2024-11-08T00:50:57.367" v="1335" actId="1076"/>
          <ac:spMkLst>
            <pc:docMk/>
            <pc:sldMk cId="3643334796" sldId="317"/>
            <ac:spMk id="95" creationId="{B7D2E927-1752-13B7-75D7-6B30AD02DAB2}"/>
          </ac:spMkLst>
        </pc:spChg>
        <pc:spChg chg="add mod">
          <ac:chgData name="Vanraden, Paul - REE-ARS" userId="91602886-fe7f-4860-9714-56e67139aa92" providerId="ADAL" clId="{C73EC8F9-395F-4EEC-A901-D73A32BB9FBF}" dt="2024-11-08T00:52:15.784" v="1339" actId="1076"/>
          <ac:spMkLst>
            <pc:docMk/>
            <pc:sldMk cId="3643334796" sldId="317"/>
            <ac:spMk id="96" creationId="{AE851528-98F7-EEED-A6C3-23CF2DA2B032}"/>
          </ac:spMkLst>
        </pc:spChg>
        <pc:spChg chg="add del mod">
          <ac:chgData name="Vanraden, Paul - REE-ARS" userId="91602886-fe7f-4860-9714-56e67139aa92" providerId="ADAL" clId="{C73EC8F9-395F-4EEC-A901-D73A32BB9FBF}" dt="2024-11-08T00:56:48.978" v="1362" actId="11529"/>
          <ac:spMkLst>
            <pc:docMk/>
            <pc:sldMk cId="3643334796" sldId="317"/>
            <ac:spMk id="97" creationId="{31D9E4CC-9250-0DA3-DABD-13E242ED8A5D}"/>
          </ac:spMkLst>
        </pc:spChg>
        <pc:graphicFrameChg chg="add mod">
          <ac:chgData name="Vanraden, Paul - REE-ARS" userId="91602886-fe7f-4860-9714-56e67139aa92" providerId="ADAL" clId="{C73EC8F9-395F-4EEC-A901-D73A32BB9FBF}" dt="2024-11-08T02:42:07.804" v="1401" actId="692"/>
          <ac:graphicFrameMkLst>
            <pc:docMk/>
            <pc:sldMk cId="3643334796" sldId="317"/>
            <ac:graphicFrameMk id="6" creationId="{DC24A711-1D75-1CFD-8BB7-1C6673960E19}"/>
          </ac:graphicFrameMkLst>
        </pc:graphicFrameChg>
        <pc:cxnChg chg="add del mod">
          <ac:chgData name="Vanraden, Paul - REE-ARS" userId="91602886-fe7f-4860-9714-56e67139aa92" providerId="ADAL" clId="{C73EC8F9-395F-4EEC-A901-D73A32BB9FBF}" dt="2024-11-07T22:50:54.172" v="1293" actId="21"/>
          <ac:cxnSpMkLst>
            <pc:docMk/>
            <pc:sldMk cId="3643334796" sldId="317"/>
            <ac:cxnSpMk id="8" creationId="{05FF133F-3FBB-9147-2E9C-154F98341A30}"/>
          </ac:cxnSpMkLst>
        </pc:cxnChg>
        <pc:cxnChg chg="add mod">
          <ac:chgData name="Vanraden, Paul - REE-ARS" userId="91602886-fe7f-4860-9714-56e67139aa92" providerId="ADAL" clId="{C73EC8F9-395F-4EEC-A901-D73A32BB9FBF}" dt="2024-11-08T02:38:20.251" v="1386" actId="692"/>
          <ac:cxnSpMkLst>
            <pc:docMk/>
            <pc:sldMk cId="3643334796" sldId="317"/>
            <ac:cxnSpMk id="12" creationId="{CAE960AB-4796-3F87-E78C-0651A07FF649}"/>
          </ac:cxnSpMkLst>
        </pc:cxnChg>
        <pc:cxnChg chg="add mod">
          <ac:chgData name="Vanraden, Paul - REE-ARS" userId="91602886-fe7f-4860-9714-56e67139aa92" providerId="ADAL" clId="{C73EC8F9-395F-4EEC-A901-D73A32BB9FBF}" dt="2024-11-08T00:42:10.158" v="1312" actId="1076"/>
          <ac:cxnSpMkLst>
            <pc:docMk/>
            <pc:sldMk cId="3643334796" sldId="317"/>
            <ac:cxnSpMk id="14" creationId="{801D9505-4C61-2B53-F728-56F404AAD3DE}"/>
          </ac:cxnSpMkLst>
        </pc:cxnChg>
        <pc:cxnChg chg="add mod">
          <ac:chgData name="Vanraden, Paul - REE-ARS" userId="91602886-fe7f-4860-9714-56e67139aa92" providerId="ADAL" clId="{C73EC8F9-395F-4EEC-A901-D73A32BB9FBF}" dt="2024-11-07T01:42:52.260" v="1136" actId="1076"/>
          <ac:cxnSpMkLst>
            <pc:docMk/>
            <pc:sldMk cId="3643334796" sldId="317"/>
            <ac:cxnSpMk id="15" creationId="{993E36A3-C506-0E06-AB68-94539C99A2F0}"/>
          </ac:cxnSpMkLst>
        </pc:cxnChg>
        <pc:cxnChg chg="add mod">
          <ac:chgData name="Vanraden, Paul - REE-ARS" userId="91602886-fe7f-4860-9714-56e67139aa92" providerId="ADAL" clId="{C73EC8F9-395F-4EEC-A901-D73A32BB9FBF}" dt="2024-11-08T02:39:40.286" v="1392" actId="692"/>
          <ac:cxnSpMkLst>
            <pc:docMk/>
            <pc:sldMk cId="3643334796" sldId="317"/>
            <ac:cxnSpMk id="16" creationId="{BB411BC3-B177-3C07-DF46-34EBFA4A21EC}"/>
          </ac:cxnSpMkLst>
        </pc:cxnChg>
        <pc:cxnChg chg="add mod">
          <ac:chgData name="Vanraden, Paul - REE-ARS" userId="91602886-fe7f-4860-9714-56e67139aa92" providerId="ADAL" clId="{C73EC8F9-395F-4EEC-A901-D73A32BB9FBF}" dt="2024-11-07T01:49:01.155" v="1178" actId="14100"/>
          <ac:cxnSpMkLst>
            <pc:docMk/>
            <pc:sldMk cId="3643334796" sldId="317"/>
            <ac:cxnSpMk id="17" creationId="{C408F6C2-4B86-5485-9E53-EDB6CE564E78}"/>
          </ac:cxnSpMkLst>
        </pc:cxnChg>
        <pc:cxnChg chg="add mod">
          <ac:chgData name="Vanraden, Paul - REE-ARS" userId="91602886-fe7f-4860-9714-56e67139aa92" providerId="ADAL" clId="{C73EC8F9-395F-4EEC-A901-D73A32BB9FBF}" dt="2024-11-07T01:43:52.390" v="1143" actId="1076"/>
          <ac:cxnSpMkLst>
            <pc:docMk/>
            <pc:sldMk cId="3643334796" sldId="317"/>
            <ac:cxnSpMk id="18" creationId="{D7716893-2B24-BAB2-81B2-CEE138AC72FA}"/>
          </ac:cxnSpMkLst>
        </pc:cxnChg>
        <pc:cxnChg chg="add mod">
          <ac:chgData name="Vanraden, Paul - REE-ARS" userId="91602886-fe7f-4860-9714-56e67139aa92" providerId="ADAL" clId="{C73EC8F9-395F-4EEC-A901-D73A32BB9FBF}" dt="2024-11-08T02:40:02.751" v="1393" actId="692"/>
          <ac:cxnSpMkLst>
            <pc:docMk/>
            <pc:sldMk cId="3643334796" sldId="317"/>
            <ac:cxnSpMk id="19" creationId="{9177FB20-3946-8A5D-484A-6104597AD966}"/>
          </ac:cxnSpMkLst>
        </pc:cxnChg>
        <pc:cxnChg chg="add mod">
          <ac:chgData name="Vanraden, Paul - REE-ARS" userId="91602886-fe7f-4860-9714-56e67139aa92" providerId="ADAL" clId="{C73EC8F9-395F-4EEC-A901-D73A32BB9FBF}" dt="2024-11-07T22:53:31.789" v="1304" actId="1076"/>
          <ac:cxnSpMkLst>
            <pc:docMk/>
            <pc:sldMk cId="3643334796" sldId="317"/>
            <ac:cxnSpMk id="20" creationId="{08CEF4BC-C0A2-F17A-EFE3-3370C38CD2F2}"/>
          </ac:cxnSpMkLst>
        </pc:cxnChg>
        <pc:cxnChg chg="add mod">
          <ac:chgData name="Vanraden, Paul - REE-ARS" userId="91602886-fe7f-4860-9714-56e67139aa92" providerId="ADAL" clId="{C73EC8F9-395F-4EEC-A901-D73A32BB9FBF}" dt="2024-11-07T22:53:53.677" v="1306" actId="14100"/>
          <ac:cxnSpMkLst>
            <pc:docMk/>
            <pc:sldMk cId="3643334796" sldId="317"/>
            <ac:cxnSpMk id="21" creationId="{83C340F3-9C2A-8EFD-CA11-EC2E59A31D2C}"/>
          </ac:cxnSpMkLst>
        </pc:cxnChg>
        <pc:cxnChg chg="add mod">
          <ac:chgData name="Vanraden, Paul - REE-ARS" userId="91602886-fe7f-4860-9714-56e67139aa92" providerId="ADAL" clId="{C73EC8F9-395F-4EEC-A901-D73A32BB9FBF}" dt="2024-11-08T02:40:14.944" v="1394" actId="692"/>
          <ac:cxnSpMkLst>
            <pc:docMk/>
            <pc:sldMk cId="3643334796" sldId="317"/>
            <ac:cxnSpMk id="22" creationId="{DFAA4641-574B-7F8B-56DB-98C393CF3F14}"/>
          </ac:cxnSpMkLst>
        </pc:cxnChg>
        <pc:cxnChg chg="add mod">
          <ac:chgData name="Vanraden, Paul - REE-ARS" userId="91602886-fe7f-4860-9714-56e67139aa92" providerId="ADAL" clId="{C73EC8F9-395F-4EEC-A901-D73A32BB9FBF}" dt="2024-11-07T22:54:45.455" v="1308" actId="14100"/>
          <ac:cxnSpMkLst>
            <pc:docMk/>
            <pc:sldMk cId="3643334796" sldId="317"/>
            <ac:cxnSpMk id="23" creationId="{5412E5C3-975B-1D79-7E5A-BD3C27124695}"/>
          </ac:cxnSpMkLst>
        </pc:cxnChg>
        <pc:cxnChg chg="add mod">
          <ac:chgData name="Vanraden, Paul - REE-ARS" userId="91602886-fe7f-4860-9714-56e67139aa92" providerId="ADAL" clId="{C73EC8F9-395F-4EEC-A901-D73A32BB9FBF}" dt="2024-11-07T01:45:44.410" v="1156" actId="1076"/>
          <ac:cxnSpMkLst>
            <pc:docMk/>
            <pc:sldMk cId="3643334796" sldId="317"/>
            <ac:cxnSpMk id="24" creationId="{9EE4D95C-DB1D-2EC8-27C9-F2974C8A6EC2}"/>
          </ac:cxnSpMkLst>
        </pc:cxnChg>
        <pc:cxnChg chg="add mod">
          <ac:chgData name="Vanraden, Paul - REE-ARS" userId="91602886-fe7f-4860-9714-56e67139aa92" providerId="ADAL" clId="{C73EC8F9-395F-4EEC-A901-D73A32BB9FBF}" dt="2024-11-08T02:40:43.770" v="1395" actId="692"/>
          <ac:cxnSpMkLst>
            <pc:docMk/>
            <pc:sldMk cId="3643334796" sldId="317"/>
            <ac:cxnSpMk id="25" creationId="{E6E77DA1-4380-6628-935A-85A19AFF626F}"/>
          </ac:cxnSpMkLst>
        </pc:cxnChg>
        <pc:cxnChg chg="add mod">
          <ac:chgData name="Vanraden, Paul - REE-ARS" userId="91602886-fe7f-4860-9714-56e67139aa92" providerId="ADAL" clId="{C73EC8F9-395F-4EEC-A901-D73A32BB9FBF}" dt="2024-11-08T00:41:22.975" v="1310" actId="1076"/>
          <ac:cxnSpMkLst>
            <pc:docMk/>
            <pc:sldMk cId="3643334796" sldId="317"/>
            <ac:cxnSpMk id="26" creationId="{9CE91772-BE83-925F-2C5A-6573970FFA7B}"/>
          </ac:cxnSpMkLst>
        </pc:cxnChg>
        <pc:cxnChg chg="add mod">
          <ac:chgData name="Vanraden, Paul - REE-ARS" userId="91602886-fe7f-4860-9714-56e67139aa92" providerId="ADAL" clId="{C73EC8F9-395F-4EEC-A901-D73A32BB9FBF}" dt="2024-11-07T01:46:29.652" v="1163" actId="1076"/>
          <ac:cxnSpMkLst>
            <pc:docMk/>
            <pc:sldMk cId="3643334796" sldId="317"/>
            <ac:cxnSpMk id="27" creationId="{581AD020-368A-BF3C-E23A-52B8AF123470}"/>
          </ac:cxnSpMkLst>
        </pc:cxnChg>
        <pc:cxnChg chg="add mod">
          <ac:chgData name="Vanraden, Paul - REE-ARS" userId="91602886-fe7f-4860-9714-56e67139aa92" providerId="ADAL" clId="{C73EC8F9-395F-4EEC-A901-D73A32BB9FBF}" dt="2024-11-08T02:41:19.147" v="1399" actId="14100"/>
          <ac:cxnSpMkLst>
            <pc:docMk/>
            <pc:sldMk cId="3643334796" sldId="317"/>
            <ac:cxnSpMk id="28" creationId="{200FCE67-CD1A-F18D-00AD-302EAE27DFE5}"/>
          </ac:cxnSpMkLst>
        </pc:cxnChg>
        <pc:cxnChg chg="add mod">
          <ac:chgData name="Vanraden, Paul - REE-ARS" userId="91602886-fe7f-4860-9714-56e67139aa92" providerId="ADAL" clId="{C73EC8F9-395F-4EEC-A901-D73A32BB9FBF}" dt="2024-11-07T01:46:55.990" v="1167" actId="1076"/>
          <ac:cxnSpMkLst>
            <pc:docMk/>
            <pc:sldMk cId="3643334796" sldId="317"/>
            <ac:cxnSpMk id="29" creationId="{4F5E4A88-5192-03C4-EAB8-1254E21E9033}"/>
          </ac:cxnSpMkLst>
        </pc:cxnChg>
        <pc:cxnChg chg="add mod">
          <ac:chgData name="Vanraden, Paul - REE-ARS" userId="91602886-fe7f-4860-9714-56e67139aa92" providerId="ADAL" clId="{C73EC8F9-395F-4EEC-A901-D73A32BB9FBF}" dt="2024-11-08T00:41:42.492" v="1311" actId="1076"/>
          <ac:cxnSpMkLst>
            <pc:docMk/>
            <pc:sldMk cId="3643334796" sldId="317"/>
            <ac:cxnSpMk id="30" creationId="{36C57FBB-0A21-F4D0-534F-74631E048106}"/>
          </ac:cxnSpMkLst>
        </pc:cxnChg>
        <pc:cxnChg chg="add mod">
          <ac:chgData name="Vanraden, Paul - REE-ARS" userId="91602886-fe7f-4860-9714-56e67139aa92" providerId="ADAL" clId="{C73EC8F9-395F-4EEC-A901-D73A32BB9FBF}" dt="2024-11-08T02:41:28.057" v="1400" actId="692"/>
          <ac:cxnSpMkLst>
            <pc:docMk/>
            <pc:sldMk cId="3643334796" sldId="317"/>
            <ac:cxnSpMk id="31" creationId="{E054F877-3AC2-71A3-F8B8-851914B90ED6}"/>
          </ac:cxnSpMkLst>
        </pc:cxnChg>
        <pc:cxnChg chg="add mod">
          <ac:chgData name="Vanraden, Paul - REE-ARS" userId="91602886-fe7f-4860-9714-56e67139aa92" providerId="ADAL" clId="{C73EC8F9-395F-4EEC-A901-D73A32BB9FBF}" dt="2024-11-07T01:47:28.671" v="1173" actId="1076"/>
          <ac:cxnSpMkLst>
            <pc:docMk/>
            <pc:sldMk cId="3643334796" sldId="317"/>
            <ac:cxnSpMk id="32" creationId="{F3435ADB-C3C1-3621-EBF0-639718438CD5}"/>
          </ac:cxnSpMkLst>
        </pc:cxnChg>
        <pc:cxnChg chg="add mod">
          <ac:chgData name="Vanraden, Paul - REE-ARS" userId="91602886-fe7f-4860-9714-56e67139aa92" providerId="ADAL" clId="{C73EC8F9-395F-4EEC-A901-D73A32BB9FBF}" dt="2024-11-07T13:19:59.456" v="1239" actId="14100"/>
          <ac:cxnSpMkLst>
            <pc:docMk/>
            <pc:sldMk cId="3643334796" sldId="317"/>
            <ac:cxnSpMk id="46" creationId="{6CDA3C9F-0BF1-CDEA-1DCF-198C82A33D39}"/>
          </ac:cxnSpMkLst>
        </pc:cxnChg>
        <pc:cxnChg chg="add mod">
          <ac:chgData name="Vanraden, Paul - REE-ARS" userId="91602886-fe7f-4860-9714-56e67139aa92" providerId="ADAL" clId="{C73EC8F9-395F-4EEC-A901-D73A32BB9FBF}" dt="2024-11-07T13:19:41.010" v="1237" actId="14100"/>
          <ac:cxnSpMkLst>
            <pc:docMk/>
            <pc:sldMk cId="3643334796" sldId="317"/>
            <ac:cxnSpMk id="49" creationId="{A120BD2C-FB2D-B2A5-AEFB-A54CCE2F3D45}"/>
          </ac:cxnSpMkLst>
        </pc:cxnChg>
        <pc:cxnChg chg="add del mod">
          <ac:chgData name="Vanraden, Paul - REE-ARS" userId="91602886-fe7f-4860-9714-56e67139aa92" providerId="ADAL" clId="{C73EC8F9-395F-4EEC-A901-D73A32BB9FBF}" dt="2024-11-07T13:20:13.042" v="1240" actId="478"/>
          <ac:cxnSpMkLst>
            <pc:docMk/>
            <pc:sldMk cId="3643334796" sldId="317"/>
            <ac:cxnSpMk id="50" creationId="{A669B5EE-DD0E-E0A5-00A0-583FE98C3C87}"/>
          </ac:cxnSpMkLst>
        </pc:cxnChg>
        <pc:cxnChg chg="add mod">
          <ac:chgData name="Vanraden, Paul - REE-ARS" userId="91602886-fe7f-4860-9714-56e67139aa92" providerId="ADAL" clId="{C73EC8F9-395F-4EEC-A901-D73A32BB9FBF}" dt="2024-11-07T13:20:39.736" v="1242" actId="14100"/>
          <ac:cxnSpMkLst>
            <pc:docMk/>
            <pc:sldMk cId="3643334796" sldId="317"/>
            <ac:cxnSpMk id="51" creationId="{89EC84CF-9B87-83C1-C4AA-E7F277BB1C47}"/>
          </ac:cxnSpMkLst>
        </pc:cxnChg>
        <pc:cxnChg chg="add mod">
          <ac:chgData name="Vanraden, Paul - REE-ARS" userId="91602886-fe7f-4860-9714-56e67139aa92" providerId="ADAL" clId="{C73EC8F9-395F-4EEC-A901-D73A32BB9FBF}" dt="2024-11-07T13:20:55.385" v="1244" actId="14100"/>
          <ac:cxnSpMkLst>
            <pc:docMk/>
            <pc:sldMk cId="3643334796" sldId="317"/>
            <ac:cxnSpMk id="52" creationId="{3B8FE69B-E93E-806F-7AE3-2D8D8205726A}"/>
          </ac:cxnSpMkLst>
        </pc:cxnChg>
        <pc:cxnChg chg="add del mod">
          <ac:chgData name="Vanraden, Paul - REE-ARS" userId="91602886-fe7f-4860-9714-56e67139aa92" providerId="ADAL" clId="{C73EC8F9-395F-4EEC-A901-D73A32BB9FBF}" dt="2024-11-07T13:21:06.683" v="1245" actId="478"/>
          <ac:cxnSpMkLst>
            <pc:docMk/>
            <pc:sldMk cId="3643334796" sldId="317"/>
            <ac:cxnSpMk id="53" creationId="{C039749C-D3C3-8090-1CDA-9BA04C506CFD}"/>
          </ac:cxnSpMkLst>
        </pc:cxnChg>
        <pc:cxnChg chg="add mod">
          <ac:chgData name="Vanraden, Paul - REE-ARS" userId="91602886-fe7f-4860-9714-56e67139aa92" providerId="ADAL" clId="{C73EC8F9-395F-4EEC-A901-D73A32BB9FBF}" dt="2024-11-07T13:21:28.793" v="1247" actId="14100"/>
          <ac:cxnSpMkLst>
            <pc:docMk/>
            <pc:sldMk cId="3643334796" sldId="317"/>
            <ac:cxnSpMk id="54" creationId="{92BE4FEF-0DD4-BB47-E41A-F1610CB18653}"/>
          </ac:cxnSpMkLst>
        </pc:cxnChg>
        <pc:cxnChg chg="add mod">
          <ac:chgData name="Vanraden, Paul - REE-ARS" userId="91602886-fe7f-4860-9714-56e67139aa92" providerId="ADAL" clId="{C73EC8F9-395F-4EEC-A901-D73A32BB9FBF}" dt="2024-11-07T13:21:45.889" v="1249" actId="14100"/>
          <ac:cxnSpMkLst>
            <pc:docMk/>
            <pc:sldMk cId="3643334796" sldId="317"/>
            <ac:cxnSpMk id="55" creationId="{A241DF25-D95F-8D88-7F27-F37A167A6D39}"/>
          </ac:cxnSpMkLst>
        </pc:cxnChg>
        <pc:cxnChg chg="add del mod">
          <ac:chgData name="Vanraden, Paul - REE-ARS" userId="91602886-fe7f-4860-9714-56e67139aa92" providerId="ADAL" clId="{C73EC8F9-395F-4EEC-A901-D73A32BB9FBF}" dt="2024-11-07T13:21:49.842" v="1250" actId="478"/>
          <ac:cxnSpMkLst>
            <pc:docMk/>
            <pc:sldMk cId="3643334796" sldId="317"/>
            <ac:cxnSpMk id="56" creationId="{823F1F83-20FA-69EC-0176-12AF15D8F7E1}"/>
          </ac:cxnSpMkLst>
        </pc:cxnChg>
        <pc:cxnChg chg="add mod">
          <ac:chgData name="Vanraden, Paul - REE-ARS" userId="91602886-fe7f-4860-9714-56e67139aa92" providerId="ADAL" clId="{C73EC8F9-395F-4EEC-A901-D73A32BB9FBF}" dt="2024-11-07T13:22:13.929" v="1252" actId="14100"/>
          <ac:cxnSpMkLst>
            <pc:docMk/>
            <pc:sldMk cId="3643334796" sldId="317"/>
            <ac:cxnSpMk id="57" creationId="{29C4A884-E7E7-2793-481F-2E26CBC0DD8F}"/>
          </ac:cxnSpMkLst>
        </pc:cxnChg>
        <pc:cxnChg chg="add mod">
          <ac:chgData name="Vanraden, Paul - REE-ARS" userId="91602886-fe7f-4860-9714-56e67139aa92" providerId="ADAL" clId="{C73EC8F9-395F-4EEC-A901-D73A32BB9FBF}" dt="2024-11-07T13:22:41.489" v="1255" actId="14100"/>
          <ac:cxnSpMkLst>
            <pc:docMk/>
            <pc:sldMk cId="3643334796" sldId="317"/>
            <ac:cxnSpMk id="58" creationId="{575B98AA-D1C6-FC6F-1204-2C9BAB252051}"/>
          </ac:cxnSpMkLst>
        </pc:cxnChg>
        <pc:cxnChg chg="add del mod">
          <ac:chgData name="Vanraden, Paul - REE-ARS" userId="91602886-fe7f-4860-9714-56e67139aa92" providerId="ADAL" clId="{C73EC8F9-395F-4EEC-A901-D73A32BB9FBF}" dt="2024-11-07T13:22:45.148" v="1256" actId="478"/>
          <ac:cxnSpMkLst>
            <pc:docMk/>
            <pc:sldMk cId="3643334796" sldId="317"/>
            <ac:cxnSpMk id="59" creationId="{1D9B2074-B5C2-74D1-E423-748125A18A6E}"/>
          </ac:cxnSpMkLst>
        </pc:cxnChg>
        <pc:cxnChg chg="add mod">
          <ac:chgData name="Vanraden, Paul - REE-ARS" userId="91602886-fe7f-4860-9714-56e67139aa92" providerId="ADAL" clId="{C73EC8F9-395F-4EEC-A901-D73A32BB9FBF}" dt="2024-11-07T13:23:17.727" v="1258" actId="14100"/>
          <ac:cxnSpMkLst>
            <pc:docMk/>
            <pc:sldMk cId="3643334796" sldId="317"/>
            <ac:cxnSpMk id="60" creationId="{9EBD94E2-7E47-3D05-211B-4DA7D9DE6A6E}"/>
          </ac:cxnSpMkLst>
        </pc:cxnChg>
        <pc:cxnChg chg="add del mod">
          <ac:chgData name="Vanraden, Paul - REE-ARS" userId="91602886-fe7f-4860-9714-56e67139aa92" providerId="ADAL" clId="{C73EC8F9-395F-4EEC-A901-D73A32BB9FBF}" dt="2024-11-07T13:23:31.523" v="1259" actId="478"/>
          <ac:cxnSpMkLst>
            <pc:docMk/>
            <pc:sldMk cId="3643334796" sldId="317"/>
            <ac:cxnSpMk id="61" creationId="{2DA1A0C7-B204-B7D7-D4F1-FC0EFB498CEA}"/>
          </ac:cxnSpMkLst>
        </pc:cxnChg>
        <pc:cxnChg chg="add mod">
          <ac:chgData name="Vanraden, Paul - REE-ARS" userId="91602886-fe7f-4860-9714-56e67139aa92" providerId="ADAL" clId="{C73EC8F9-395F-4EEC-A901-D73A32BB9FBF}" dt="2024-11-07T13:24:50.600" v="1263" actId="1076"/>
          <ac:cxnSpMkLst>
            <pc:docMk/>
            <pc:sldMk cId="3643334796" sldId="317"/>
            <ac:cxnSpMk id="62" creationId="{48E69621-D75D-F5C4-5FA5-876FBBE47B2B}"/>
          </ac:cxnSpMkLst>
        </pc:cxnChg>
        <pc:cxnChg chg="add mod">
          <ac:chgData name="Vanraden, Paul - REE-ARS" userId="91602886-fe7f-4860-9714-56e67139aa92" providerId="ADAL" clId="{C73EC8F9-395F-4EEC-A901-D73A32BB9FBF}" dt="2024-11-07T13:25:07.697" v="1265" actId="14100"/>
          <ac:cxnSpMkLst>
            <pc:docMk/>
            <pc:sldMk cId="3643334796" sldId="317"/>
            <ac:cxnSpMk id="63" creationId="{5FEF7E8A-E156-BA5A-A8B9-9C489C9783D5}"/>
          </ac:cxnSpMkLst>
        </pc:cxnChg>
        <pc:cxnChg chg="add del mod">
          <ac:chgData name="Vanraden, Paul - REE-ARS" userId="91602886-fe7f-4860-9714-56e67139aa92" providerId="ADAL" clId="{C73EC8F9-395F-4EEC-A901-D73A32BB9FBF}" dt="2024-11-07T13:25:12.446" v="1266" actId="478"/>
          <ac:cxnSpMkLst>
            <pc:docMk/>
            <pc:sldMk cId="3643334796" sldId="317"/>
            <ac:cxnSpMk id="64" creationId="{B36FC9D0-F41D-51DF-2608-B9C254EAF48C}"/>
          </ac:cxnSpMkLst>
        </pc:cxnChg>
        <pc:cxnChg chg="add mod">
          <ac:chgData name="Vanraden, Paul - REE-ARS" userId="91602886-fe7f-4860-9714-56e67139aa92" providerId="ADAL" clId="{C73EC8F9-395F-4EEC-A901-D73A32BB9FBF}" dt="2024-11-07T13:25:30.944" v="1268" actId="14100"/>
          <ac:cxnSpMkLst>
            <pc:docMk/>
            <pc:sldMk cId="3643334796" sldId="317"/>
            <ac:cxnSpMk id="65" creationId="{7270C476-F058-9ED2-80CF-DB857B0D4525}"/>
          </ac:cxnSpMkLst>
        </pc:cxnChg>
        <pc:cxnChg chg="add mod">
          <ac:chgData name="Vanraden, Paul - REE-ARS" userId="91602886-fe7f-4860-9714-56e67139aa92" providerId="ADAL" clId="{C73EC8F9-395F-4EEC-A901-D73A32BB9FBF}" dt="2024-11-07T13:25:45.768" v="1269" actId="1076"/>
          <ac:cxnSpMkLst>
            <pc:docMk/>
            <pc:sldMk cId="3643334796" sldId="317"/>
            <ac:cxnSpMk id="66" creationId="{4BDB8F44-C42F-1810-A2F4-9ACD7A3ADEE6}"/>
          </ac:cxnSpMkLst>
        </pc:cxnChg>
        <pc:cxnChg chg="add del mod">
          <ac:chgData name="Vanraden, Paul - REE-ARS" userId="91602886-fe7f-4860-9714-56e67139aa92" providerId="ADAL" clId="{C73EC8F9-395F-4EEC-A901-D73A32BB9FBF}" dt="2024-11-07T13:26:01.640" v="1270" actId="478"/>
          <ac:cxnSpMkLst>
            <pc:docMk/>
            <pc:sldMk cId="3643334796" sldId="317"/>
            <ac:cxnSpMk id="67" creationId="{D972F507-F53A-8F0F-F83E-F56A79AAC1D2}"/>
          </ac:cxnSpMkLst>
        </pc:cxnChg>
        <pc:cxnChg chg="add mod">
          <ac:chgData name="Vanraden, Paul - REE-ARS" userId="91602886-fe7f-4860-9714-56e67139aa92" providerId="ADAL" clId="{C73EC8F9-395F-4EEC-A901-D73A32BB9FBF}" dt="2024-11-07T13:26:15.104" v="1272" actId="14100"/>
          <ac:cxnSpMkLst>
            <pc:docMk/>
            <pc:sldMk cId="3643334796" sldId="317"/>
            <ac:cxnSpMk id="68" creationId="{BD2A89D4-C1E5-5AC2-F425-2912B0ECEB41}"/>
          </ac:cxnSpMkLst>
        </pc:cxnChg>
        <pc:cxnChg chg="add mod">
          <ac:chgData name="Vanraden, Paul - REE-ARS" userId="91602886-fe7f-4860-9714-56e67139aa92" providerId="ADAL" clId="{C73EC8F9-395F-4EEC-A901-D73A32BB9FBF}" dt="2024-11-07T22:51:24.234" v="1295" actId="1076"/>
          <ac:cxnSpMkLst>
            <pc:docMk/>
            <pc:sldMk cId="3643334796" sldId="317"/>
            <ac:cxnSpMk id="89" creationId="{EE0883EF-0F0D-BFE0-3AEB-4A5DC8468777}"/>
          </ac:cxnSpMkLst>
        </pc:cxnChg>
      </pc:sldChg>
      <pc:sldChg chg="modSp new mod ord setBg">
        <pc:chgData name="Vanraden, Paul - REE-ARS" userId="91602886-fe7f-4860-9714-56e67139aa92" providerId="ADAL" clId="{C73EC8F9-395F-4EEC-A901-D73A32BB9FBF}" dt="2024-11-12T01:26:49.973" v="2652" actId="20577"/>
        <pc:sldMkLst>
          <pc:docMk/>
          <pc:sldMk cId="1808700726" sldId="318"/>
        </pc:sldMkLst>
        <pc:spChg chg="mod">
          <ac:chgData name="Vanraden, Paul - REE-ARS" userId="91602886-fe7f-4860-9714-56e67139aa92" providerId="ADAL" clId="{C73EC8F9-395F-4EEC-A901-D73A32BB9FBF}" dt="2024-11-11T20:43:16.296" v="1913" actId="20577"/>
          <ac:spMkLst>
            <pc:docMk/>
            <pc:sldMk cId="1808700726" sldId="318"/>
            <ac:spMk id="2" creationId="{0916E99A-7434-4A48-1ACE-9803C1CDE180}"/>
          </ac:spMkLst>
        </pc:spChg>
        <pc:spChg chg="mod">
          <ac:chgData name="Vanraden, Paul - REE-ARS" userId="91602886-fe7f-4860-9714-56e67139aa92" providerId="ADAL" clId="{C73EC8F9-395F-4EEC-A901-D73A32BB9FBF}" dt="2024-11-12T01:26:49.973" v="2652" actId="20577"/>
          <ac:spMkLst>
            <pc:docMk/>
            <pc:sldMk cId="1808700726" sldId="318"/>
            <ac:spMk id="3" creationId="{575889F0-3885-3B2E-9DC2-EA2506D2ACFB}"/>
          </ac:spMkLst>
        </pc:spChg>
      </pc:sldChg>
      <pc:sldChg chg="modSp mod">
        <pc:chgData name="Vanraden, Paul - REE-ARS" userId="91602886-fe7f-4860-9714-56e67139aa92" providerId="ADAL" clId="{C73EC8F9-395F-4EEC-A901-D73A32BB9FBF}" dt="2024-11-16T16:14:53.509" v="3871" actId="20577"/>
        <pc:sldMkLst>
          <pc:docMk/>
          <pc:sldMk cId="4030579925" sldId="319"/>
        </pc:sldMkLst>
        <pc:spChg chg="mod">
          <ac:chgData name="Vanraden, Paul - REE-ARS" userId="91602886-fe7f-4860-9714-56e67139aa92" providerId="ADAL" clId="{C73EC8F9-395F-4EEC-A901-D73A32BB9FBF}" dt="2024-11-14T22:15:42.665" v="3800" actId="207"/>
          <ac:spMkLst>
            <pc:docMk/>
            <pc:sldMk cId="4030579925" sldId="319"/>
            <ac:spMk id="2" creationId="{F8F9A7BE-CA7A-E5E7-7839-81A8AEEDF09B}"/>
          </ac:spMkLst>
        </pc:spChg>
        <pc:spChg chg="mod">
          <ac:chgData name="Vanraden, Paul - REE-ARS" userId="91602886-fe7f-4860-9714-56e67139aa92" providerId="ADAL" clId="{C73EC8F9-395F-4EEC-A901-D73A32BB9FBF}" dt="2024-11-16T16:14:53.509" v="3871" actId="20577"/>
          <ac:spMkLst>
            <pc:docMk/>
            <pc:sldMk cId="4030579925" sldId="319"/>
            <ac:spMk id="6" creationId="{1D330913-DB95-3CC0-CA61-C04DA2206DF9}"/>
          </ac:spMkLst>
        </pc:spChg>
        <pc:graphicFrameChg chg="mod modGraphic">
          <ac:chgData name="Vanraden, Paul - REE-ARS" userId="91602886-fe7f-4860-9714-56e67139aa92" providerId="ADAL" clId="{C73EC8F9-395F-4EEC-A901-D73A32BB9FBF}" dt="2024-11-16T16:13:27.169" v="3864" actId="20577"/>
          <ac:graphicFrameMkLst>
            <pc:docMk/>
            <pc:sldMk cId="4030579925" sldId="319"/>
            <ac:graphicFrameMk id="5" creationId="{84883C50-8F4A-2447-FFAA-89B0F60567AC}"/>
          </ac:graphicFrameMkLst>
        </pc:graphicFrameChg>
      </pc:sldChg>
      <pc:sldChg chg="modSp new mod setBg">
        <pc:chgData name="Vanraden, Paul - REE-ARS" userId="91602886-fe7f-4860-9714-56e67139aa92" providerId="ADAL" clId="{C73EC8F9-395F-4EEC-A901-D73A32BB9FBF}" dt="2024-11-14T22:15:09.055" v="3799" actId="20578"/>
        <pc:sldMkLst>
          <pc:docMk/>
          <pc:sldMk cId="2337184867" sldId="320"/>
        </pc:sldMkLst>
        <pc:spChg chg="mod">
          <ac:chgData name="Vanraden, Paul - REE-ARS" userId="91602886-fe7f-4860-9714-56e67139aa92" providerId="ADAL" clId="{C73EC8F9-395F-4EEC-A901-D73A32BB9FBF}" dt="2024-11-14T22:13:33.977" v="3798" actId="207"/>
          <ac:spMkLst>
            <pc:docMk/>
            <pc:sldMk cId="2337184867" sldId="320"/>
            <ac:spMk id="2" creationId="{780EF067-D3EC-7AE2-BB65-77BC59C2DBAC}"/>
          </ac:spMkLst>
        </pc:spChg>
        <pc:spChg chg="mod">
          <ac:chgData name="Vanraden, Paul - REE-ARS" userId="91602886-fe7f-4860-9714-56e67139aa92" providerId="ADAL" clId="{C73EC8F9-395F-4EEC-A901-D73A32BB9FBF}" dt="2024-11-14T22:15:09.055" v="3799" actId="20578"/>
          <ac:spMkLst>
            <pc:docMk/>
            <pc:sldMk cId="2337184867" sldId="320"/>
            <ac:spMk id="3" creationId="{20CBF8AD-26D6-3487-B63A-1538FD6B14D8}"/>
          </ac:spMkLst>
        </pc:spChg>
      </pc:sldChg>
    </pc:docChg>
  </pc:docChgLst>
  <pc:docChgLst>
    <pc:chgData name="Vanraden, Paul - REE-ARS" userId="91602886-fe7f-4860-9714-56e67139aa92" providerId="ADAL" clId="{6829C93A-FF77-48A0-9612-8C98CCDC43C3}"/>
    <pc:docChg chg="undo custSel addSld modSld sldOrd">
      <pc:chgData name="Vanraden, Paul - REE-ARS" userId="91602886-fe7f-4860-9714-56e67139aa92" providerId="ADAL" clId="{6829C93A-FF77-48A0-9612-8C98CCDC43C3}" dt="2025-01-03T20:34:12.779" v="2759" actId="20577"/>
      <pc:docMkLst>
        <pc:docMk/>
      </pc:docMkLst>
      <pc:sldChg chg="modSp mod ord">
        <pc:chgData name="Vanraden, Paul - REE-ARS" userId="91602886-fe7f-4860-9714-56e67139aa92" providerId="ADAL" clId="{6829C93A-FF77-48A0-9612-8C98CCDC43C3}" dt="2025-01-03T20:01:55.386" v="2750" actId="1076"/>
        <pc:sldMkLst>
          <pc:docMk/>
          <pc:sldMk cId="1342528477" sldId="284"/>
        </pc:sldMkLst>
        <pc:spChg chg="mod">
          <ac:chgData name="Vanraden, Paul - REE-ARS" userId="91602886-fe7f-4860-9714-56e67139aa92" providerId="ADAL" clId="{6829C93A-FF77-48A0-9612-8C98CCDC43C3}" dt="2025-01-03T19:44:29.546" v="2738" actId="14100"/>
          <ac:spMkLst>
            <pc:docMk/>
            <pc:sldMk cId="1342528477" sldId="284"/>
            <ac:spMk id="2" creationId="{2AD8FD98-B11E-4C21-8976-E72948576557}"/>
          </ac:spMkLst>
        </pc:spChg>
        <pc:spChg chg="mod">
          <ac:chgData name="Vanraden, Paul - REE-ARS" userId="91602886-fe7f-4860-9714-56e67139aa92" providerId="ADAL" clId="{6829C93A-FF77-48A0-9612-8C98CCDC43C3}" dt="2025-01-03T19:59:24.044" v="2742" actId="1076"/>
          <ac:spMkLst>
            <pc:docMk/>
            <pc:sldMk cId="1342528477" sldId="284"/>
            <ac:spMk id="15" creationId="{C8673D80-59C0-4A57-8B39-12F6A0911488}"/>
          </ac:spMkLst>
        </pc:spChg>
        <pc:spChg chg="mod">
          <ac:chgData name="Vanraden, Paul - REE-ARS" userId="91602886-fe7f-4860-9714-56e67139aa92" providerId="ADAL" clId="{6829C93A-FF77-48A0-9612-8C98CCDC43C3}" dt="2025-01-03T20:01:55.386" v="2750" actId="1076"/>
          <ac:spMkLst>
            <pc:docMk/>
            <pc:sldMk cId="1342528477" sldId="284"/>
            <ac:spMk id="25" creationId="{32E78AAD-86FA-4785-85D0-AEC5E790E917}"/>
          </ac:spMkLst>
        </pc:spChg>
        <pc:spChg chg="mod">
          <ac:chgData name="Vanraden, Paul - REE-ARS" userId="91602886-fe7f-4860-9714-56e67139aa92" providerId="ADAL" clId="{6829C93A-FF77-48A0-9612-8C98CCDC43C3}" dt="2025-01-03T19:58:48.467" v="2740" actId="1076"/>
          <ac:spMkLst>
            <pc:docMk/>
            <pc:sldMk cId="1342528477" sldId="284"/>
            <ac:spMk id="26" creationId="{B93DED3E-A639-48E3-BD1C-111AC9F07EFE}"/>
          </ac:spMkLst>
        </pc:spChg>
        <pc:spChg chg="mod">
          <ac:chgData name="Vanraden, Paul - REE-ARS" userId="91602886-fe7f-4860-9714-56e67139aa92" providerId="ADAL" clId="{6829C93A-FF77-48A0-9612-8C98CCDC43C3}" dt="2025-01-03T19:59:37.140" v="2743" actId="1076"/>
          <ac:spMkLst>
            <pc:docMk/>
            <pc:sldMk cId="1342528477" sldId="284"/>
            <ac:spMk id="27" creationId="{B6CA0235-794A-4DFB-B67B-B34668C7C1A5}"/>
          </ac:spMkLst>
        </pc:spChg>
        <pc:spChg chg="mod">
          <ac:chgData name="Vanraden, Paul - REE-ARS" userId="91602886-fe7f-4860-9714-56e67139aa92" providerId="ADAL" clId="{6829C93A-FF77-48A0-9612-8C98CCDC43C3}" dt="2025-01-03T20:00:04.490" v="2744" actId="1076"/>
          <ac:spMkLst>
            <pc:docMk/>
            <pc:sldMk cId="1342528477" sldId="284"/>
            <ac:spMk id="28" creationId="{B709D2B0-2ADA-4205-BA08-C2B1C9A21382}"/>
          </ac:spMkLst>
        </pc:spChg>
        <pc:spChg chg="mod">
          <ac:chgData name="Vanraden, Paul - REE-ARS" userId="91602886-fe7f-4860-9714-56e67139aa92" providerId="ADAL" clId="{6829C93A-FF77-48A0-9612-8C98CCDC43C3}" dt="2025-01-03T20:01:08.826" v="2748" actId="1076"/>
          <ac:spMkLst>
            <pc:docMk/>
            <pc:sldMk cId="1342528477" sldId="284"/>
            <ac:spMk id="31" creationId="{71A699D9-A4DB-46CB-8901-BE5E863E24A3}"/>
          </ac:spMkLst>
        </pc:spChg>
        <pc:spChg chg="mod">
          <ac:chgData name="Vanraden, Paul - REE-ARS" userId="91602886-fe7f-4860-9714-56e67139aa92" providerId="ADAL" clId="{6829C93A-FF77-48A0-9612-8C98CCDC43C3}" dt="2025-01-03T20:01:31.300" v="2749" actId="1076"/>
          <ac:spMkLst>
            <pc:docMk/>
            <pc:sldMk cId="1342528477" sldId="284"/>
            <ac:spMk id="32" creationId="{AAE2CC18-9EF4-4289-8C42-D5D933D81E56}"/>
          </ac:spMkLst>
        </pc:spChg>
        <pc:spChg chg="mod">
          <ac:chgData name="Vanraden, Paul - REE-ARS" userId="91602886-fe7f-4860-9714-56e67139aa92" providerId="ADAL" clId="{6829C93A-FF77-48A0-9612-8C98CCDC43C3}" dt="2025-01-03T20:00:19.723" v="2745" actId="1076"/>
          <ac:spMkLst>
            <pc:docMk/>
            <pc:sldMk cId="1342528477" sldId="284"/>
            <ac:spMk id="35" creationId="{69F2878A-4622-4FC8-8880-DDC054A22A4E}"/>
          </ac:spMkLst>
        </pc:spChg>
        <pc:spChg chg="mod">
          <ac:chgData name="Vanraden, Paul - REE-ARS" userId="91602886-fe7f-4860-9714-56e67139aa92" providerId="ADAL" clId="{6829C93A-FF77-48A0-9612-8C98CCDC43C3}" dt="2025-01-03T20:00:33.643" v="2746" actId="1076"/>
          <ac:spMkLst>
            <pc:docMk/>
            <pc:sldMk cId="1342528477" sldId="284"/>
            <ac:spMk id="36" creationId="{A9742084-8D25-4BF7-A64D-3F1B89E03201}"/>
          </ac:spMkLst>
        </pc:spChg>
        <pc:spChg chg="mod">
          <ac:chgData name="Vanraden, Paul - REE-ARS" userId="91602886-fe7f-4860-9714-56e67139aa92" providerId="ADAL" clId="{6829C93A-FF77-48A0-9612-8C98CCDC43C3}" dt="2025-01-03T20:00:49.898" v="2747" actId="1076"/>
          <ac:spMkLst>
            <pc:docMk/>
            <pc:sldMk cId="1342528477" sldId="284"/>
            <ac:spMk id="37" creationId="{9D7DAAB3-B92C-45BC-8FAD-729DA777EE76}"/>
          </ac:spMkLst>
        </pc:spChg>
      </pc:sldChg>
      <pc:sldChg chg="modSp mod ord">
        <pc:chgData name="Vanraden, Paul - REE-ARS" userId="91602886-fe7f-4860-9714-56e67139aa92" providerId="ADAL" clId="{6829C93A-FF77-48A0-9612-8C98CCDC43C3}" dt="2025-01-03T16:42:43.666" v="1814" actId="207"/>
        <pc:sldMkLst>
          <pc:docMk/>
          <pc:sldMk cId="4118656665" sldId="286"/>
        </pc:sldMkLst>
        <pc:spChg chg="mod">
          <ac:chgData name="Vanraden, Paul - REE-ARS" userId="91602886-fe7f-4860-9714-56e67139aa92" providerId="ADAL" clId="{6829C93A-FF77-48A0-9612-8C98CCDC43C3}" dt="2025-01-03T16:42:43.666" v="1814" actId="207"/>
          <ac:spMkLst>
            <pc:docMk/>
            <pc:sldMk cId="4118656665" sldId="286"/>
            <ac:spMk id="2" creationId="{2AD8FD98-B11E-4C21-8976-E72948576557}"/>
          </ac:spMkLst>
        </pc:spChg>
      </pc:sldChg>
      <pc:sldChg chg="modSp mod">
        <pc:chgData name="Vanraden, Paul - REE-ARS" userId="91602886-fe7f-4860-9714-56e67139aa92" providerId="ADAL" clId="{6829C93A-FF77-48A0-9612-8C98CCDC43C3}" dt="2025-01-03T16:54:00.288" v="1906" actId="20577"/>
        <pc:sldMkLst>
          <pc:docMk/>
          <pc:sldMk cId="990200816" sldId="289"/>
        </pc:sldMkLst>
        <pc:spChg chg="mod">
          <ac:chgData name="Vanraden, Paul - REE-ARS" userId="91602886-fe7f-4860-9714-56e67139aa92" providerId="ADAL" clId="{6829C93A-FF77-48A0-9612-8C98CCDC43C3}" dt="2025-01-03T16:54:00.288" v="1906" actId="20577"/>
          <ac:spMkLst>
            <pc:docMk/>
            <pc:sldMk cId="990200816" sldId="289"/>
            <ac:spMk id="2" creationId="{C08AA80D-2529-4566-9678-854A21BBCA7A}"/>
          </ac:spMkLst>
        </pc:spChg>
      </pc:sldChg>
      <pc:sldChg chg="modSp mod">
        <pc:chgData name="Vanraden, Paul - REE-ARS" userId="91602886-fe7f-4860-9714-56e67139aa92" providerId="ADAL" clId="{6829C93A-FF77-48A0-9612-8C98CCDC43C3}" dt="2025-01-03T16:43:02.507" v="1815" actId="207"/>
        <pc:sldMkLst>
          <pc:docMk/>
          <pc:sldMk cId="782186296" sldId="314"/>
        </pc:sldMkLst>
        <pc:spChg chg="mod">
          <ac:chgData name="Vanraden, Paul - REE-ARS" userId="91602886-fe7f-4860-9714-56e67139aa92" providerId="ADAL" clId="{6829C93A-FF77-48A0-9612-8C98CCDC43C3}" dt="2025-01-03T16:43:02.507" v="1815" actId="207"/>
          <ac:spMkLst>
            <pc:docMk/>
            <pc:sldMk cId="782186296" sldId="314"/>
            <ac:spMk id="2" creationId="{2AD8FD98-B11E-4C21-8976-E72948576557}"/>
          </ac:spMkLst>
        </pc:spChg>
      </pc:sldChg>
      <pc:sldChg chg="modSp mod">
        <pc:chgData name="Vanraden, Paul - REE-ARS" userId="91602886-fe7f-4860-9714-56e67139aa92" providerId="ADAL" clId="{6829C93A-FF77-48A0-9612-8C98CCDC43C3}" dt="2025-01-03T19:44:43.387" v="2739" actId="14100"/>
        <pc:sldMkLst>
          <pc:docMk/>
          <pc:sldMk cId="2598315781" sldId="315"/>
        </pc:sldMkLst>
        <pc:spChg chg="mod">
          <ac:chgData name="Vanraden, Paul - REE-ARS" userId="91602886-fe7f-4860-9714-56e67139aa92" providerId="ADAL" clId="{6829C93A-FF77-48A0-9612-8C98CCDC43C3}" dt="2025-01-03T19:44:43.387" v="2739" actId="14100"/>
          <ac:spMkLst>
            <pc:docMk/>
            <pc:sldMk cId="2598315781" sldId="315"/>
            <ac:spMk id="2" creationId="{2AD8FD98-B11E-4C21-8976-E72948576557}"/>
          </ac:spMkLst>
        </pc:spChg>
      </pc:sldChg>
      <pc:sldChg chg="modSp mod">
        <pc:chgData name="Vanraden, Paul - REE-ARS" userId="91602886-fe7f-4860-9714-56e67139aa92" providerId="ADAL" clId="{6829C93A-FF77-48A0-9612-8C98CCDC43C3}" dt="2025-01-03T16:48:30.218" v="1859" actId="113"/>
        <pc:sldMkLst>
          <pc:docMk/>
          <pc:sldMk cId="2263582503" sldId="316"/>
        </pc:sldMkLst>
        <pc:spChg chg="mod">
          <ac:chgData name="Vanraden, Paul - REE-ARS" userId="91602886-fe7f-4860-9714-56e67139aa92" providerId="ADAL" clId="{6829C93A-FF77-48A0-9612-8C98CCDC43C3}" dt="2025-01-03T16:48:30.218" v="1859" actId="113"/>
          <ac:spMkLst>
            <pc:docMk/>
            <pc:sldMk cId="2263582503" sldId="316"/>
            <ac:spMk id="3" creationId="{915CC80E-8947-0781-FF96-78A0C0A1C4D0}"/>
          </ac:spMkLst>
        </pc:spChg>
      </pc:sldChg>
      <pc:sldChg chg="modSp new mod setBg">
        <pc:chgData name="Vanraden, Paul - REE-ARS" userId="91602886-fe7f-4860-9714-56e67139aa92" providerId="ADAL" clId="{6829C93A-FF77-48A0-9612-8C98CCDC43C3}" dt="2025-01-03T16:51:27.482" v="1869" actId="20577"/>
        <pc:sldMkLst>
          <pc:docMk/>
          <pc:sldMk cId="1132656124" sldId="321"/>
        </pc:sldMkLst>
        <pc:spChg chg="mod">
          <ac:chgData name="Vanraden, Paul - REE-ARS" userId="91602886-fe7f-4860-9714-56e67139aa92" providerId="ADAL" clId="{6829C93A-FF77-48A0-9612-8C98CCDC43C3}" dt="2024-12-31T22:19:42.081" v="38" actId="20577"/>
          <ac:spMkLst>
            <pc:docMk/>
            <pc:sldMk cId="1132656124" sldId="321"/>
            <ac:spMk id="2" creationId="{14574049-0836-B520-AAB3-0CF3E7F84C57}"/>
          </ac:spMkLst>
        </pc:spChg>
        <pc:spChg chg="mod">
          <ac:chgData name="Vanraden, Paul - REE-ARS" userId="91602886-fe7f-4860-9714-56e67139aa92" providerId="ADAL" clId="{6829C93A-FF77-48A0-9612-8C98CCDC43C3}" dt="2025-01-03T16:51:27.482" v="1869" actId="20577"/>
          <ac:spMkLst>
            <pc:docMk/>
            <pc:sldMk cId="1132656124" sldId="321"/>
            <ac:spMk id="3" creationId="{7D3CC2BE-C2A9-FB89-B09B-7B8CF033A8F4}"/>
          </ac:spMkLst>
        </pc:spChg>
      </pc:sldChg>
      <pc:sldChg chg="addSp modSp mod">
        <pc:chgData name="Vanraden, Paul - REE-ARS" userId="91602886-fe7f-4860-9714-56e67139aa92" providerId="ADAL" clId="{6829C93A-FF77-48A0-9612-8C98CCDC43C3}" dt="2025-01-03T17:02:18.534" v="1911" actId="6549"/>
        <pc:sldMkLst>
          <pc:docMk/>
          <pc:sldMk cId="288739636" sldId="322"/>
        </pc:sldMkLst>
        <pc:spChg chg="mod">
          <ac:chgData name="Vanraden, Paul - REE-ARS" userId="91602886-fe7f-4860-9714-56e67139aa92" providerId="ADAL" clId="{6829C93A-FF77-48A0-9612-8C98CCDC43C3}" dt="2025-01-03T17:02:18.534" v="1911" actId="6549"/>
          <ac:spMkLst>
            <pc:docMk/>
            <pc:sldMk cId="288739636" sldId="322"/>
            <ac:spMk id="2" creationId="{1228E654-2C14-9C6A-C0A6-1C1BF758D765}"/>
          </ac:spMkLst>
        </pc:spChg>
        <pc:spChg chg="add mod">
          <ac:chgData name="Vanraden, Paul - REE-ARS" userId="91602886-fe7f-4860-9714-56e67139aa92" providerId="ADAL" clId="{6829C93A-FF77-48A0-9612-8C98CCDC43C3}" dt="2025-01-01T20:29:41.320" v="1231" actId="20577"/>
          <ac:spMkLst>
            <pc:docMk/>
            <pc:sldMk cId="288739636" sldId="322"/>
            <ac:spMk id="20" creationId="{664D9F69-6A55-2604-E4E0-4E1ACBC05634}"/>
          </ac:spMkLst>
        </pc:spChg>
      </pc:sldChg>
      <pc:sldChg chg="addSp modSp mod">
        <pc:chgData name="Vanraden, Paul - REE-ARS" userId="91602886-fe7f-4860-9714-56e67139aa92" providerId="ADAL" clId="{6829C93A-FF77-48A0-9612-8C98CCDC43C3}" dt="2025-01-03T17:03:36.071" v="1929" actId="14100"/>
        <pc:sldMkLst>
          <pc:docMk/>
          <pc:sldMk cId="2936518508" sldId="323"/>
        </pc:sldMkLst>
        <pc:spChg chg="mod">
          <ac:chgData name="Vanraden, Paul - REE-ARS" userId="91602886-fe7f-4860-9714-56e67139aa92" providerId="ADAL" clId="{6829C93A-FF77-48A0-9612-8C98CCDC43C3}" dt="2025-01-03T17:03:36.071" v="1929" actId="14100"/>
          <ac:spMkLst>
            <pc:docMk/>
            <pc:sldMk cId="2936518508" sldId="323"/>
            <ac:spMk id="2" creationId="{1580DAAF-7E98-817D-E9FD-4987C5B75F66}"/>
          </ac:spMkLst>
        </pc:spChg>
        <pc:spChg chg="add mod">
          <ac:chgData name="Vanraden, Paul - REE-ARS" userId="91602886-fe7f-4860-9714-56e67139aa92" providerId="ADAL" clId="{6829C93A-FF77-48A0-9612-8C98CCDC43C3}" dt="2025-01-01T20:22:58.347" v="1228" actId="20577"/>
          <ac:spMkLst>
            <pc:docMk/>
            <pc:sldMk cId="2936518508" sldId="323"/>
            <ac:spMk id="7" creationId="{D44BBFD0-CC2D-C8DF-3436-29745776DF0E}"/>
          </ac:spMkLst>
        </pc:spChg>
      </pc:sldChg>
      <pc:sldChg chg="modSp new mod setBg">
        <pc:chgData name="Vanraden, Paul - REE-ARS" userId="91602886-fe7f-4860-9714-56e67139aa92" providerId="ADAL" clId="{6829C93A-FF77-48A0-9612-8C98CCDC43C3}" dt="2025-01-03T20:34:12.779" v="2759" actId="20577"/>
        <pc:sldMkLst>
          <pc:docMk/>
          <pc:sldMk cId="1429720111" sldId="324"/>
        </pc:sldMkLst>
        <pc:spChg chg="mod">
          <ac:chgData name="Vanraden, Paul - REE-ARS" userId="91602886-fe7f-4860-9714-56e67139aa92" providerId="ADAL" clId="{6829C93A-FF77-48A0-9612-8C98CCDC43C3}" dt="2025-01-01T20:38:15.945" v="1325" actId="20577"/>
          <ac:spMkLst>
            <pc:docMk/>
            <pc:sldMk cId="1429720111" sldId="324"/>
            <ac:spMk id="2" creationId="{9832F7D4-D1D1-5257-11B6-F8F798A861A8}"/>
          </ac:spMkLst>
        </pc:spChg>
        <pc:spChg chg="mod">
          <ac:chgData name="Vanraden, Paul - REE-ARS" userId="91602886-fe7f-4860-9714-56e67139aa92" providerId="ADAL" clId="{6829C93A-FF77-48A0-9612-8C98CCDC43C3}" dt="2025-01-03T20:34:12.779" v="2759" actId="20577"/>
          <ac:spMkLst>
            <pc:docMk/>
            <pc:sldMk cId="1429720111" sldId="324"/>
            <ac:spMk id="3" creationId="{7833F22F-C8BA-FE8D-0094-35B9E0D464F2}"/>
          </ac:spMkLst>
        </pc:spChg>
      </pc:sldChg>
      <pc:sldChg chg="addSp delSp modSp new mod setBg">
        <pc:chgData name="Vanraden, Paul - REE-ARS" userId="91602886-fe7f-4860-9714-56e67139aa92" providerId="ADAL" clId="{6829C93A-FF77-48A0-9612-8C98CCDC43C3}" dt="2025-01-03T19:01:42.607" v="2366" actId="20577"/>
        <pc:sldMkLst>
          <pc:docMk/>
          <pc:sldMk cId="546893776" sldId="325"/>
        </pc:sldMkLst>
        <pc:spChg chg="mod">
          <ac:chgData name="Vanraden, Paul - REE-ARS" userId="91602886-fe7f-4860-9714-56e67139aa92" providerId="ADAL" clId="{6829C93A-FF77-48A0-9612-8C98CCDC43C3}" dt="2025-01-03T18:31:12.142" v="1987" actId="20577"/>
          <ac:spMkLst>
            <pc:docMk/>
            <pc:sldMk cId="546893776" sldId="325"/>
            <ac:spMk id="2" creationId="{A873113C-F7C8-54C0-AD9F-16E8F3E6B6C2}"/>
          </ac:spMkLst>
        </pc:spChg>
        <pc:spChg chg="del">
          <ac:chgData name="Vanraden, Paul - REE-ARS" userId="91602886-fe7f-4860-9714-56e67139aa92" providerId="ADAL" clId="{6829C93A-FF77-48A0-9612-8C98CCDC43C3}" dt="2025-01-03T18:32:08.924" v="1988" actId="3680"/>
          <ac:spMkLst>
            <pc:docMk/>
            <pc:sldMk cId="546893776" sldId="325"/>
            <ac:spMk id="3" creationId="{9B1E09BB-36A6-65CC-0BE2-549B6EABD8FD}"/>
          </ac:spMkLst>
        </pc:spChg>
        <pc:spChg chg="del">
          <ac:chgData name="Vanraden, Paul - REE-ARS" userId="91602886-fe7f-4860-9714-56e67139aa92" providerId="ADAL" clId="{6829C93A-FF77-48A0-9612-8C98CCDC43C3}" dt="2025-01-03T18:35:31.150" v="2007" actId="3680"/>
          <ac:spMkLst>
            <pc:docMk/>
            <pc:sldMk cId="546893776" sldId="325"/>
            <ac:spMk id="4" creationId="{CF08B5B9-2518-71F8-72E1-63FD3E94244A}"/>
          </ac:spMkLst>
        </pc:spChg>
        <pc:spChg chg="add del mod">
          <ac:chgData name="Vanraden, Paul - REE-ARS" userId="91602886-fe7f-4860-9714-56e67139aa92" providerId="ADAL" clId="{6829C93A-FF77-48A0-9612-8C98CCDC43C3}" dt="2025-01-03T18:45:59.217" v="2072" actId="3680"/>
          <ac:spMkLst>
            <pc:docMk/>
            <pc:sldMk cId="546893776" sldId="325"/>
            <ac:spMk id="9" creationId="{5D5F1898-AC95-6A48-5EEB-B9965A7C5744}"/>
          </ac:spMkLst>
        </pc:spChg>
        <pc:spChg chg="add del mod">
          <ac:chgData name="Vanraden, Paul - REE-ARS" userId="91602886-fe7f-4860-9714-56e67139aa92" providerId="ADAL" clId="{6829C93A-FF77-48A0-9612-8C98CCDC43C3}" dt="2025-01-03T18:47:46.050" v="2079" actId="478"/>
          <ac:spMkLst>
            <pc:docMk/>
            <pc:sldMk cId="546893776" sldId="325"/>
            <ac:spMk id="13" creationId="{A66DF805-5543-307D-F918-5412564910FC}"/>
          </ac:spMkLst>
        </pc:spChg>
        <pc:graphicFrameChg chg="add del mod ord modGraphic">
          <ac:chgData name="Vanraden, Paul - REE-ARS" userId="91602886-fe7f-4860-9714-56e67139aa92" providerId="ADAL" clId="{6829C93A-FF77-48A0-9612-8C98CCDC43C3}" dt="2025-01-03T18:45:18.427" v="2071" actId="21"/>
          <ac:graphicFrameMkLst>
            <pc:docMk/>
            <pc:sldMk cId="546893776" sldId="325"/>
            <ac:graphicFrameMk id="5" creationId="{836762E6-F516-7B06-F8BB-CB9FDAE3529C}"/>
          </ac:graphicFrameMkLst>
        </pc:graphicFrameChg>
        <pc:graphicFrameChg chg="add mod ord modGraphic">
          <ac:chgData name="Vanraden, Paul - REE-ARS" userId="91602886-fe7f-4860-9714-56e67139aa92" providerId="ADAL" clId="{6829C93A-FF77-48A0-9612-8C98CCDC43C3}" dt="2025-01-03T19:01:42.607" v="2366" actId="20577"/>
          <ac:graphicFrameMkLst>
            <pc:docMk/>
            <pc:sldMk cId="546893776" sldId="325"/>
            <ac:graphicFrameMk id="6" creationId="{E6A75268-2BDA-2CA1-229C-725A4EE805E9}"/>
          </ac:graphicFrameMkLst>
        </pc:graphicFrameChg>
        <pc:graphicFrameChg chg="add mod">
          <ac:chgData name="Vanraden, Paul - REE-ARS" userId="91602886-fe7f-4860-9714-56e67139aa92" providerId="ADAL" clId="{6829C93A-FF77-48A0-9612-8C98CCDC43C3}" dt="2025-01-03T18:44:04.187" v="2069"/>
          <ac:graphicFrameMkLst>
            <pc:docMk/>
            <pc:sldMk cId="546893776" sldId="325"/>
            <ac:graphicFrameMk id="7" creationId="{3FBCFE2B-1D6F-155D-CE70-9F93D8617A85}"/>
          </ac:graphicFrameMkLst>
        </pc:graphicFrameChg>
        <pc:graphicFrameChg chg="add del mod ord modGraphic">
          <ac:chgData name="Vanraden, Paul - REE-ARS" userId="91602886-fe7f-4860-9714-56e67139aa92" providerId="ADAL" clId="{6829C93A-FF77-48A0-9612-8C98CCDC43C3}" dt="2025-01-03T18:47:04.350" v="2076" actId="478"/>
          <ac:graphicFrameMkLst>
            <pc:docMk/>
            <pc:sldMk cId="546893776" sldId="325"/>
            <ac:graphicFrameMk id="10" creationId="{8F4568EA-7ED4-A262-2B16-A1B0AA25FF2F}"/>
          </ac:graphicFrameMkLst>
        </pc:graphicFrameChg>
        <pc:graphicFrameChg chg="add mod modGraphic">
          <ac:chgData name="Vanraden, Paul - REE-ARS" userId="91602886-fe7f-4860-9714-56e67139aa92" providerId="ADAL" clId="{6829C93A-FF77-48A0-9612-8C98CCDC43C3}" dt="2025-01-03T18:54:52.785" v="2221" actId="20577"/>
          <ac:graphicFrameMkLst>
            <pc:docMk/>
            <pc:sldMk cId="546893776" sldId="325"/>
            <ac:graphicFrameMk id="11" creationId="{17934005-500D-94B0-6E5A-31E3E0DFA39B}"/>
          </ac:graphicFrameMkLst>
        </pc:graphicFrameChg>
      </pc:sldChg>
    </pc:docChg>
  </pc:docChgLst>
  <pc:docChgLst>
    <pc:chgData name="Vanraden, Paul" userId="91602886-fe7f-4860-9714-56e67139aa92" providerId="ADAL" clId="{A063363C-0C99-415E-A293-7641FD65A27A}"/>
    <pc:docChg chg="delSld modSld">
      <pc:chgData name="Vanraden, Paul" userId="91602886-fe7f-4860-9714-56e67139aa92" providerId="ADAL" clId="{A063363C-0C99-415E-A293-7641FD65A27A}" dt="2023-01-16T01:45:55.354" v="147" actId="47"/>
      <pc:docMkLst>
        <pc:docMk/>
      </pc:docMkLst>
      <pc:sldChg chg="modSp mod">
        <pc:chgData name="Vanraden, Paul" userId="91602886-fe7f-4860-9714-56e67139aa92" providerId="ADAL" clId="{A063363C-0C99-415E-A293-7641FD65A27A}" dt="2023-01-16T01:34:38.328" v="6" actId="20577"/>
        <pc:sldMkLst>
          <pc:docMk/>
          <pc:sldMk cId="1349426459" sldId="267"/>
        </pc:sldMkLst>
        <pc:spChg chg="mod">
          <ac:chgData name="Vanraden, Paul" userId="91602886-fe7f-4860-9714-56e67139aa92" providerId="ADAL" clId="{A063363C-0C99-415E-A293-7641FD65A27A}" dt="2023-01-16T01:34:38.328" v="6" actId="20577"/>
          <ac:spMkLst>
            <pc:docMk/>
            <pc:sldMk cId="1349426459" sldId="267"/>
            <ac:spMk id="3" creationId="{00000000-0000-0000-0000-000000000000}"/>
          </ac:spMkLst>
        </pc:spChg>
      </pc:sldChg>
      <pc:sldChg chg="del">
        <pc:chgData name="Vanraden, Paul" userId="91602886-fe7f-4860-9714-56e67139aa92" providerId="ADAL" clId="{A063363C-0C99-415E-A293-7641FD65A27A}" dt="2023-01-16T01:45:55.354" v="147" actId="47"/>
        <pc:sldMkLst>
          <pc:docMk/>
          <pc:sldMk cId="476803561" sldId="276"/>
        </pc:sldMkLst>
      </pc:sldChg>
      <pc:sldChg chg="del">
        <pc:chgData name="Vanraden, Paul" userId="91602886-fe7f-4860-9714-56e67139aa92" providerId="ADAL" clId="{A063363C-0C99-415E-A293-7641FD65A27A}" dt="2023-01-16T01:45:53.073" v="146" actId="47"/>
        <pc:sldMkLst>
          <pc:docMk/>
          <pc:sldMk cId="1541238763" sldId="281"/>
        </pc:sldMkLst>
      </pc:sldChg>
      <pc:sldChg chg="modSp mod">
        <pc:chgData name="Vanraden, Paul" userId="91602886-fe7f-4860-9714-56e67139aa92" providerId="ADAL" clId="{A063363C-0C99-415E-A293-7641FD65A27A}" dt="2023-01-16T01:41:18.784" v="112" actId="20577"/>
        <pc:sldMkLst>
          <pc:docMk/>
          <pc:sldMk cId="1342528477" sldId="284"/>
        </pc:sldMkLst>
        <pc:spChg chg="mod">
          <ac:chgData name="Vanraden, Paul" userId="91602886-fe7f-4860-9714-56e67139aa92" providerId="ADAL" clId="{A063363C-0C99-415E-A293-7641FD65A27A}" dt="2023-01-16T01:41:18.784" v="112" actId="20577"/>
          <ac:spMkLst>
            <pc:docMk/>
            <pc:sldMk cId="1342528477" sldId="284"/>
            <ac:spMk id="2" creationId="{2AD8FD98-B11E-4C21-8976-E72948576557}"/>
          </ac:spMkLst>
        </pc:spChg>
        <pc:spChg chg="mod">
          <ac:chgData name="Vanraden, Paul" userId="91602886-fe7f-4860-9714-56e67139aa92" providerId="ADAL" clId="{A063363C-0C99-415E-A293-7641FD65A27A}" dt="2023-01-16T01:38:08.638" v="26" actId="20577"/>
          <ac:spMkLst>
            <pc:docMk/>
            <pc:sldMk cId="1342528477" sldId="284"/>
            <ac:spMk id="32" creationId="{AAE2CC18-9EF4-4289-8C42-D5D933D81E56}"/>
          </ac:spMkLst>
        </pc:spChg>
        <pc:spChg chg="mod">
          <ac:chgData name="Vanraden, Paul" userId="91602886-fe7f-4860-9714-56e67139aa92" providerId="ADAL" clId="{A063363C-0C99-415E-A293-7641FD65A27A}" dt="2023-01-16T01:39:10.344" v="68" actId="20577"/>
          <ac:spMkLst>
            <pc:docMk/>
            <pc:sldMk cId="1342528477" sldId="284"/>
            <ac:spMk id="34" creationId="{5FFF6574-F756-43AB-BC53-46796AD62130}"/>
          </ac:spMkLst>
        </pc:spChg>
      </pc:sldChg>
      <pc:sldChg chg="modSp mod">
        <pc:chgData name="Vanraden, Paul" userId="91602886-fe7f-4860-9714-56e67139aa92" providerId="ADAL" clId="{A063363C-0C99-415E-A293-7641FD65A27A}" dt="2023-01-16T01:45:21.585" v="145" actId="20577"/>
        <pc:sldMkLst>
          <pc:docMk/>
          <pc:sldMk cId="2613845416" sldId="285"/>
        </pc:sldMkLst>
        <pc:spChg chg="mod">
          <ac:chgData name="Vanraden, Paul" userId="91602886-fe7f-4860-9714-56e67139aa92" providerId="ADAL" clId="{A063363C-0C99-415E-A293-7641FD65A27A}" dt="2023-01-16T01:45:21.585" v="145" actId="20577"/>
          <ac:spMkLst>
            <pc:docMk/>
            <pc:sldMk cId="2613845416" sldId="285"/>
            <ac:spMk id="2" creationId="{2AD8FD98-B11E-4C21-8976-E72948576557}"/>
          </ac:spMkLst>
        </pc:spChg>
      </pc:sldChg>
    </pc:docChg>
  </pc:docChgLst>
  <pc:docChgLst>
    <pc:chgData name="Vanraden, Paul - REE-ARS" userId="91602886-fe7f-4860-9714-56e67139aa92" providerId="ADAL" clId="{7B83C305-691D-4419-9BA9-0C6351A72463}"/>
    <pc:docChg chg="custSel addSld modSld sldOrd">
      <pc:chgData name="Vanraden, Paul - REE-ARS" userId="91602886-fe7f-4860-9714-56e67139aa92" providerId="ADAL" clId="{7B83C305-691D-4419-9BA9-0C6351A72463}" dt="2023-06-04T13:05:53.332" v="3154" actId="20577"/>
      <pc:docMkLst>
        <pc:docMk/>
      </pc:docMkLst>
      <pc:sldChg chg="setBg">
        <pc:chgData name="Vanraden, Paul - REE-ARS" userId="91602886-fe7f-4860-9714-56e67139aa92" providerId="ADAL" clId="{7B83C305-691D-4419-9BA9-0C6351A72463}" dt="2023-05-28T21:16:00.368" v="3"/>
        <pc:sldMkLst>
          <pc:docMk/>
          <pc:sldMk cId="419867770" sldId="259"/>
        </pc:sldMkLst>
      </pc:sldChg>
      <pc:sldChg chg="modSp mod setBg">
        <pc:chgData name="Vanraden, Paul - REE-ARS" userId="91602886-fe7f-4860-9714-56e67139aa92" providerId="ADAL" clId="{7B83C305-691D-4419-9BA9-0C6351A72463}" dt="2023-06-03T02:36:18.156" v="1880" actId="20577"/>
        <pc:sldMkLst>
          <pc:docMk/>
          <pc:sldMk cId="517309943" sldId="260"/>
        </pc:sldMkLst>
        <pc:graphicFrameChg chg="mod">
          <ac:chgData name="Vanraden, Paul - REE-ARS" userId="91602886-fe7f-4860-9714-56e67139aa92" providerId="ADAL" clId="{7B83C305-691D-4419-9BA9-0C6351A72463}" dt="2023-05-30T02:41:06.231" v="676"/>
          <ac:graphicFrameMkLst>
            <pc:docMk/>
            <pc:sldMk cId="517309943" sldId="260"/>
            <ac:graphicFrameMk id="3" creationId="{D567426D-C77D-3539-1AC5-75FFCB54DF0E}"/>
          </ac:graphicFrameMkLst>
        </pc:graphicFrameChg>
        <pc:graphicFrameChg chg="mod">
          <ac:chgData name="Vanraden, Paul - REE-ARS" userId="91602886-fe7f-4860-9714-56e67139aa92" providerId="ADAL" clId="{7B83C305-691D-4419-9BA9-0C6351A72463}" dt="2023-06-03T02:36:18.156" v="1880" actId="20577"/>
          <ac:graphicFrameMkLst>
            <pc:docMk/>
            <pc:sldMk cId="517309943" sldId="260"/>
            <ac:graphicFrameMk id="4" creationId="{F0EB6C13-C91A-C88D-BA3B-B483F6C8925E}"/>
          </ac:graphicFrameMkLst>
        </pc:graphicFrameChg>
      </pc:sldChg>
      <pc:sldChg chg="modSp mod">
        <pc:chgData name="Vanraden, Paul - REE-ARS" userId="91602886-fe7f-4860-9714-56e67139aa92" providerId="ADAL" clId="{7B83C305-691D-4419-9BA9-0C6351A72463}" dt="2023-05-28T21:27:03.371" v="58" actId="20577"/>
        <pc:sldMkLst>
          <pc:docMk/>
          <pc:sldMk cId="587262746" sldId="271"/>
        </pc:sldMkLst>
        <pc:spChg chg="mod">
          <ac:chgData name="Vanraden, Paul - REE-ARS" userId="91602886-fe7f-4860-9714-56e67139aa92" providerId="ADAL" clId="{7B83C305-691D-4419-9BA9-0C6351A72463}" dt="2023-05-28T21:27:03.371" v="58" actId="20577"/>
          <ac:spMkLst>
            <pc:docMk/>
            <pc:sldMk cId="587262746" sldId="271"/>
            <ac:spMk id="14" creationId="{00000000-0000-0000-0000-000000000000}"/>
          </ac:spMkLst>
        </pc:spChg>
      </pc:sldChg>
      <pc:sldChg chg="mod">
        <pc:chgData name="Vanraden, Paul - REE-ARS" userId="91602886-fe7f-4860-9714-56e67139aa92" providerId="ADAL" clId="{7B83C305-691D-4419-9BA9-0C6351A72463}" dt="2023-06-04T02:52:31.839" v="2929" actId="27918"/>
        <pc:sldMkLst>
          <pc:docMk/>
          <pc:sldMk cId="3040365182" sldId="280"/>
        </pc:sldMkLst>
      </pc:sldChg>
      <pc:sldChg chg="modSp mod">
        <pc:chgData name="Vanraden, Paul - REE-ARS" userId="91602886-fe7f-4860-9714-56e67139aa92" providerId="ADAL" clId="{7B83C305-691D-4419-9BA9-0C6351A72463}" dt="2023-06-04T03:03:59.898" v="3104" actId="6549"/>
        <pc:sldMkLst>
          <pc:docMk/>
          <pc:sldMk cId="4181987860" sldId="287"/>
        </pc:sldMkLst>
        <pc:spChg chg="mod">
          <ac:chgData name="Vanraden, Paul - REE-ARS" userId="91602886-fe7f-4860-9714-56e67139aa92" providerId="ADAL" clId="{7B83C305-691D-4419-9BA9-0C6351A72463}" dt="2023-06-04T03:03:59.898" v="3104" actId="6549"/>
          <ac:spMkLst>
            <pc:docMk/>
            <pc:sldMk cId="4181987860" sldId="287"/>
            <ac:spMk id="3" creationId="{002FCA1E-2DA2-58A0-A73E-819A9279CBB1}"/>
          </ac:spMkLst>
        </pc:spChg>
      </pc:sldChg>
      <pc:sldChg chg="modSp new mod ord">
        <pc:chgData name="Vanraden, Paul - REE-ARS" userId="91602886-fe7f-4860-9714-56e67139aa92" providerId="ADAL" clId="{7B83C305-691D-4419-9BA9-0C6351A72463}" dt="2023-06-04T01:32:31.559" v="1886" actId="6549"/>
        <pc:sldMkLst>
          <pc:docMk/>
          <pc:sldMk cId="2494423891" sldId="290"/>
        </pc:sldMkLst>
        <pc:spChg chg="mod">
          <ac:chgData name="Vanraden, Paul - REE-ARS" userId="91602886-fe7f-4860-9714-56e67139aa92" providerId="ADAL" clId="{7B83C305-691D-4419-9BA9-0C6351A72463}" dt="2023-05-28T21:35:57.140" v="78" actId="20577"/>
          <ac:spMkLst>
            <pc:docMk/>
            <pc:sldMk cId="2494423891" sldId="290"/>
            <ac:spMk id="2" creationId="{898F6E03-2909-93E9-1837-203FA0B333E4}"/>
          </ac:spMkLst>
        </pc:spChg>
        <pc:spChg chg="mod">
          <ac:chgData name="Vanraden, Paul - REE-ARS" userId="91602886-fe7f-4860-9714-56e67139aa92" providerId="ADAL" clId="{7B83C305-691D-4419-9BA9-0C6351A72463}" dt="2023-06-04T01:32:31.559" v="1886" actId="6549"/>
          <ac:spMkLst>
            <pc:docMk/>
            <pc:sldMk cId="2494423891" sldId="290"/>
            <ac:spMk id="3" creationId="{6D418482-A5AB-BE35-B161-C13D803B7FA8}"/>
          </ac:spMkLst>
        </pc:spChg>
      </pc:sldChg>
      <pc:sldChg chg="addSp delSp modSp new mod ord setBg">
        <pc:chgData name="Vanraden, Paul - REE-ARS" userId="91602886-fe7f-4860-9714-56e67139aa92" providerId="ADAL" clId="{7B83C305-691D-4419-9BA9-0C6351A72463}" dt="2023-06-04T01:34:11.352" v="1889"/>
        <pc:sldMkLst>
          <pc:docMk/>
          <pc:sldMk cId="1981582741" sldId="291"/>
        </pc:sldMkLst>
        <pc:spChg chg="mod">
          <ac:chgData name="Vanraden, Paul - REE-ARS" userId="91602886-fe7f-4860-9714-56e67139aa92" providerId="ADAL" clId="{7B83C305-691D-4419-9BA9-0C6351A72463}" dt="2023-05-30T00:29:57.289" v="548" actId="14100"/>
          <ac:spMkLst>
            <pc:docMk/>
            <pc:sldMk cId="1981582741" sldId="291"/>
            <ac:spMk id="2" creationId="{16B99ACD-1CEB-7F84-D5E2-F4A1E94AFCAC}"/>
          </ac:spMkLst>
        </pc:spChg>
        <pc:spChg chg="del">
          <ac:chgData name="Vanraden, Paul - REE-ARS" userId="91602886-fe7f-4860-9714-56e67139aa92" providerId="ADAL" clId="{7B83C305-691D-4419-9BA9-0C6351A72463}" dt="2023-05-30T00:27:54.532" v="520"/>
          <ac:spMkLst>
            <pc:docMk/>
            <pc:sldMk cId="1981582741" sldId="291"/>
            <ac:spMk id="3" creationId="{B5B53DA6-FC36-F97B-FE97-478CB33C42E0}"/>
          </ac:spMkLst>
        </pc:spChg>
        <pc:spChg chg="add del mod">
          <ac:chgData name="Vanraden, Paul - REE-ARS" userId="91602886-fe7f-4860-9714-56e67139aa92" providerId="ADAL" clId="{7B83C305-691D-4419-9BA9-0C6351A72463}" dt="2023-05-30T00:36:38.724" v="593"/>
          <ac:spMkLst>
            <pc:docMk/>
            <pc:sldMk cId="1981582741" sldId="291"/>
            <ac:spMk id="6" creationId="{49265809-03BE-9246-4A1C-BDE83D4459AF}"/>
          </ac:spMkLst>
        </pc:spChg>
        <pc:graphicFrameChg chg="add del mod">
          <ac:chgData name="Vanraden, Paul - REE-ARS" userId="91602886-fe7f-4860-9714-56e67139aa92" providerId="ADAL" clId="{7B83C305-691D-4419-9BA9-0C6351A72463}" dt="2023-05-30T00:36:26.256" v="591" actId="478"/>
          <ac:graphicFrameMkLst>
            <pc:docMk/>
            <pc:sldMk cId="1981582741" sldId="291"/>
            <ac:graphicFrameMk id="4" creationId="{AB10874B-352F-4BB9-A837-3F546CE7FEAF}"/>
          </ac:graphicFrameMkLst>
        </pc:graphicFrameChg>
        <pc:graphicFrameChg chg="add mod">
          <ac:chgData name="Vanraden, Paul - REE-ARS" userId="91602886-fe7f-4860-9714-56e67139aa92" providerId="ADAL" clId="{7B83C305-691D-4419-9BA9-0C6351A72463}" dt="2023-05-30T00:37:11.688" v="632" actId="20577"/>
          <ac:graphicFrameMkLst>
            <pc:docMk/>
            <pc:sldMk cId="1981582741" sldId="291"/>
            <ac:graphicFrameMk id="7" creationId="{AB10874B-352F-4BB9-A837-3F546CE7FEAF}"/>
          </ac:graphicFrameMkLst>
        </pc:graphicFrameChg>
      </pc:sldChg>
      <pc:sldChg chg="addSp delSp modSp new mod setBg">
        <pc:chgData name="Vanraden, Paul - REE-ARS" userId="91602886-fe7f-4860-9714-56e67139aa92" providerId="ADAL" clId="{7B83C305-691D-4419-9BA9-0C6351A72463}" dt="2023-06-04T12:53:15.998" v="3123" actId="6549"/>
        <pc:sldMkLst>
          <pc:docMk/>
          <pc:sldMk cId="340840523" sldId="292"/>
        </pc:sldMkLst>
        <pc:spChg chg="mod">
          <ac:chgData name="Vanraden, Paul - REE-ARS" userId="91602886-fe7f-4860-9714-56e67139aa92" providerId="ADAL" clId="{7B83C305-691D-4419-9BA9-0C6351A72463}" dt="2023-05-30T02:30:14.426" v="668" actId="20577"/>
          <ac:spMkLst>
            <pc:docMk/>
            <pc:sldMk cId="340840523" sldId="292"/>
            <ac:spMk id="2" creationId="{225E87A2-BCA0-4B5B-29B4-4D2B204B1DFB}"/>
          </ac:spMkLst>
        </pc:spChg>
        <pc:spChg chg="del">
          <ac:chgData name="Vanraden, Paul - REE-ARS" userId="91602886-fe7f-4860-9714-56e67139aa92" providerId="ADAL" clId="{7B83C305-691D-4419-9BA9-0C6351A72463}" dt="2023-05-30T02:28:54.927" v="635"/>
          <ac:spMkLst>
            <pc:docMk/>
            <pc:sldMk cId="340840523" sldId="292"/>
            <ac:spMk id="3" creationId="{12D1E435-B1BB-7999-E4B4-6AA6D716854B}"/>
          </ac:spMkLst>
        </pc:spChg>
        <pc:spChg chg="add del mod">
          <ac:chgData name="Vanraden, Paul - REE-ARS" userId="91602886-fe7f-4860-9714-56e67139aa92" providerId="ADAL" clId="{7B83C305-691D-4419-9BA9-0C6351A72463}" dt="2023-05-30T02:34:22.471" v="674"/>
          <ac:spMkLst>
            <pc:docMk/>
            <pc:sldMk cId="340840523" sldId="292"/>
            <ac:spMk id="6" creationId="{95D81D76-6B04-F1F0-2C77-7A92AD43C354}"/>
          </ac:spMkLst>
        </pc:spChg>
        <pc:graphicFrameChg chg="add del mod">
          <ac:chgData name="Vanraden, Paul - REE-ARS" userId="91602886-fe7f-4860-9714-56e67139aa92" providerId="ADAL" clId="{7B83C305-691D-4419-9BA9-0C6351A72463}" dt="2023-05-30T02:34:15.018" v="672" actId="478"/>
          <ac:graphicFrameMkLst>
            <pc:docMk/>
            <pc:sldMk cId="340840523" sldId="292"/>
            <ac:graphicFrameMk id="4" creationId="{9DD169B6-1AD3-646F-20FA-E1DA293B115A}"/>
          </ac:graphicFrameMkLst>
        </pc:graphicFrameChg>
        <pc:graphicFrameChg chg="add mod">
          <ac:chgData name="Vanraden, Paul - REE-ARS" userId="91602886-fe7f-4860-9714-56e67139aa92" providerId="ADAL" clId="{7B83C305-691D-4419-9BA9-0C6351A72463}" dt="2023-06-04T12:53:15.998" v="3123" actId="6549"/>
          <ac:graphicFrameMkLst>
            <pc:docMk/>
            <pc:sldMk cId="340840523" sldId="292"/>
            <ac:graphicFrameMk id="7" creationId="{9DD169B6-1AD3-646F-20FA-E1DA293B115A}"/>
          </ac:graphicFrameMkLst>
        </pc:graphicFrameChg>
      </pc:sldChg>
      <pc:sldChg chg="addSp delSp modSp new mod setBg">
        <pc:chgData name="Vanraden, Paul - REE-ARS" userId="91602886-fe7f-4860-9714-56e67139aa92" providerId="ADAL" clId="{7B83C305-691D-4419-9BA9-0C6351A72463}" dt="2023-05-30T02:43:02.639" v="720" actId="255"/>
        <pc:sldMkLst>
          <pc:docMk/>
          <pc:sldMk cId="4221073766" sldId="293"/>
        </pc:sldMkLst>
        <pc:spChg chg="mod">
          <ac:chgData name="Vanraden, Paul - REE-ARS" userId="91602886-fe7f-4860-9714-56e67139aa92" providerId="ADAL" clId="{7B83C305-691D-4419-9BA9-0C6351A72463}" dt="2023-05-30T02:42:24.139" v="717" actId="20577"/>
          <ac:spMkLst>
            <pc:docMk/>
            <pc:sldMk cId="4221073766" sldId="293"/>
            <ac:spMk id="2" creationId="{6D396726-0A12-3C63-2F3C-32F04DC65DFF}"/>
          </ac:spMkLst>
        </pc:spChg>
        <pc:spChg chg="del">
          <ac:chgData name="Vanraden, Paul - REE-ARS" userId="91602886-fe7f-4860-9714-56e67139aa92" providerId="ADAL" clId="{7B83C305-691D-4419-9BA9-0C6351A72463}" dt="2023-05-30T02:41:24.524" v="679"/>
          <ac:spMkLst>
            <pc:docMk/>
            <pc:sldMk cId="4221073766" sldId="293"/>
            <ac:spMk id="3" creationId="{6771632F-E17D-3B6B-FDA6-4A6D7EBF0C31}"/>
          </ac:spMkLst>
        </pc:spChg>
        <pc:graphicFrameChg chg="add mod">
          <ac:chgData name="Vanraden, Paul - REE-ARS" userId="91602886-fe7f-4860-9714-56e67139aa92" providerId="ADAL" clId="{7B83C305-691D-4419-9BA9-0C6351A72463}" dt="2023-05-30T02:43:02.639" v="720" actId="255"/>
          <ac:graphicFrameMkLst>
            <pc:docMk/>
            <pc:sldMk cId="4221073766" sldId="293"/>
            <ac:graphicFrameMk id="4" creationId="{D567426D-C77D-3539-1AC5-75FFCB54DF0E}"/>
          </ac:graphicFrameMkLst>
        </pc:graphicFrameChg>
      </pc:sldChg>
      <pc:sldChg chg="modSp new mod">
        <pc:chgData name="Vanraden, Paul - REE-ARS" userId="91602886-fe7f-4860-9714-56e67139aa92" providerId="ADAL" clId="{7B83C305-691D-4419-9BA9-0C6351A72463}" dt="2023-06-04T12:52:18.976" v="3114" actId="20577"/>
        <pc:sldMkLst>
          <pc:docMk/>
          <pc:sldMk cId="2451704242" sldId="294"/>
        </pc:sldMkLst>
        <pc:spChg chg="mod">
          <ac:chgData name="Vanraden, Paul - REE-ARS" userId="91602886-fe7f-4860-9714-56e67139aa92" providerId="ADAL" clId="{7B83C305-691D-4419-9BA9-0C6351A72463}" dt="2023-06-03T01:13:02.129" v="759" actId="20577"/>
          <ac:spMkLst>
            <pc:docMk/>
            <pc:sldMk cId="2451704242" sldId="294"/>
            <ac:spMk id="2" creationId="{E9EB7A0A-0888-5F1C-64E7-F9E0E8FAF46F}"/>
          </ac:spMkLst>
        </pc:spChg>
        <pc:spChg chg="mod">
          <ac:chgData name="Vanraden, Paul - REE-ARS" userId="91602886-fe7f-4860-9714-56e67139aa92" providerId="ADAL" clId="{7B83C305-691D-4419-9BA9-0C6351A72463}" dt="2023-06-04T12:52:18.976" v="3114" actId="20577"/>
          <ac:spMkLst>
            <pc:docMk/>
            <pc:sldMk cId="2451704242" sldId="294"/>
            <ac:spMk id="3" creationId="{7D44515D-10B7-1AC3-B474-90B6BD6294D8}"/>
          </ac:spMkLst>
        </pc:spChg>
      </pc:sldChg>
      <pc:sldChg chg="modSp new mod">
        <pc:chgData name="Vanraden, Paul - REE-ARS" userId="91602886-fe7f-4860-9714-56e67139aa92" providerId="ADAL" clId="{7B83C305-691D-4419-9BA9-0C6351A72463}" dt="2023-06-04T02:49:34.147" v="2924" actId="20577"/>
        <pc:sldMkLst>
          <pc:docMk/>
          <pc:sldMk cId="2349910986" sldId="295"/>
        </pc:sldMkLst>
        <pc:spChg chg="mod">
          <ac:chgData name="Vanraden, Paul - REE-ARS" userId="91602886-fe7f-4860-9714-56e67139aa92" providerId="ADAL" clId="{7B83C305-691D-4419-9BA9-0C6351A72463}" dt="2023-06-03T02:26:38.240" v="1585" actId="20577"/>
          <ac:spMkLst>
            <pc:docMk/>
            <pc:sldMk cId="2349910986" sldId="295"/>
            <ac:spMk id="2" creationId="{D200D0AE-97D2-06C1-58D2-5A9270CB09BB}"/>
          </ac:spMkLst>
        </pc:spChg>
        <pc:spChg chg="mod">
          <ac:chgData name="Vanraden, Paul - REE-ARS" userId="91602886-fe7f-4860-9714-56e67139aa92" providerId="ADAL" clId="{7B83C305-691D-4419-9BA9-0C6351A72463}" dt="2023-06-04T02:49:34.147" v="2924" actId="20577"/>
          <ac:spMkLst>
            <pc:docMk/>
            <pc:sldMk cId="2349910986" sldId="295"/>
            <ac:spMk id="3" creationId="{2FC50DDF-BE67-23FC-77CD-A630DB0E01D4}"/>
          </ac:spMkLst>
        </pc:spChg>
      </pc:sldChg>
      <pc:sldChg chg="modSp new mod">
        <pc:chgData name="Vanraden, Paul - REE-ARS" userId="91602886-fe7f-4860-9714-56e67139aa92" providerId="ADAL" clId="{7B83C305-691D-4419-9BA9-0C6351A72463}" dt="2023-06-04T13:05:53.332" v="3154" actId="20577"/>
        <pc:sldMkLst>
          <pc:docMk/>
          <pc:sldMk cId="3422912168" sldId="296"/>
        </pc:sldMkLst>
        <pc:spChg chg="mod">
          <ac:chgData name="Vanraden, Paul - REE-ARS" userId="91602886-fe7f-4860-9714-56e67139aa92" providerId="ADAL" clId="{7B83C305-691D-4419-9BA9-0C6351A72463}" dt="2023-06-04T01:34:59.353" v="1932" actId="20577"/>
          <ac:spMkLst>
            <pc:docMk/>
            <pc:sldMk cId="3422912168" sldId="296"/>
            <ac:spMk id="2" creationId="{120EB2A0-15BD-639C-F425-94817BD90EAB}"/>
          </ac:spMkLst>
        </pc:spChg>
        <pc:spChg chg="mod">
          <ac:chgData name="Vanraden, Paul - REE-ARS" userId="91602886-fe7f-4860-9714-56e67139aa92" providerId="ADAL" clId="{7B83C305-691D-4419-9BA9-0C6351A72463}" dt="2023-06-04T13:05:53.332" v="3154" actId="20577"/>
          <ac:spMkLst>
            <pc:docMk/>
            <pc:sldMk cId="3422912168" sldId="296"/>
            <ac:spMk id="3" creationId="{2C2AB6AC-F351-5837-2B49-AB3972F7FC5C}"/>
          </ac:spMkLst>
        </pc:spChg>
      </pc:sldChg>
    </pc:docChg>
  </pc:docChgLst>
  <pc:docChgLst>
    <pc:chgData name="Vanraden, Paul - REE-ARS" userId="91602886-fe7f-4860-9714-56e67139aa92" providerId="ADAL" clId="{3AC95805-FA1D-42AB-A4A0-F0BD27E77EA2}"/>
    <pc:docChg chg="custSel delSld modSld sldOrd">
      <pc:chgData name="Vanraden, Paul - REE-ARS" userId="91602886-fe7f-4860-9714-56e67139aa92" providerId="ADAL" clId="{3AC95805-FA1D-42AB-A4A0-F0BD27E77EA2}" dt="2023-12-31T23:50:16.128" v="396" actId="20577"/>
      <pc:docMkLst>
        <pc:docMk/>
      </pc:docMkLst>
      <pc:sldChg chg="del">
        <pc:chgData name="Vanraden, Paul - REE-ARS" userId="91602886-fe7f-4860-9714-56e67139aa92" providerId="ADAL" clId="{3AC95805-FA1D-42AB-A4A0-F0BD27E77EA2}" dt="2023-12-31T20:01:35.934" v="0" actId="47"/>
        <pc:sldMkLst>
          <pc:docMk/>
          <pc:sldMk cId="587262746" sldId="271"/>
        </pc:sldMkLst>
      </pc:sldChg>
      <pc:sldChg chg="modSp del mod ord">
        <pc:chgData name="Vanraden, Paul - REE-ARS" userId="91602886-fe7f-4860-9714-56e67139aa92" providerId="ADAL" clId="{3AC95805-FA1D-42AB-A4A0-F0BD27E77EA2}" dt="2023-12-31T21:41:28.026" v="255"/>
        <pc:sldMkLst>
          <pc:docMk/>
          <pc:sldMk cId="2838808945" sldId="278"/>
        </pc:sldMkLst>
        <pc:spChg chg="mod">
          <ac:chgData name="Vanraden, Paul - REE-ARS" userId="91602886-fe7f-4860-9714-56e67139aa92" providerId="ADAL" clId="{3AC95805-FA1D-42AB-A4A0-F0BD27E77EA2}" dt="2023-12-31T21:29:53.659" v="189" actId="20577"/>
          <ac:spMkLst>
            <pc:docMk/>
            <pc:sldMk cId="2838808945" sldId="278"/>
            <ac:spMk id="2" creationId="{F5806FB2-F00B-4CA9-8EA0-46F4FDCADBEC}"/>
          </ac:spMkLst>
        </pc:spChg>
      </pc:sldChg>
      <pc:sldChg chg="addSp modSp mod">
        <pc:chgData name="Vanraden, Paul - REE-ARS" userId="91602886-fe7f-4860-9714-56e67139aa92" providerId="ADAL" clId="{3AC95805-FA1D-42AB-A4A0-F0BD27E77EA2}" dt="2023-12-31T23:50:16.128" v="396" actId="20577"/>
        <pc:sldMkLst>
          <pc:docMk/>
          <pc:sldMk cId="4260675948" sldId="279"/>
        </pc:sldMkLst>
        <pc:spChg chg="mod">
          <ac:chgData name="Vanraden, Paul - REE-ARS" userId="91602886-fe7f-4860-9714-56e67139aa92" providerId="ADAL" clId="{3AC95805-FA1D-42AB-A4A0-F0BD27E77EA2}" dt="2023-12-31T21:19:02.117" v="160" actId="255"/>
          <ac:spMkLst>
            <pc:docMk/>
            <pc:sldMk cId="4260675948" sldId="279"/>
            <ac:spMk id="2" creationId="{00000000-0000-0000-0000-000000000000}"/>
          </ac:spMkLst>
        </pc:spChg>
        <pc:spChg chg="add mod">
          <ac:chgData name="Vanraden, Paul - REE-ARS" userId="91602886-fe7f-4860-9714-56e67139aa92" providerId="ADAL" clId="{3AC95805-FA1D-42AB-A4A0-F0BD27E77EA2}" dt="2023-12-31T23:50:16.128" v="396" actId="20577"/>
          <ac:spMkLst>
            <pc:docMk/>
            <pc:sldMk cId="4260675948" sldId="279"/>
            <ac:spMk id="3" creationId="{7E933B2D-5EB8-2C43-3A93-8AEA2B7A0BF6}"/>
          </ac:spMkLst>
        </pc:spChg>
      </pc:sldChg>
      <pc:sldChg chg="del">
        <pc:chgData name="Vanraden, Paul - REE-ARS" userId="91602886-fe7f-4860-9714-56e67139aa92" providerId="ADAL" clId="{3AC95805-FA1D-42AB-A4A0-F0BD27E77EA2}" dt="2023-12-31T21:40:37.374" v="253" actId="47"/>
        <pc:sldMkLst>
          <pc:docMk/>
          <pc:sldMk cId="3040365182" sldId="280"/>
        </pc:sldMkLst>
      </pc:sldChg>
      <pc:sldChg chg="modSp mod">
        <pc:chgData name="Vanraden, Paul - REE-ARS" userId="91602886-fe7f-4860-9714-56e67139aa92" providerId="ADAL" clId="{3AC95805-FA1D-42AB-A4A0-F0BD27E77EA2}" dt="2023-12-31T21:43:59.361" v="263" actId="20577"/>
        <pc:sldMkLst>
          <pc:docMk/>
          <pc:sldMk cId="1342528477" sldId="284"/>
        </pc:sldMkLst>
        <pc:spChg chg="mod">
          <ac:chgData name="Vanraden, Paul - REE-ARS" userId="91602886-fe7f-4860-9714-56e67139aa92" providerId="ADAL" clId="{3AC95805-FA1D-42AB-A4A0-F0BD27E77EA2}" dt="2023-12-31T21:43:59.361" v="263" actId="20577"/>
          <ac:spMkLst>
            <pc:docMk/>
            <pc:sldMk cId="1342528477" sldId="284"/>
            <ac:spMk id="2" creationId="{2AD8FD98-B11E-4C21-8976-E72948576557}"/>
          </ac:spMkLst>
        </pc:spChg>
      </pc:sldChg>
      <pc:sldChg chg="ord">
        <pc:chgData name="Vanraden, Paul - REE-ARS" userId="91602886-fe7f-4860-9714-56e67139aa92" providerId="ADAL" clId="{3AC95805-FA1D-42AB-A4A0-F0BD27E77EA2}" dt="2023-12-31T21:43:12.613" v="258"/>
        <pc:sldMkLst>
          <pc:docMk/>
          <pc:sldMk cId="2613845416" sldId="285"/>
        </pc:sldMkLst>
      </pc:sldChg>
      <pc:sldChg chg="modSp mod setBg">
        <pc:chgData name="Vanraden, Paul - REE-ARS" userId="91602886-fe7f-4860-9714-56e67139aa92" providerId="ADAL" clId="{3AC95805-FA1D-42AB-A4A0-F0BD27E77EA2}" dt="2023-12-31T21:52:59.710" v="284" actId="20577"/>
        <pc:sldMkLst>
          <pc:docMk/>
          <pc:sldMk cId="4181987860" sldId="287"/>
        </pc:sldMkLst>
        <pc:spChg chg="mod">
          <ac:chgData name="Vanraden, Paul - REE-ARS" userId="91602886-fe7f-4860-9714-56e67139aa92" providerId="ADAL" clId="{3AC95805-FA1D-42AB-A4A0-F0BD27E77EA2}" dt="2023-12-31T21:52:59.710" v="284" actId="20577"/>
          <ac:spMkLst>
            <pc:docMk/>
            <pc:sldMk cId="4181987860" sldId="287"/>
            <ac:spMk id="3" creationId="{002FCA1E-2DA2-58A0-A73E-819A9279CBB1}"/>
          </ac:spMkLst>
        </pc:spChg>
      </pc:sldChg>
      <pc:sldChg chg="modSp mod setBg">
        <pc:chgData name="Vanraden, Paul - REE-ARS" userId="91602886-fe7f-4860-9714-56e67139aa92" providerId="ADAL" clId="{3AC95805-FA1D-42AB-A4A0-F0BD27E77EA2}" dt="2023-12-31T20:54:57.085" v="82" actId="20577"/>
        <pc:sldMkLst>
          <pc:docMk/>
          <pc:sldMk cId="2494423891" sldId="290"/>
        </pc:sldMkLst>
        <pc:spChg chg="mod">
          <ac:chgData name="Vanraden, Paul - REE-ARS" userId="91602886-fe7f-4860-9714-56e67139aa92" providerId="ADAL" clId="{3AC95805-FA1D-42AB-A4A0-F0BD27E77EA2}" dt="2023-12-31T20:54:57.085" v="82" actId="20577"/>
          <ac:spMkLst>
            <pc:docMk/>
            <pc:sldMk cId="2494423891" sldId="290"/>
            <ac:spMk id="3" creationId="{6D418482-A5AB-BE35-B161-C13D803B7FA8}"/>
          </ac:spMkLst>
        </pc:spChg>
      </pc:sldChg>
      <pc:sldChg chg="setBg">
        <pc:chgData name="Vanraden, Paul - REE-ARS" userId="91602886-fe7f-4860-9714-56e67139aa92" providerId="ADAL" clId="{3AC95805-FA1D-42AB-A4A0-F0BD27E77EA2}" dt="2023-12-31T21:01:00.558" v="102"/>
        <pc:sldMkLst>
          <pc:docMk/>
          <pc:sldMk cId="2451704242" sldId="294"/>
        </pc:sldMkLst>
      </pc:sldChg>
      <pc:sldChg chg="del">
        <pc:chgData name="Vanraden, Paul - REE-ARS" userId="91602886-fe7f-4860-9714-56e67139aa92" providerId="ADAL" clId="{3AC95805-FA1D-42AB-A4A0-F0BD27E77EA2}" dt="2023-12-31T21:10:12.524" v="104" actId="47"/>
        <pc:sldMkLst>
          <pc:docMk/>
          <pc:sldMk cId="2349910986" sldId="295"/>
        </pc:sldMkLst>
      </pc:sldChg>
      <pc:sldChg chg="modSp mod setBg">
        <pc:chgData name="Vanraden, Paul - REE-ARS" userId="91602886-fe7f-4860-9714-56e67139aa92" providerId="ADAL" clId="{3AC95805-FA1D-42AB-A4A0-F0BD27E77EA2}" dt="2023-12-31T21:00:10.027" v="101"/>
        <pc:sldMkLst>
          <pc:docMk/>
          <pc:sldMk cId="3422912168" sldId="296"/>
        </pc:sldMkLst>
        <pc:spChg chg="mod">
          <ac:chgData name="Vanraden, Paul - REE-ARS" userId="91602886-fe7f-4860-9714-56e67139aa92" providerId="ADAL" clId="{3AC95805-FA1D-42AB-A4A0-F0BD27E77EA2}" dt="2023-12-31T20:59:42.240" v="100" actId="20577"/>
          <ac:spMkLst>
            <pc:docMk/>
            <pc:sldMk cId="3422912168" sldId="296"/>
            <ac:spMk id="2" creationId="{120EB2A0-15BD-639C-F425-94817BD90EAB}"/>
          </ac:spMkLst>
        </pc:spChg>
      </pc:sldChg>
      <pc:sldChg chg="del">
        <pc:chgData name="Vanraden, Paul - REE-ARS" userId="91602886-fe7f-4860-9714-56e67139aa92" providerId="ADAL" clId="{3AC95805-FA1D-42AB-A4A0-F0BD27E77EA2}" dt="2023-12-31T21:08:20.308" v="103" actId="47"/>
        <pc:sldMkLst>
          <pc:docMk/>
          <pc:sldMk cId="1287599551" sldId="297"/>
        </pc:sldMkLst>
      </pc:sldChg>
      <pc:sldChg chg="ord">
        <pc:chgData name="Vanraden, Paul - REE-ARS" userId="91602886-fe7f-4860-9714-56e67139aa92" providerId="ADAL" clId="{3AC95805-FA1D-42AB-A4A0-F0BD27E77EA2}" dt="2023-12-31T21:24:06.132" v="163"/>
        <pc:sldMkLst>
          <pc:docMk/>
          <pc:sldMk cId="972459284" sldId="304"/>
        </pc:sldMkLst>
      </pc:sldChg>
      <pc:sldChg chg="ord">
        <pc:chgData name="Vanraden, Paul - REE-ARS" userId="91602886-fe7f-4860-9714-56e67139aa92" providerId="ADAL" clId="{3AC95805-FA1D-42AB-A4A0-F0BD27E77EA2}" dt="2023-12-31T21:30:24.076" v="191"/>
        <pc:sldMkLst>
          <pc:docMk/>
          <pc:sldMk cId="1043866103" sldId="312"/>
        </pc:sldMkLst>
      </pc:sldChg>
      <pc:sldChg chg="modSp mod">
        <pc:chgData name="Vanraden, Paul - REE-ARS" userId="91602886-fe7f-4860-9714-56e67139aa92" providerId="ADAL" clId="{3AC95805-FA1D-42AB-A4A0-F0BD27E77EA2}" dt="2023-12-31T21:37:44.851" v="251" actId="6549"/>
        <pc:sldMkLst>
          <pc:docMk/>
          <pc:sldMk cId="4146772913" sldId="313"/>
        </pc:sldMkLst>
        <pc:spChg chg="mod">
          <ac:chgData name="Vanraden, Paul - REE-ARS" userId="91602886-fe7f-4860-9714-56e67139aa92" providerId="ADAL" clId="{3AC95805-FA1D-42AB-A4A0-F0BD27E77EA2}" dt="2023-12-31T21:37:44.851" v="251" actId="6549"/>
          <ac:spMkLst>
            <pc:docMk/>
            <pc:sldMk cId="4146772913" sldId="313"/>
            <ac:spMk id="2" creationId="{E43A4D14-D1DF-4956-A3F6-DE7BE2A575A5}"/>
          </ac:spMkLst>
        </pc:spChg>
      </pc:sldChg>
      <pc:sldChg chg="del">
        <pc:chgData name="Vanraden, Paul - REE-ARS" userId="91602886-fe7f-4860-9714-56e67139aa92" providerId="ADAL" clId="{3AC95805-FA1D-42AB-A4A0-F0BD27E77EA2}" dt="2023-12-31T21:57:03.086" v="285" actId="47"/>
        <pc:sldMkLst>
          <pc:docMk/>
          <pc:sldMk cId="3602939474" sldId="314"/>
        </pc:sldMkLst>
      </pc:sldChg>
    </pc:docChg>
  </pc:docChgLst>
  <pc:docChgLst>
    <pc:chgData name="Vanraden, Paul" userId="91602886-fe7f-4860-9714-56e67139aa92" providerId="ADAL" clId="{F0877EE2-CF49-44C1-914A-48259693E473}"/>
    <pc:docChg chg="undo custSel addSld delSld modSld sldOrd">
      <pc:chgData name="Vanraden, Paul" userId="91602886-fe7f-4860-9714-56e67139aa92" providerId="ADAL" clId="{F0877EE2-CF49-44C1-914A-48259693E473}" dt="2022-04-23T16:41:32.467" v="224" actId="20577"/>
      <pc:docMkLst>
        <pc:docMk/>
      </pc:docMkLst>
      <pc:sldChg chg="del">
        <pc:chgData name="Vanraden, Paul" userId="91602886-fe7f-4860-9714-56e67139aa92" providerId="ADAL" clId="{F0877EE2-CF49-44C1-914A-48259693E473}" dt="2022-04-23T14:14:24.996" v="0" actId="47"/>
        <pc:sldMkLst>
          <pc:docMk/>
          <pc:sldMk cId="3677028759" sldId="262"/>
        </pc:sldMkLst>
      </pc:sldChg>
      <pc:sldChg chg="ord">
        <pc:chgData name="Vanraden, Paul" userId="91602886-fe7f-4860-9714-56e67139aa92" providerId="ADAL" clId="{F0877EE2-CF49-44C1-914A-48259693E473}" dt="2022-04-23T15:19:25.408" v="90"/>
        <pc:sldMkLst>
          <pc:docMk/>
          <pc:sldMk cId="476803561" sldId="276"/>
        </pc:sldMkLst>
      </pc:sldChg>
      <pc:sldChg chg="ord">
        <pc:chgData name="Vanraden, Paul" userId="91602886-fe7f-4860-9714-56e67139aa92" providerId="ADAL" clId="{F0877EE2-CF49-44C1-914A-48259693E473}" dt="2022-04-23T15:19:36.136" v="92"/>
        <pc:sldMkLst>
          <pc:docMk/>
          <pc:sldMk cId="1541238763" sldId="281"/>
        </pc:sldMkLst>
      </pc:sldChg>
      <pc:sldChg chg="addSp delSp modSp new del mod ord">
        <pc:chgData name="Vanraden, Paul" userId="91602886-fe7f-4860-9714-56e67139aa92" providerId="ADAL" clId="{F0877EE2-CF49-44C1-914A-48259693E473}" dt="2022-04-23T16:10:15.322" v="141" actId="47"/>
        <pc:sldMkLst>
          <pc:docMk/>
          <pc:sldMk cId="4153053389" sldId="283"/>
        </pc:sldMkLst>
        <pc:spChg chg="mod">
          <ac:chgData name="Vanraden, Paul" userId="91602886-fe7f-4860-9714-56e67139aa92" providerId="ADAL" clId="{F0877EE2-CF49-44C1-914A-48259693E473}" dt="2022-04-23T15:02:13.364" v="66"/>
          <ac:spMkLst>
            <pc:docMk/>
            <pc:sldMk cId="4153053389" sldId="283"/>
            <ac:spMk id="2" creationId="{2AD8FD98-B11E-4C21-8976-E72948576557}"/>
          </ac:spMkLst>
        </pc:spChg>
        <pc:spChg chg="add mod">
          <ac:chgData name="Vanraden, Paul" userId="91602886-fe7f-4860-9714-56e67139aa92" providerId="ADAL" clId="{F0877EE2-CF49-44C1-914A-48259693E473}" dt="2022-04-23T14:54:04.942" v="56" actId="14100"/>
          <ac:spMkLst>
            <pc:docMk/>
            <pc:sldMk cId="4153053389" sldId="283"/>
            <ac:spMk id="3" creationId="{AD9E6B04-A72C-44F2-92DD-1880F84E7379}"/>
          </ac:spMkLst>
        </pc:spChg>
        <pc:spChg chg="add mod">
          <ac:chgData name="Vanraden, Paul" userId="91602886-fe7f-4860-9714-56e67139aa92" providerId="ADAL" clId="{F0877EE2-CF49-44C1-914A-48259693E473}" dt="2022-04-23T15:07:52.336" v="72" actId="207"/>
          <ac:spMkLst>
            <pc:docMk/>
            <pc:sldMk cId="4153053389" sldId="283"/>
            <ac:spMk id="4" creationId="{D69FC8D9-463A-4687-9E1B-95FE309B9D48}"/>
          </ac:spMkLst>
        </pc:spChg>
        <pc:spChg chg="add mod">
          <ac:chgData name="Vanraden, Paul" userId="91602886-fe7f-4860-9714-56e67139aa92" providerId="ADAL" clId="{F0877EE2-CF49-44C1-914A-48259693E473}" dt="2022-04-23T14:33:58.160" v="15" actId="14100"/>
          <ac:spMkLst>
            <pc:docMk/>
            <pc:sldMk cId="4153053389" sldId="283"/>
            <ac:spMk id="5" creationId="{530FD2E0-A203-485E-814C-138DD5A1A577}"/>
          </ac:spMkLst>
        </pc:spChg>
        <pc:spChg chg="add mod">
          <ac:chgData name="Vanraden, Paul" userId="91602886-fe7f-4860-9714-56e67139aa92" providerId="ADAL" clId="{F0877EE2-CF49-44C1-914A-48259693E473}" dt="2022-04-23T14:34:05.380" v="16" actId="14100"/>
          <ac:spMkLst>
            <pc:docMk/>
            <pc:sldMk cId="4153053389" sldId="283"/>
            <ac:spMk id="6" creationId="{EF9C5FAD-DABD-4461-86E9-883C4A06F7AB}"/>
          </ac:spMkLst>
        </pc:spChg>
        <pc:spChg chg="add mod">
          <ac:chgData name="Vanraden, Paul" userId="91602886-fe7f-4860-9714-56e67139aa92" providerId="ADAL" clId="{F0877EE2-CF49-44C1-914A-48259693E473}" dt="2022-04-23T15:05:54.555" v="71" actId="207"/>
          <ac:spMkLst>
            <pc:docMk/>
            <pc:sldMk cId="4153053389" sldId="283"/>
            <ac:spMk id="8" creationId="{C4FEA1AB-3A8A-4F7E-ACBD-3D1DBC5E191A}"/>
          </ac:spMkLst>
        </pc:spChg>
        <pc:spChg chg="add mod">
          <ac:chgData name="Vanraden, Paul" userId="91602886-fe7f-4860-9714-56e67139aa92" providerId="ADAL" clId="{F0877EE2-CF49-44C1-914A-48259693E473}" dt="2022-04-23T14:43:06.501" v="38" actId="207"/>
          <ac:spMkLst>
            <pc:docMk/>
            <pc:sldMk cId="4153053389" sldId="283"/>
            <ac:spMk id="9" creationId="{1D509187-ADF7-47A1-AA99-73437A134574}"/>
          </ac:spMkLst>
        </pc:spChg>
        <pc:spChg chg="add mod">
          <ac:chgData name="Vanraden, Paul" userId="91602886-fe7f-4860-9714-56e67139aa92" providerId="ADAL" clId="{F0877EE2-CF49-44C1-914A-48259693E473}" dt="2022-04-23T14:43:20.649" v="39" actId="207"/>
          <ac:spMkLst>
            <pc:docMk/>
            <pc:sldMk cId="4153053389" sldId="283"/>
            <ac:spMk id="10" creationId="{3A00C61E-7B95-403B-9C9F-1715201918E4}"/>
          </ac:spMkLst>
        </pc:spChg>
        <pc:spChg chg="add del mod">
          <ac:chgData name="Vanraden, Paul" userId="91602886-fe7f-4860-9714-56e67139aa92" providerId="ADAL" clId="{F0877EE2-CF49-44C1-914A-48259693E473}" dt="2022-04-23T14:41:01.743" v="30"/>
          <ac:spMkLst>
            <pc:docMk/>
            <pc:sldMk cId="4153053389" sldId="283"/>
            <ac:spMk id="11" creationId="{8D7DD32D-7CDE-47AC-A422-9C374CBAFD66}"/>
          </ac:spMkLst>
        </pc:spChg>
        <pc:spChg chg="add mod">
          <ac:chgData name="Vanraden, Paul" userId="91602886-fe7f-4860-9714-56e67139aa92" providerId="ADAL" clId="{F0877EE2-CF49-44C1-914A-48259693E473}" dt="2022-04-23T14:44:56.948" v="44" actId="207"/>
          <ac:spMkLst>
            <pc:docMk/>
            <pc:sldMk cId="4153053389" sldId="283"/>
            <ac:spMk id="13" creationId="{171ADF32-A305-4323-8B26-4E341DC7D0A5}"/>
          </ac:spMkLst>
        </pc:spChg>
        <pc:spChg chg="add mod">
          <ac:chgData name="Vanraden, Paul" userId="91602886-fe7f-4860-9714-56e67139aa92" providerId="ADAL" clId="{F0877EE2-CF49-44C1-914A-48259693E473}" dt="2022-04-23T14:47:24.338" v="46" actId="207"/>
          <ac:spMkLst>
            <pc:docMk/>
            <pc:sldMk cId="4153053389" sldId="283"/>
            <ac:spMk id="14" creationId="{20466C2D-455F-430F-80D9-2314C3B44E93}"/>
          </ac:spMkLst>
        </pc:spChg>
        <pc:spChg chg="add del">
          <ac:chgData name="Vanraden, Paul" userId="91602886-fe7f-4860-9714-56e67139aa92" providerId="ADAL" clId="{F0877EE2-CF49-44C1-914A-48259693E473}" dt="2022-04-23T14:49:00.855" v="48" actId="11529"/>
          <ac:spMkLst>
            <pc:docMk/>
            <pc:sldMk cId="4153053389" sldId="283"/>
            <ac:spMk id="15" creationId="{D34CF84B-5314-41A2-886B-3013585DDC2A}"/>
          </ac:spMkLst>
        </pc:spChg>
        <pc:spChg chg="add mod">
          <ac:chgData name="Vanraden, Paul" userId="91602886-fe7f-4860-9714-56e67139aa92" providerId="ADAL" clId="{F0877EE2-CF49-44C1-914A-48259693E473}" dt="2022-04-23T14:49:50.420" v="50" actId="207"/>
          <ac:spMkLst>
            <pc:docMk/>
            <pc:sldMk cId="4153053389" sldId="283"/>
            <ac:spMk id="16" creationId="{B08713A6-BA3D-4DA1-9DB2-A3275927304F}"/>
          </ac:spMkLst>
        </pc:spChg>
        <pc:spChg chg="add mod">
          <ac:chgData name="Vanraden, Paul" userId="91602886-fe7f-4860-9714-56e67139aa92" providerId="ADAL" clId="{F0877EE2-CF49-44C1-914A-48259693E473}" dt="2022-04-23T15:08:20.515" v="75" actId="207"/>
          <ac:spMkLst>
            <pc:docMk/>
            <pc:sldMk cId="4153053389" sldId="283"/>
            <ac:spMk id="17" creationId="{67DD5A0D-7015-42EB-AF38-49789BC991B5}"/>
          </ac:spMkLst>
        </pc:spChg>
        <pc:spChg chg="add mod">
          <ac:chgData name="Vanraden, Paul" userId="91602886-fe7f-4860-9714-56e67139aa92" providerId="ADAL" clId="{F0877EE2-CF49-44C1-914A-48259693E473}" dt="2022-04-23T14:52:12.227" v="53" actId="207"/>
          <ac:spMkLst>
            <pc:docMk/>
            <pc:sldMk cId="4153053389" sldId="283"/>
            <ac:spMk id="18" creationId="{BD940D55-C1CD-4A0E-8EFF-C0E76C1FE2CE}"/>
          </ac:spMkLst>
        </pc:spChg>
        <pc:spChg chg="add mod">
          <ac:chgData name="Vanraden, Paul" userId="91602886-fe7f-4860-9714-56e67139aa92" providerId="ADAL" clId="{F0877EE2-CF49-44C1-914A-48259693E473}" dt="2022-04-23T14:53:27.652" v="55" actId="207"/>
          <ac:spMkLst>
            <pc:docMk/>
            <pc:sldMk cId="4153053389" sldId="283"/>
            <ac:spMk id="19" creationId="{19700693-80E1-4228-9D75-3525B143FB30}"/>
          </ac:spMkLst>
        </pc:spChg>
        <pc:spChg chg="add mod">
          <ac:chgData name="Vanraden, Paul" userId="91602886-fe7f-4860-9714-56e67139aa92" providerId="ADAL" clId="{F0877EE2-CF49-44C1-914A-48259693E473}" dt="2022-04-23T15:03:19.505" v="68" actId="14100"/>
          <ac:spMkLst>
            <pc:docMk/>
            <pc:sldMk cId="4153053389" sldId="283"/>
            <ac:spMk id="20" creationId="{C3D40E31-4266-4861-826B-E76B31F2F8CF}"/>
          </ac:spMkLst>
        </pc:spChg>
        <pc:spChg chg="add mod">
          <ac:chgData name="Vanraden, Paul" userId="91602886-fe7f-4860-9714-56e67139aa92" providerId="ADAL" clId="{F0877EE2-CF49-44C1-914A-48259693E473}" dt="2022-04-23T14:58:00.472" v="61" actId="207"/>
          <ac:spMkLst>
            <pc:docMk/>
            <pc:sldMk cId="4153053389" sldId="283"/>
            <ac:spMk id="21" creationId="{E0359896-9E2C-45FE-93C8-FCDA26A61ED4}"/>
          </ac:spMkLst>
        </pc:spChg>
        <pc:spChg chg="add mod">
          <ac:chgData name="Vanraden, Paul" userId="91602886-fe7f-4860-9714-56e67139aa92" providerId="ADAL" clId="{F0877EE2-CF49-44C1-914A-48259693E473}" dt="2022-04-23T15:03:35.512" v="69" actId="14100"/>
          <ac:spMkLst>
            <pc:docMk/>
            <pc:sldMk cId="4153053389" sldId="283"/>
            <ac:spMk id="22" creationId="{CA717C33-6FA9-46EA-A5D6-FF5035D73686}"/>
          </ac:spMkLst>
        </pc:spChg>
        <pc:spChg chg="add mod">
          <ac:chgData name="Vanraden, Paul" userId="91602886-fe7f-4860-9714-56e67139aa92" providerId="ADAL" clId="{F0877EE2-CF49-44C1-914A-48259693E473}" dt="2022-04-23T15:00:46.794" v="65" actId="207"/>
          <ac:spMkLst>
            <pc:docMk/>
            <pc:sldMk cId="4153053389" sldId="283"/>
            <ac:spMk id="23" creationId="{4D206637-8A32-43E4-9969-4D2DB7412676}"/>
          </ac:spMkLst>
        </pc:spChg>
        <pc:spChg chg="add mod">
          <ac:chgData name="Vanraden, Paul" userId="91602886-fe7f-4860-9714-56e67139aa92" providerId="ADAL" clId="{F0877EE2-CF49-44C1-914A-48259693E473}" dt="2022-04-23T15:08:57.044" v="78" actId="207"/>
          <ac:spMkLst>
            <pc:docMk/>
            <pc:sldMk cId="4153053389" sldId="283"/>
            <ac:spMk id="24" creationId="{23C7FE2B-F931-4372-BD6C-84EFEA57936C}"/>
          </ac:spMkLst>
        </pc:spChg>
        <pc:spChg chg="add del">
          <ac:chgData name="Vanraden, Paul" userId="91602886-fe7f-4860-9714-56e67139aa92" providerId="ADAL" clId="{F0877EE2-CF49-44C1-914A-48259693E473}" dt="2022-04-23T15:15:17.721" v="80" actId="11529"/>
          <ac:spMkLst>
            <pc:docMk/>
            <pc:sldMk cId="4153053389" sldId="283"/>
            <ac:spMk id="25" creationId="{5E0E0311-12AD-4CAA-A256-1EC6350F41E8}"/>
          </ac:spMkLst>
        </pc:spChg>
        <pc:spChg chg="add del">
          <ac:chgData name="Vanraden, Paul" userId="91602886-fe7f-4860-9714-56e67139aa92" providerId="ADAL" clId="{F0877EE2-CF49-44C1-914A-48259693E473}" dt="2022-04-23T15:16:03.624" v="82" actId="11529"/>
          <ac:spMkLst>
            <pc:docMk/>
            <pc:sldMk cId="4153053389" sldId="283"/>
            <ac:spMk id="26" creationId="{D9E95F52-845B-4196-9EC4-B6DB3569306B}"/>
          </ac:spMkLst>
        </pc:spChg>
        <pc:spChg chg="add del mod">
          <ac:chgData name="Vanraden, Paul" userId="91602886-fe7f-4860-9714-56e67139aa92" providerId="ADAL" clId="{F0877EE2-CF49-44C1-914A-48259693E473}" dt="2022-04-23T15:17:09.036" v="88" actId="11529"/>
          <ac:spMkLst>
            <pc:docMk/>
            <pc:sldMk cId="4153053389" sldId="283"/>
            <ac:spMk id="27" creationId="{720DE973-6EDA-4D2C-9BE2-1C82FD954B76}"/>
          </ac:spMkLst>
        </pc:spChg>
        <pc:picChg chg="add del mod">
          <ac:chgData name="Vanraden, Paul" userId="91602886-fe7f-4860-9714-56e67139aa92" providerId="ADAL" clId="{F0877EE2-CF49-44C1-914A-48259693E473}" dt="2022-04-23T15:08:26.183" v="76" actId="478"/>
          <ac:picMkLst>
            <pc:docMk/>
            <pc:sldMk cId="4153053389" sldId="283"/>
            <ac:picMk id="7" creationId="{7BB9F1AE-9518-47A6-958D-F1EE0D5E358A}"/>
          </ac:picMkLst>
        </pc:picChg>
        <pc:picChg chg="add del mod">
          <ac:chgData name="Vanraden, Paul" userId="91602886-fe7f-4860-9714-56e67139aa92" providerId="ADAL" clId="{F0877EE2-CF49-44C1-914A-48259693E473}" dt="2022-04-23T14:43:48.120" v="41" actId="478"/>
          <ac:picMkLst>
            <pc:docMk/>
            <pc:sldMk cId="4153053389" sldId="283"/>
            <ac:picMk id="12" creationId="{38FB6DB2-4189-466F-8690-AAC5216D04CB}"/>
          </ac:picMkLst>
        </pc:picChg>
      </pc:sldChg>
      <pc:sldChg chg="addSp delSp modSp mod">
        <pc:chgData name="Vanraden, Paul" userId="91602886-fe7f-4860-9714-56e67139aa92" providerId="ADAL" clId="{F0877EE2-CF49-44C1-914A-48259693E473}" dt="2022-04-23T16:41:32.467" v="224" actId="20577"/>
        <pc:sldMkLst>
          <pc:docMk/>
          <pc:sldMk cId="1342528477" sldId="284"/>
        </pc:sldMkLst>
        <pc:spChg chg="mod">
          <ac:chgData name="Vanraden, Paul" userId="91602886-fe7f-4860-9714-56e67139aa92" providerId="ADAL" clId="{F0877EE2-CF49-44C1-914A-48259693E473}" dt="2022-04-23T15:42:26.265" v="123" actId="207"/>
          <ac:spMkLst>
            <pc:docMk/>
            <pc:sldMk cId="1342528477" sldId="284"/>
            <ac:spMk id="4" creationId="{D69FC8D9-463A-4687-9E1B-95FE309B9D48}"/>
          </ac:spMkLst>
        </pc:spChg>
        <pc:spChg chg="mod">
          <ac:chgData name="Vanraden, Paul" userId="91602886-fe7f-4860-9714-56e67139aa92" providerId="ADAL" clId="{F0877EE2-CF49-44C1-914A-48259693E473}" dt="2022-04-23T15:24:05.782" v="104" actId="207"/>
          <ac:spMkLst>
            <pc:docMk/>
            <pc:sldMk cId="1342528477" sldId="284"/>
            <ac:spMk id="5" creationId="{530FD2E0-A203-485E-814C-138DD5A1A577}"/>
          </ac:spMkLst>
        </pc:spChg>
        <pc:spChg chg="mod">
          <ac:chgData name="Vanraden, Paul" userId="91602886-fe7f-4860-9714-56e67139aa92" providerId="ADAL" clId="{F0877EE2-CF49-44C1-914A-48259693E473}" dt="2022-04-23T15:27:16.178" v="111" actId="207"/>
          <ac:spMkLst>
            <pc:docMk/>
            <pc:sldMk cId="1342528477" sldId="284"/>
            <ac:spMk id="6" creationId="{EF9C5FAD-DABD-4461-86E9-883C4A06F7AB}"/>
          </ac:spMkLst>
        </pc:spChg>
        <pc:spChg chg="add del mod">
          <ac:chgData name="Vanraden, Paul" userId="91602886-fe7f-4860-9714-56e67139aa92" providerId="ADAL" clId="{F0877EE2-CF49-44C1-914A-48259693E473}" dt="2022-04-23T15:55:50.626" v="132" actId="21"/>
          <ac:spMkLst>
            <pc:docMk/>
            <pc:sldMk cId="1342528477" sldId="284"/>
            <ac:spMk id="7" creationId="{A541601A-BAF4-4A76-9F57-F18D1DFFA1D7}"/>
          </ac:spMkLst>
        </pc:spChg>
        <pc:spChg chg="mod">
          <ac:chgData name="Vanraden, Paul" userId="91602886-fe7f-4860-9714-56e67139aa92" providerId="ADAL" clId="{F0877EE2-CF49-44C1-914A-48259693E473}" dt="2022-04-23T15:26:09.069" v="107" actId="207"/>
          <ac:spMkLst>
            <pc:docMk/>
            <pc:sldMk cId="1342528477" sldId="284"/>
            <ac:spMk id="8" creationId="{C4FEA1AB-3A8A-4F7E-ACBD-3D1DBC5E191A}"/>
          </ac:spMkLst>
        </pc:spChg>
        <pc:spChg chg="mod">
          <ac:chgData name="Vanraden, Paul" userId="91602886-fe7f-4860-9714-56e67139aa92" providerId="ADAL" clId="{F0877EE2-CF49-44C1-914A-48259693E473}" dt="2022-04-23T15:27:27.774" v="112" actId="207"/>
          <ac:spMkLst>
            <pc:docMk/>
            <pc:sldMk cId="1342528477" sldId="284"/>
            <ac:spMk id="10" creationId="{3A00C61E-7B95-403B-9C9F-1715201918E4}"/>
          </ac:spMkLst>
        </pc:spChg>
        <pc:spChg chg="add del mod">
          <ac:chgData name="Vanraden, Paul" userId="91602886-fe7f-4860-9714-56e67139aa92" providerId="ADAL" clId="{F0877EE2-CF49-44C1-914A-48259693E473}" dt="2022-04-23T16:01:52.246" v="137" actId="21"/>
          <ac:spMkLst>
            <pc:docMk/>
            <pc:sldMk cId="1342528477" sldId="284"/>
            <ac:spMk id="11" creationId="{3CFD42CA-3F9D-40C8-B2C1-25FACC8E6458}"/>
          </ac:spMkLst>
        </pc:spChg>
        <pc:spChg chg="add del mod">
          <ac:chgData name="Vanraden, Paul" userId="91602886-fe7f-4860-9714-56e67139aa92" providerId="ADAL" clId="{F0877EE2-CF49-44C1-914A-48259693E473}" dt="2022-04-23T16:04:31.681" v="140" actId="478"/>
          <ac:spMkLst>
            <pc:docMk/>
            <pc:sldMk cId="1342528477" sldId="284"/>
            <ac:spMk id="12" creationId="{7078B69E-2C81-418F-8CCF-C94333171E8A}"/>
          </ac:spMkLst>
        </pc:spChg>
        <pc:spChg chg="mod">
          <ac:chgData name="Vanraden, Paul" userId="91602886-fe7f-4860-9714-56e67139aa92" providerId="ADAL" clId="{F0877EE2-CF49-44C1-914A-48259693E473}" dt="2022-04-23T15:26:17.271" v="108" actId="207"/>
          <ac:spMkLst>
            <pc:docMk/>
            <pc:sldMk cId="1342528477" sldId="284"/>
            <ac:spMk id="13" creationId="{171ADF32-A305-4323-8B26-4E341DC7D0A5}"/>
          </ac:spMkLst>
        </pc:spChg>
        <pc:spChg chg="mod">
          <ac:chgData name="Vanraden, Paul" userId="91602886-fe7f-4860-9714-56e67139aa92" providerId="ADAL" clId="{F0877EE2-CF49-44C1-914A-48259693E473}" dt="2022-04-23T15:49:27.754" v="125" actId="207"/>
          <ac:spMkLst>
            <pc:docMk/>
            <pc:sldMk cId="1342528477" sldId="284"/>
            <ac:spMk id="14" creationId="{20466C2D-455F-430F-80D9-2314C3B44E93}"/>
          </ac:spMkLst>
        </pc:spChg>
        <pc:spChg chg="add mod">
          <ac:chgData name="Vanraden, Paul" userId="91602886-fe7f-4860-9714-56e67139aa92" providerId="ADAL" clId="{F0877EE2-CF49-44C1-914A-48259693E473}" dt="2022-04-23T16:28:22.188" v="186" actId="20577"/>
          <ac:spMkLst>
            <pc:docMk/>
            <pc:sldMk cId="1342528477" sldId="284"/>
            <ac:spMk id="15" creationId="{C8673D80-59C0-4A57-8B39-12F6A0911488}"/>
          </ac:spMkLst>
        </pc:spChg>
        <pc:spChg chg="mod">
          <ac:chgData name="Vanraden, Paul" userId="91602886-fe7f-4860-9714-56e67139aa92" providerId="ADAL" clId="{F0877EE2-CF49-44C1-914A-48259693E473}" dt="2022-04-23T15:26:21.598" v="109" actId="207"/>
          <ac:spMkLst>
            <pc:docMk/>
            <pc:sldMk cId="1342528477" sldId="284"/>
            <ac:spMk id="16" creationId="{B08713A6-BA3D-4DA1-9DB2-A3275927304F}"/>
          </ac:spMkLst>
        </pc:spChg>
        <pc:spChg chg="mod">
          <ac:chgData name="Vanraden, Paul" userId="91602886-fe7f-4860-9714-56e67139aa92" providerId="ADAL" clId="{F0877EE2-CF49-44C1-914A-48259693E473}" dt="2022-04-23T15:42:18.303" v="122" actId="207"/>
          <ac:spMkLst>
            <pc:docMk/>
            <pc:sldMk cId="1342528477" sldId="284"/>
            <ac:spMk id="17" creationId="{67DD5A0D-7015-42EB-AF38-49789BC991B5}"/>
          </ac:spMkLst>
        </pc:spChg>
        <pc:spChg chg="mod">
          <ac:chgData name="Vanraden, Paul" userId="91602886-fe7f-4860-9714-56e67139aa92" providerId="ADAL" clId="{F0877EE2-CF49-44C1-914A-48259693E473}" dt="2022-04-23T15:24:17.845" v="106" actId="207"/>
          <ac:spMkLst>
            <pc:docMk/>
            <pc:sldMk cId="1342528477" sldId="284"/>
            <ac:spMk id="18" creationId="{BD940D55-C1CD-4A0E-8EFF-C0E76C1FE2CE}"/>
          </ac:spMkLst>
        </pc:spChg>
        <pc:spChg chg="mod">
          <ac:chgData name="Vanraden, Paul" userId="91602886-fe7f-4860-9714-56e67139aa92" providerId="ADAL" clId="{F0877EE2-CF49-44C1-914A-48259693E473}" dt="2022-04-23T15:27:34.641" v="113" actId="207"/>
          <ac:spMkLst>
            <pc:docMk/>
            <pc:sldMk cId="1342528477" sldId="284"/>
            <ac:spMk id="19" creationId="{19700693-80E1-4228-9D75-3525B143FB30}"/>
          </ac:spMkLst>
        </pc:spChg>
        <pc:spChg chg="mod">
          <ac:chgData name="Vanraden, Paul" userId="91602886-fe7f-4860-9714-56e67139aa92" providerId="ADAL" clId="{F0877EE2-CF49-44C1-914A-48259693E473}" dt="2022-04-23T15:33:37.619" v="115" actId="207"/>
          <ac:spMkLst>
            <pc:docMk/>
            <pc:sldMk cId="1342528477" sldId="284"/>
            <ac:spMk id="20" creationId="{C3D40E31-4266-4861-826B-E76B31F2F8CF}"/>
          </ac:spMkLst>
        </pc:spChg>
        <pc:spChg chg="mod">
          <ac:chgData name="Vanraden, Paul" userId="91602886-fe7f-4860-9714-56e67139aa92" providerId="ADAL" clId="{F0877EE2-CF49-44C1-914A-48259693E473}" dt="2022-04-23T15:26:28.187" v="110" actId="207"/>
          <ac:spMkLst>
            <pc:docMk/>
            <pc:sldMk cId="1342528477" sldId="284"/>
            <ac:spMk id="21" creationId="{E0359896-9E2C-45FE-93C8-FCDA26A61ED4}"/>
          </ac:spMkLst>
        </pc:spChg>
        <pc:spChg chg="mod">
          <ac:chgData name="Vanraden, Paul" userId="91602886-fe7f-4860-9714-56e67139aa92" providerId="ADAL" clId="{F0877EE2-CF49-44C1-914A-48259693E473}" dt="2022-04-23T15:27:40.984" v="114" actId="207"/>
          <ac:spMkLst>
            <pc:docMk/>
            <pc:sldMk cId="1342528477" sldId="284"/>
            <ac:spMk id="23" creationId="{4D206637-8A32-43E4-9969-4D2DB7412676}"/>
          </ac:spMkLst>
        </pc:spChg>
        <pc:spChg chg="mod">
          <ac:chgData name="Vanraden, Paul" userId="91602886-fe7f-4860-9714-56e67139aa92" providerId="ADAL" clId="{F0877EE2-CF49-44C1-914A-48259693E473}" dt="2022-04-23T15:48:56.050" v="124" actId="207"/>
          <ac:spMkLst>
            <pc:docMk/>
            <pc:sldMk cId="1342528477" sldId="284"/>
            <ac:spMk id="24" creationId="{23C7FE2B-F931-4372-BD6C-84EFEA57936C}"/>
          </ac:spMkLst>
        </pc:spChg>
        <pc:spChg chg="add mod">
          <ac:chgData name="Vanraden, Paul" userId="91602886-fe7f-4860-9714-56e67139aa92" providerId="ADAL" clId="{F0877EE2-CF49-44C1-914A-48259693E473}" dt="2022-04-23T16:28:16.088" v="184" actId="20577"/>
          <ac:spMkLst>
            <pc:docMk/>
            <pc:sldMk cId="1342528477" sldId="284"/>
            <ac:spMk id="25" creationId="{32E78AAD-86FA-4785-85D0-AEC5E790E917}"/>
          </ac:spMkLst>
        </pc:spChg>
        <pc:spChg chg="add mod">
          <ac:chgData name="Vanraden, Paul" userId="91602886-fe7f-4860-9714-56e67139aa92" providerId="ADAL" clId="{F0877EE2-CF49-44C1-914A-48259693E473}" dt="2022-04-23T16:28:09.971" v="182" actId="20577"/>
          <ac:spMkLst>
            <pc:docMk/>
            <pc:sldMk cId="1342528477" sldId="284"/>
            <ac:spMk id="26" creationId="{B93DED3E-A639-48E3-BD1C-111AC9F07EFE}"/>
          </ac:spMkLst>
        </pc:spChg>
        <pc:spChg chg="add mod">
          <ac:chgData name="Vanraden, Paul" userId="91602886-fe7f-4860-9714-56e67139aa92" providerId="ADAL" clId="{F0877EE2-CF49-44C1-914A-48259693E473}" dt="2022-04-23T16:28:34.246" v="188" actId="20577"/>
          <ac:spMkLst>
            <pc:docMk/>
            <pc:sldMk cId="1342528477" sldId="284"/>
            <ac:spMk id="27" creationId="{B6CA0235-794A-4DFB-B67B-B34668C7C1A5}"/>
          </ac:spMkLst>
        </pc:spChg>
        <pc:spChg chg="add mod">
          <ac:chgData name="Vanraden, Paul" userId="91602886-fe7f-4860-9714-56e67139aa92" providerId="ADAL" clId="{F0877EE2-CF49-44C1-914A-48259693E473}" dt="2022-04-23T16:29:21.026" v="190" actId="20577"/>
          <ac:spMkLst>
            <pc:docMk/>
            <pc:sldMk cId="1342528477" sldId="284"/>
            <ac:spMk id="28" creationId="{B709D2B0-2ADA-4205-BA08-C2B1C9A21382}"/>
          </ac:spMkLst>
        </pc:spChg>
        <pc:spChg chg="add mod">
          <ac:chgData name="Vanraden, Paul" userId="91602886-fe7f-4860-9714-56e67139aa92" providerId="ADAL" clId="{F0877EE2-CF49-44C1-914A-48259693E473}" dt="2022-04-23T16:29:28.610" v="192" actId="20577"/>
          <ac:spMkLst>
            <pc:docMk/>
            <pc:sldMk cId="1342528477" sldId="284"/>
            <ac:spMk id="29" creationId="{13DC35C7-4AC8-497F-B5FF-EE75F29A11C6}"/>
          </ac:spMkLst>
        </pc:spChg>
        <pc:spChg chg="add mod">
          <ac:chgData name="Vanraden, Paul" userId="91602886-fe7f-4860-9714-56e67139aa92" providerId="ADAL" clId="{F0877EE2-CF49-44C1-914A-48259693E473}" dt="2022-04-23T16:29:40.217" v="194" actId="20577"/>
          <ac:spMkLst>
            <pc:docMk/>
            <pc:sldMk cId="1342528477" sldId="284"/>
            <ac:spMk id="30" creationId="{80A3AC32-C91D-4E92-B36F-08B6D445EBCB}"/>
          </ac:spMkLst>
        </pc:spChg>
        <pc:spChg chg="add mod">
          <ac:chgData name="Vanraden, Paul" userId="91602886-fe7f-4860-9714-56e67139aa92" providerId="ADAL" clId="{F0877EE2-CF49-44C1-914A-48259693E473}" dt="2022-04-23T16:29:46.856" v="196" actId="20577"/>
          <ac:spMkLst>
            <pc:docMk/>
            <pc:sldMk cId="1342528477" sldId="284"/>
            <ac:spMk id="31" creationId="{71A699D9-A4DB-46CB-8901-BE5E863E24A3}"/>
          </ac:spMkLst>
        </pc:spChg>
        <pc:spChg chg="add mod">
          <ac:chgData name="Vanraden, Paul" userId="91602886-fe7f-4860-9714-56e67139aa92" providerId="ADAL" clId="{F0877EE2-CF49-44C1-914A-48259693E473}" dt="2022-04-23T16:30:38.182" v="198" actId="1076"/>
          <ac:spMkLst>
            <pc:docMk/>
            <pc:sldMk cId="1342528477" sldId="284"/>
            <ac:spMk id="32" creationId="{AAE2CC18-9EF4-4289-8C42-D5D933D81E56}"/>
          </ac:spMkLst>
        </pc:spChg>
        <pc:spChg chg="add mod">
          <ac:chgData name="Vanraden, Paul" userId="91602886-fe7f-4860-9714-56e67139aa92" providerId="ADAL" clId="{F0877EE2-CF49-44C1-914A-48259693E473}" dt="2022-04-23T16:36:09.569" v="208" actId="20577"/>
          <ac:spMkLst>
            <pc:docMk/>
            <pc:sldMk cId="1342528477" sldId="284"/>
            <ac:spMk id="33" creationId="{900F06BC-A279-4C4C-AB8A-F10D54B1157F}"/>
          </ac:spMkLst>
        </pc:spChg>
        <pc:spChg chg="add mod">
          <ac:chgData name="Vanraden, Paul" userId="91602886-fe7f-4860-9714-56e67139aa92" providerId="ADAL" clId="{F0877EE2-CF49-44C1-914A-48259693E473}" dt="2022-04-23T16:37:02.732" v="212" actId="20577"/>
          <ac:spMkLst>
            <pc:docMk/>
            <pc:sldMk cId="1342528477" sldId="284"/>
            <ac:spMk id="34" creationId="{5FFF6574-F756-43AB-BC53-46796AD62130}"/>
          </ac:spMkLst>
        </pc:spChg>
        <pc:spChg chg="add mod">
          <ac:chgData name="Vanraden, Paul" userId="91602886-fe7f-4860-9714-56e67139aa92" providerId="ADAL" clId="{F0877EE2-CF49-44C1-914A-48259693E473}" dt="2022-04-23T16:41:32.467" v="224" actId="20577"/>
          <ac:spMkLst>
            <pc:docMk/>
            <pc:sldMk cId="1342528477" sldId="284"/>
            <ac:spMk id="35" creationId="{69F2878A-4622-4FC8-8880-DDC054A22A4E}"/>
          </ac:spMkLst>
        </pc:spChg>
        <pc:spChg chg="add mod">
          <ac:chgData name="Vanraden, Paul" userId="91602886-fe7f-4860-9714-56e67139aa92" providerId="ADAL" clId="{F0877EE2-CF49-44C1-914A-48259693E473}" dt="2022-04-23T16:41:26.338" v="222" actId="20577"/>
          <ac:spMkLst>
            <pc:docMk/>
            <pc:sldMk cId="1342528477" sldId="284"/>
            <ac:spMk id="36" creationId="{A9742084-8D25-4BF7-A64D-3F1B89E03201}"/>
          </ac:spMkLst>
        </pc:spChg>
        <pc:spChg chg="add mod">
          <ac:chgData name="Vanraden, Paul" userId="91602886-fe7f-4860-9714-56e67139aa92" providerId="ADAL" clId="{F0877EE2-CF49-44C1-914A-48259693E473}" dt="2022-04-23T16:41:19.432" v="220" actId="20577"/>
          <ac:spMkLst>
            <pc:docMk/>
            <pc:sldMk cId="1342528477" sldId="284"/>
            <ac:spMk id="37" creationId="{9D7DAAB3-B92C-45BC-8FAD-729DA777EE76}"/>
          </ac:spMkLst>
        </pc:spChg>
      </pc:sldChg>
      <pc:sldChg chg="ord">
        <pc:chgData name="Vanraden, Paul" userId="91602886-fe7f-4860-9714-56e67139aa92" providerId="ADAL" clId="{F0877EE2-CF49-44C1-914A-48259693E473}" dt="2022-04-23T16:11:15.120" v="143"/>
        <pc:sldMkLst>
          <pc:docMk/>
          <pc:sldMk cId="2613845416" sldId="28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Sound Frequencies 4, 2, 1, and Combined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sound!$B$1</c:f>
              <c:strCache>
                <c:ptCount val="1"/>
                <c:pt idx="0">
                  <c:v>Frequency1</c:v>
                </c:pt>
              </c:strCache>
            </c:strRef>
          </c:tx>
          <c:spPr>
            <a:ln w="28575" cap="rnd">
              <a:solidFill>
                <a:schemeClr val="accent2"/>
              </a:solidFill>
              <a:round/>
            </a:ln>
            <a:effectLst/>
          </c:spPr>
          <c:marker>
            <c:symbol val="none"/>
          </c:marker>
          <c:val>
            <c:numRef>
              <c:f>sound!$B$2:$B$242</c:f>
              <c:numCache>
                <c:formatCode>General</c:formatCode>
                <c:ptCount val="241"/>
                <c:pt idx="0">
                  <c:v>1</c:v>
                </c:pt>
                <c:pt idx="1">
                  <c:v>0.99863000000000002</c:v>
                </c:pt>
                <c:pt idx="2">
                  <c:v>0.99451999999999996</c:v>
                </c:pt>
                <c:pt idx="3">
                  <c:v>0.98768999999999996</c:v>
                </c:pt>
                <c:pt idx="4">
                  <c:v>0.97814999999999996</c:v>
                </c:pt>
                <c:pt idx="5">
                  <c:v>0.96592999999999996</c:v>
                </c:pt>
                <c:pt idx="6">
                  <c:v>0.95106000000000002</c:v>
                </c:pt>
                <c:pt idx="7">
                  <c:v>0.93357999999999997</c:v>
                </c:pt>
                <c:pt idx="8">
                  <c:v>0.91354999999999997</c:v>
                </c:pt>
                <c:pt idx="9">
                  <c:v>0.89100999999999997</c:v>
                </c:pt>
                <c:pt idx="10">
                  <c:v>0.86602999999999997</c:v>
                </c:pt>
                <c:pt idx="11">
                  <c:v>0.83867000000000003</c:v>
                </c:pt>
                <c:pt idx="12">
                  <c:v>0.80901999999999996</c:v>
                </c:pt>
                <c:pt idx="13">
                  <c:v>0.77715000000000001</c:v>
                </c:pt>
                <c:pt idx="14">
                  <c:v>0.74314999999999998</c:v>
                </c:pt>
                <c:pt idx="15">
                  <c:v>0.70711000000000002</c:v>
                </c:pt>
                <c:pt idx="16">
                  <c:v>0.66913</c:v>
                </c:pt>
                <c:pt idx="17">
                  <c:v>0.62931999999999999</c:v>
                </c:pt>
                <c:pt idx="18">
                  <c:v>0.58779000000000003</c:v>
                </c:pt>
                <c:pt idx="19">
                  <c:v>0.54464000000000001</c:v>
                </c:pt>
                <c:pt idx="20">
                  <c:v>0.5</c:v>
                </c:pt>
                <c:pt idx="21">
                  <c:v>0.45399</c:v>
                </c:pt>
                <c:pt idx="22">
                  <c:v>0.40673999999999999</c:v>
                </c:pt>
                <c:pt idx="23">
                  <c:v>0.35837000000000002</c:v>
                </c:pt>
                <c:pt idx="24">
                  <c:v>0.30902000000000002</c:v>
                </c:pt>
                <c:pt idx="25">
                  <c:v>0.25881999999999999</c:v>
                </c:pt>
                <c:pt idx="26">
                  <c:v>0.20791000000000001</c:v>
                </c:pt>
                <c:pt idx="27">
                  <c:v>0.15644</c:v>
                </c:pt>
                <c:pt idx="28">
                  <c:v>0.10453</c:v>
                </c:pt>
                <c:pt idx="29">
                  <c:v>5.2339999999999998E-2</c:v>
                </c:pt>
                <c:pt idx="30">
                  <c:v>0</c:v>
                </c:pt>
                <c:pt idx="31">
                  <c:v>-5.2330000000000002E-2</c:v>
                </c:pt>
                <c:pt idx="32">
                  <c:v>-0.10453</c:v>
                </c:pt>
                <c:pt idx="33">
                  <c:v>-0.15643000000000001</c:v>
                </c:pt>
                <c:pt idx="34">
                  <c:v>-0.20791000000000001</c:v>
                </c:pt>
                <c:pt idx="35">
                  <c:v>-0.25881999999999999</c:v>
                </c:pt>
                <c:pt idx="36">
                  <c:v>-0.30901000000000001</c:v>
                </c:pt>
                <c:pt idx="37">
                  <c:v>-0.35837000000000002</c:v>
                </c:pt>
                <c:pt idx="38">
                  <c:v>-0.40672999999999998</c:v>
                </c:pt>
                <c:pt idx="39">
                  <c:v>-0.45399</c:v>
                </c:pt>
                <c:pt idx="40">
                  <c:v>-0.5</c:v>
                </c:pt>
                <c:pt idx="41">
                  <c:v>-0.54464000000000001</c:v>
                </c:pt>
                <c:pt idx="42">
                  <c:v>-0.58777999999999997</c:v>
                </c:pt>
                <c:pt idx="43">
                  <c:v>-0.62931999999999999</c:v>
                </c:pt>
                <c:pt idx="44">
                  <c:v>-0.66913</c:v>
                </c:pt>
                <c:pt idx="45">
                  <c:v>-0.70709999999999995</c:v>
                </c:pt>
                <c:pt idx="46">
                  <c:v>-0.74314000000000002</c:v>
                </c:pt>
                <c:pt idx="47">
                  <c:v>-0.77714000000000005</c:v>
                </c:pt>
                <c:pt idx="48">
                  <c:v>-0.80901000000000001</c:v>
                </c:pt>
                <c:pt idx="49">
                  <c:v>-0.83867000000000003</c:v>
                </c:pt>
                <c:pt idx="50">
                  <c:v>-0.86602000000000001</c:v>
                </c:pt>
                <c:pt idx="51">
                  <c:v>-0.89100000000000001</c:v>
                </c:pt>
                <c:pt idx="52">
                  <c:v>-0.91354000000000002</c:v>
                </c:pt>
                <c:pt idx="53">
                  <c:v>-0.93357999999999997</c:v>
                </c:pt>
                <c:pt idx="54">
                  <c:v>-0.95106000000000002</c:v>
                </c:pt>
                <c:pt idx="55">
                  <c:v>-0.96592</c:v>
                </c:pt>
                <c:pt idx="56">
                  <c:v>-0.97814999999999996</c:v>
                </c:pt>
                <c:pt idx="57">
                  <c:v>-0.98768999999999996</c:v>
                </c:pt>
                <c:pt idx="58">
                  <c:v>-0.99451999999999996</c:v>
                </c:pt>
                <c:pt idx="59">
                  <c:v>-0.99863000000000002</c:v>
                </c:pt>
                <c:pt idx="60">
                  <c:v>-1</c:v>
                </c:pt>
                <c:pt idx="61">
                  <c:v>-0.99863000000000002</c:v>
                </c:pt>
                <c:pt idx="62">
                  <c:v>-0.99451999999999996</c:v>
                </c:pt>
                <c:pt idx="63">
                  <c:v>-0.98768999999999996</c:v>
                </c:pt>
                <c:pt idx="64">
                  <c:v>-0.97814999999999996</c:v>
                </c:pt>
                <c:pt idx="65">
                  <c:v>-0.96592999999999996</c:v>
                </c:pt>
                <c:pt idx="66">
                  <c:v>-0.95106000000000002</c:v>
                </c:pt>
                <c:pt idx="67">
                  <c:v>-0.93357999999999997</c:v>
                </c:pt>
                <c:pt idx="68">
                  <c:v>-0.91354999999999997</c:v>
                </c:pt>
                <c:pt idx="69">
                  <c:v>-0.89100999999999997</c:v>
                </c:pt>
                <c:pt idx="70">
                  <c:v>-0.86602999999999997</c:v>
                </c:pt>
                <c:pt idx="71">
                  <c:v>-0.83867000000000003</c:v>
                </c:pt>
                <c:pt idx="72">
                  <c:v>-0.80901999999999996</c:v>
                </c:pt>
                <c:pt idx="73">
                  <c:v>-0.77715000000000001</c:v>
                </c:pt>
                <c:pt idx="74">
                  <c:v>-0.74314999999999998</c:v>
                </c:pt>
                <c:pt idx="75">
                  <c:v>-0.70711000000000002</c:v>
                </c:pt>
                <c:pt idx="76">
                  <c:v>-0.66913</c:v>
                </c:pt>
                <c:pt idx="77">
                  <c:v>-0.62931999999999999</c:v>
                </c:pt>
                <c:pt idx="78">
                  <c:v>-0.58779000000000003</c:v>
                </c:pt>
                <c:pt idx="79">
                  <c:v>-0.54464000000000001</c:v>
                </c:pt>
                <c:pt idx="80">
                  <c:v>-0.5</c:v>
                </c:pt>
                <c:pt idx="81">
                  <c:v>-0.45399</c:v>
                </c:pt>
                <c:pt idx="82">
                  <c:v>-0.40673999999999999</c:v>
                </c:pt>
                <c:pt idx="83">
                  <c:v>-0.35837000000000002</c:v>
                </c:pt>
                <c:pt idx="84">
                  <c:v>-0.30902000000000002</c:v>
                </c:pt>
                <c:pt idx="85">
                  <c:v>-0.25881999999999999</c:v>
                </c:pt>
                <c:pt idx="86">
                  <c:v>-0.20791999999999999</c:v>
                </c:pt>
                <c:pt idx="87">
                  <c:v>-0.15644</c:v>
                </c:pt>
                <c:pt idx="88">
                  <c:v>-0.10453</c:v>
                </c:pt>
                <c:pt idx="89">
                  <c:v>-5.2339999999999998E-2</c:v>
                </c:pt>
                <c:pt idx="90">
                  <c:v>-1.0000000000000001E-5</c:v>
                </c:pt>
                <c:pt idx="91">
                  <c:v>5.2330000000000002E-2</c:v>
                </c:pt>
                <c:pt idx="92">
                  <c:v>0.10452</c:v>
                </c:pt>
                <c:pt idx="93">
                  <c:v>0.15643000000000001</c:v>
                </c:pt>
                <c:pt idx="94">
                  <c:v>0.20791000000000001</c:v>
                </c:pt>
                <c:pt idx="95">
                  <c:v>0.25880999999999998</c:v>
                </c:pt>
                <c:pt idx="96">
                  <c:v>0.30901000000000001</c:v>
                </c:pt>
                <c:pt idx="97">
                  <c:v>0.35836000000000001</c:v>
                </c:pt>
                <c:pt idx="98">
                  <c:v>0.40672999999999998</c:v>
                </c:pt>
                <c:pt idx="99">
                  <c:v>0.45399</c:v>
                </c:pt>
                <c:pt idx="100">
                  <c:v>0.5</c:v>
                </c:pt>
                <c:pt idx="101">
                  <c:v>0.54462999999999995</c:v>
                </c:pt>
                <c:pt idx="102">
                  <c:v>0.58777999999999997</c:v>
                </c:pt>
                <c:pt idx="103">
                  <c:v>0.62931999999999999</c:v>
                </c:pt>
                <c:pt idx="104">
                  <c:v>0.66913</c:v>
                </c:pt>
                <c:pt idx="105">
                  <c:v>0.70709999999999995</c:v>
                </c:pt>
                <c:pt idx="106">
                  <c:v>0.74314000000000002</c:v>
                </c:pt>
                <c:pt idx="107">
                  <c:v>0.77714000000000005</c:v>
                </c:pt>
                <c:pt idx="108">
                  <c:v>0.80901000000000001</c:v>
                </c:pt>
                <c:pt idx="109">
                  <c:v>0.83867000000000003</c:v>
                </c:pt>
                <c:pt idx="110">
                  <c:v>0.86602000000000001</c:v>
                </c:pt>
                <c:pt idx="111">
                  <c:v>0.89100000000000001</c:v>
                </c:pt>
                <c:pt idx="112">
                  <c:v>0.91354000000000002</c:v>
                </c:pt>
                <c:pt idx="113">
                  <c:v>0.93357999999999997</c:v>
                </c:pt>
                <c:pt idx="114">
                  <c:v>0.95104999999999995</c:v>
                </c:pt>
                <c:pt idx="115">
                  <c:v>0.96592</c:v>
                </c:pt>
                <c:pt idx="116">
                  <c:v>0.97814999999999996</c:v>
                </c:pt>
                <c:pt idx="117">
                  <c:v>0.98768999999999996</c:v>
                </c:pt>
                <c:pt idx="118">
                  <c:v>0.99451999999999996</c:v>
                </c:pt>
                <c:pt idx="119">
                  <c:v>0.99863000000000002</c:v>
                </c:pt>
                <c:pt idx="120">
                  <c:v>1</c:v>
                </c:pt>
                <c:pt idx="121">
                  <c:v>0.99863000000000002</c:v>
                </c:pt>
                <c:pt idx="122">
                  <c:v>0.99451999999999996</c:v>
                </c:pt>
                <c:pt idx="123">
                  <c:v>0.98768999999999996</c:v>
                </c:pt>
                <c:pt idx="124">
                  <c:v>0.97814999999999996</c:v>
                </c:pt>
                <c:pt idx="125">
                  <c:v>0.96592999999999996</c:v>
                </c:pt>
                <c:pt idx="126">
                  <c:v>0.95106000000000002</c:v>
                </c:pt>
                <c:pt idx="127">
                  <c:v>0.93357999999999997</c:v>
                </c:pt>
                <c:pt idx="128">
                  <c:v>0.91354999999999997</c:v>
                </c:pt>
                <c:pt idx="129">
                  <c:v>0.89100999999999997</c:v>
                </c:pt>
                <c:pt idx="130">
                  <c:v>0.86602999999999997</c:v>
                </c:pt>
                <c:pt idx="131">
                  <c:v>0.83867000000000003</c:v>
                </c:pt>
                <c:pt idx="132">
                  <c:v>0.80901999999999996</c:v>
                </c:pt>
                <c:pt idx="133">
                  <c:v>0.77715000000000001</c:v>
                </c:pt>
                <c:pt idx="134">
                  <c:v>0.74314999999999998</c:v>
                </c:pt>
                <c:pt idx="135">
                  <c:v>0.70711000000000002</c:v>
                </c:pt>
                <c:pt idx="136">
                  <c:v>0.66913999999999996</c:v>
                </c:pt>
                <c:pt idx="137">
                  <c:v>0.62932999999999995</c:v>
                </c:pt>
                <c:pt idx="138">
                  <c:v>0.58779000000000003</c:v>
                </c:pt>
                <c:pt idx="139">
                  <c:v>0.54464999999999997</c:v>
                </c:pt>
                <c:pt idx="140">
                  <c:v>0.50000999999999995</c:v>
                </c:pt>
                <c:pt idx="141">
                  <c:v>0.45400000000000001</c:v>
                </c:pt>
                <c:pt idx="142">
                  <c:v>0.40673999999999999</c:v>
                </c:pt>
                <c:pt idx="143">
                  <c:v>0.35837999999999998</c:v>
                </c:pt>
                <c:pt idx="144">
                  <c:v>0.30902000000000002</c:v>
                </c:pt>
                <c:pt idx="145">
                  <c:v>0.25883</c:v>
                </c:pt>
                <c:pt idx="146">
                  <c:v>0.20791999999999999</c:v>
                </c:pt>
                <c:pt idx="147">
                  <c:v>0.15644</c:v>
                </c:pt>
                <c:pt idx="148">
                  <c:v>0.10453999999999999</c:v>
                </c:pt>
                <c:pt idx="149">
                  <c:v>5.2339999999999998E-2</c:v>
                </c:pt>
                <c:pt idx="150">
                  <c:v>1.0000000000000001E-5</c:v>
                </c:pt>
                <c:pt idx="151">
                  <c:v>-5.2330000000000002E-2</c:v>
                </c:pt>
                <c:pt idx="152">
                  <c:v>-0.10452</c:v>
                </c:pt>
                <c:pt idx="153">
                  <c:v>-0.15643000000000001</c:v>
                </c:pt>
                <c:pt idx="154">
                  <c:v>-0.2079</c:v>
                </c:pt>
                <c:pt idx="155">
                  <c:v>-0.25880999999999998</c:v>
                </c:pt>
                <c:pt idx="156">
                  <c:v>-0.30901000000000001</c:v>
                </c:pt>
                <c:pt idx="157">
                  <c:v>-0.35836000000000001</c:v>
                </c:pt>
                <c:pt idx="158">
                  <c:v>-0.40672999999999998</c:v>
                </c:pt>
                <c:pt idx="159">
                  <c:v>-0.45397999999999999</c:v>
                </c:pt>
                <c:pt idx="160">
                  <c:v>-0.49998999999999999</c:v>
                </c:pt>
                <c:pt idx="161">
                  <c:v>-0.54462999999999995</c:v>
                </c:pt>
                <c:pt idx="162">
                  <c:v>-0.58777999999999997</c:v>
                </c:pt>
                <c:pt idx="163">
                  <c:v>-0.62931000000000004</c:v>
                </c:pt>
                <c:pt idx="164">
                  <c:v>-0.66912000000000005</c:v>
                </c:pt>
                <c:pt idx="165">
                  <c:v>-0.70709999999999995</c:v>
                </c:pt>
                <c:pt idx="166">
                  <c:v>-0.74314000000000002</c:v>
                </c:pt>
                <c:pt idx="167">
                  <c:v>-0.77714000000000005</c:v>
                </c:pt>
                <c:pt idx="168">
                  <c:v>-0.80901000000000001</c:v>
                </c:pt>
                <c:pt idx="169">
                  <c:v>-0.83867000000000003</c:v>
                </c:pt>
                <c:pt idx="170">
                  <c:v>-0.86602000000000001</c:v>
                </c:pt>
                <c:pt idx="171">
                  <c:v>-0.89100000000000001</c:v>
                </c:pt>
                <c:pt idx="172">
                  <c:v>-0.91354000000000002</c:v>
                </c:pt>
                <c:pt idx="173">
                  <c:v>-0.93357999999999997</c:v>
                </c:pt>
                <c:pt idx="174">
                  <c:v>-0.95104999999999995</c:v>
                </c:pt>
                <c:pt idx="175">
                  <c:v>-0.96592</c:v>
                </c:pt>
                <c:pt idx="176">
                  <c:v>-0.97814999999999996</c:v>
                </c:pt>
                <c:pt idx="177">
                  <c:v>-0.98768999999999996</c:v>
                </c:pt>
                <c:pt idx="178">
                  <c:v>-0.99451999999999996</c:v>
                </c:pt>
                <c:pt idx="179">
                  <c:v>-0.99863000000000002</c:v>
                </c:pt>
                <c:pt idx="180">
                  <c:v>-1</c:v>
                </c:pt>
                <c:pt idx="181">
                  <c:v>-0.99863000000000002</c:v>
                </c:pt>
                <c:pt idx="182">
                  <c:v>-0.99451999999999996</c:v>
                </c:pt>
                <c:pt idx="183">
                  <c:v>-0.98768999999999996</c:v>
                </c:pt>
                <c:pt idx="184">
                  <c:v>-0.97814999999999996</c:v>
                </c:pt>
                <c:pt idx="185">
                  <c:v>-0.96592999999999996</c:v>
                </c:pt>
                <c:pt idx="186">
                  <c:v>-0.95106000000000002</c:v>
                </c:pt>
                <c:pt idx="187">
                  <c:v>-0.93357999999999997</c:v>
                </c:pt>
                <c:pt idx="188">
                  <c:v>-0.91354999999999997</c:v>
                </c:pt>
                <c:pt idx="189">
                  <c:v>-0.89100999999999997</c:v>
                </c:pt>
                <c:pt idx="190">
                  <c:v>-0.86602999999999997</c:v>
                </c:pt>
                <c:pt idx="191">
                  <c:v>-0.83867999999999998</c:v>
                </c:pt>
                <c:pt idx="192">
                  <c:v>-0.80901999999999996</c:v>
                </c:pt>
                <c:pt idx="193">
                  <c:v>-0.77715000000000001</c:v>
                </c:pt>
                <c:pt idx="194">
                  <c:v>-0.74314999999999998</c:v>
                </c:pt>
                <c:pt idx="195">
                  <c:v>-0.70711000000000002</c:v>
                </c:pt>
                <c:pt idx="196">
                  <c:v>-0.66913999999999996</c:v>
                </c:pt>
                <c:pt idx="197">
                  <c:v>-0.62932999999999995</c:v>
                </c:pt>
                <c:pt idx="198">
                  <c:v>-0.58779000000000003</c:v>
                </c:pt>
                <c:pt idx="199">
                  <c:v>-0.54464999999999997</c:v>
                </c:pt>
                <c:pt idx="200">
                  <c:v>-0.50000999999999995</c:v>
                </c:pt>
                <c:pt idx="201">
                  <c:v>-0.45400000000000001</c:v>
                </c:pt>
                <c:pt idx="202">
                  <c:v>-0.40675</c:v>
                </c:pt>
                <c:pt idx="203">
                  <c:v>-0.35837999999999998</c:v>
                </c:pt>
                <c:pt idx="204">
                  <c:v>-0.30903000000000003</c:v>
                </c:pt>
                <c:pt idx="205">
                  <c:v>-0.25883</c:v>
                </c:pt>
                <c:pt idx="206">
                  <c:v>-0.20791999999999999</c:v>
                </c:pt>
                <c:pt idx="207">
                  <c:v>-0.15644</c:v>
                </c:pt>
                <c:pt idx="208">
                  <c:v>-0.10453999999999999</c:v>
                </c:pt>
                <c:pt idx="209">
                  <c:v>-5.2350000000000001E-2</c:v>
                </c:pt>
                <c:pt idx="210">
                  <c:v>-1.0000000000000001E-5</c:v>
                </c:pt>
                <c:pt idx="211">
                  <c:v>5.2330000000000002E-2</c:v>
                </c:pt>
                <c:pt idx="212">
                  <c:v>0.10452</c:v>
                </c:pt>
                <c:pt idx="213">
                  <c:v>0.15642</c:v>
                </c:pt>
                <c:pt idx="214">
                  <c:v>0.2079</c:v>
                </c:pt>
                <c:pt idx="215">
                  <c:v>0.25880999999999998</c:v>
                </c:pt>
                <c:pt idx="216">
                  <c:v>0.30901000000000001</c:v>
                </c:pt>
                <c:pt idx="217">
                  <c:v>0.35836000000000001</c:v>
                </c:pt>
                <c:pt idx="218">
                  <c:v>0.40672999999999998</c:v>
                </c:pt>
                <c:pt idx="219">
                  <c:v>0.45397999999999999</c:v>
                </c:pt>
                <c:pt idx="220">
                  <c:v>0.49998999999999999</c:v>
                </c:pt>
                <c:pt idx="221">
                  <c:v>0.54462999999999995</c:v>
                </c:pt>
                <c:pt idx="222">
                  <c:v>0.58777999999999997</c:v>
                </c:pt>
                <c:pt idx="223">
                  <c:v>0.62931000000000004</c:v>
                </c:pt>
                <c:pt idx="224">
                  <c:v>0.66912000000000005</c:v>
                </c:pt>
                <c:pt idx="225">
                  <c:v>0.70709999999999995</c:v>
                </c:pt>
                <c:pt idx="226">
                  <c:v>0.74314000000000002</c:v>
                </c:pt>
                <c:pt idx="227">
                  <c:v>0.77714000000000005</c:v>
                </c:pt>
                <c:pt idx="228">
                  <c:v>0.80901000000000001</c:v>
                </c:pt>
                <c:pt idx="229">
                  <c:v>0.83865999999999996</c:v>
                </c:pt>
                <c:pt idx="230">
                  <c:v>0.86602000000000001</c:v>
                </c:pt>
                <c:pt idx="231">
                  <c:v>0.89100000000000001</c:v>
                </c:pt>
                <c:pt idx="232">
                  <c:v>0.91354000000000002</c:v>
                </c:pt>
                <c:pt idx="233">
                  <c:v>0.93357999999999997</c:v>
                </c:pt>
                <c:pt idx="234">
                  <c:v>0.95104999999999995</c:v>
                </c:pt>
                <c:pt idx="235">
                  <c:v>0.96592</c:v>
                </c:pt>
                <c:pt idx="236">
                  <c:v>0.97814999999999996</c:v>
                </c:pt>
                <c:pt idx="237">
                  <c:v>0.98768999999999996</c:v>
                </c:pt>
                <c:pt idx="238">
                  <c:v>0.99451999999999996</c:v>
                </c:pt>
                <c:pt idx="239">
                  <c:v>0.99863000000000002</c:v>
                </c:pt>
                <c:pt idx="240">
                  <c:v>1</c:v>
                </c:pt>
              </c:numCache>
            </c:numRef>
          </c:val>
          <c:smooth val="0"/>
          <c:extLst>
            <c:ext xmlns:c16="http://schemas.microsoft.com/office/drawing/2014/chart" uri="{C3380CC4-5D6E-409C-BE32-E72D297353CC}">
              <c16:uniqueId val="{00000000-ED35-45F1-8030-4F6B2C2B3487}"/>
            </c:ext>
          </c:extLst>
        </c:ser>
        <c:ser>
          <c:idx val="2"/>
          <c:order val="2"/>
          <c:tx>
            <c:strRef>
              <c:f>sound!$C$1</c:f>
              <c:strCache>
                <c:ptCount val="1"/>
                <c:pt idx="0">
                  <c:v>Frequency2</c:v>
                </c:pt>
              </c:strCache>
            </c:strRef>
          </c:tx>
          <c:spPr>
            <a:ln w="28575" cap="rnd">
              <a:solidFill>
                <a:schemeClr val="accent3"/>
              </a:solidFill>
              <a:round/>
            </a:ln>
            <a:effectLst/>
          </c:spPr>
          <c:marker>
            <c:symbol val="none"/>
          </c:marker>
          <c:val>
            <c:numRef>
              <c:f>sound!$C$2:$C$242</c:f>
              <c:numCache>
                <c:formatCode>General</c:formatCode>
                <c:ptCount val="241"/>
                <c:pt idx="0">
                  <c:v>4</c:v>
                </c:pt>
                <c:pt idx="1">
                  <c:v>3.9945200000000001</c:v>
                </c:pt>
                <c:pt idx="2">
                  <c:v>3.9781499999999999</c:v>
                </c:pt>
                <c:pt idx="3">
                  <c:v>3.95106</c:v>
                </c:pt>
                <c:pt idx="4">
                  <c:v>3.9135499999999999</c:v>
                </c:pt>
                <c:pt idx="5">
                  <c:v>3.8660299999999999</c:v>
                </c:pt>
                <c:pt idx="6">
                  <c:v>3.8090199999999999</c:v>
                </c:pt>
                <c:pt idx="7">
                  <c:v>3.74315</c:v>
                </c:pt>
                <c:pt idx="8">
                  <c:v>3.66913</c:v>
                </c:pt>
                <c:pt idx="9">
                  <c:v>3.58779</c:v>
                </c:pt>
                <c:pt idx="10">
                  <c:v>3.5</c:v>
                </c:pt>
                <c:pt idx="11">
                  <c:v>3.4067400000000001</c:v>
                </c:pt>
                <c:pt idx="12">
                  <c:v>3.3090199999999999</c:v>
                </c:pt>
                <c:pt idx="13">
                  <c:v>3.20791</c:v>
                </c:pt>
                <c:pt idx="14">
                  <c:v>3.10453</c:v>
                </c:pt>
                <c:pt idx="15">
                  <c:v>3</c:v>
                </c:pt>
                <c:pt idx="16">
                  <c:v>2.89547</c:v>
                </c:pt>
                <c:pt idx="17">
                  <c:v>2.79209</c:v>
                </c:pt>
                <c:pt idx="18">
                  <c:v>2.6909900000000002</c:v>
                </c:pt>
                <c:pt idx="19">
                  <c:v>2.59327</c:v>
                </c:pt>
                <c:pt idx="20">
                  <c:v>2.5</c:v>
                </c:pt>
                <c:pt idx="21">
                  <c:v>2.41222</c:v>
                </c:pt>
                <c:pt idx="22">
                  <c:v>2.33087</c:v>
                </c:pt>
                <c:pt idx="23">
                  <c:v>2.2568600000000001</c:v>
                </c:pt>
                <c:pt idx="24">
                  <c:v>2.1909900000000002</c:v>
                </c:pt>
                <c:pt idx="25">
                  <c:v>2.1339800000000002</c:v>
                </c:pt>
                <c:pt idx="26">
                  <c:v>2.0864600000000002</c:v>
                </c:pt>
                <c:pt idx="27">
                  <c:v>2.04894</c:v>
                </c:pt>
                <c:pt idx="28">
                  <c:v>2.0218500000000001</c:v>
                </c:pt>
                <c:pt idx="29">
                  <c:v>2.0054799999999999</c:v>
                </c:pt>
                <c:pt idx="30">
                  <c:v>2</c:v>
                </c:pt>
                <c:pt idx="31">
                  <c:v>2.0054799999999999</c:v>
                </c:pt>
                <c:pt idx="32">
                  <c:v>2.0218500000000001</c:v>
                </c:pt>
                <c:pt idx="33">
                  <c:v>2.04894</c:v>
                </c:pt>
                <c:pt idx="34">
                  <c:v>2.0864500000000001</c:v>
                </c:pt>
                <c:pt idx="35">
                  <c:v>2.1339700000000001</c:v>
                </c:pt>
                <c:pt idx="36">
                  <c:v>2.1909800000000001</c:v>
                </c:pt>
                <c:pt idx="37">
                  <c:v>2.25685</c:v>
                </c:pt>
                <c:pt idx="38">
                  <c:v>2.33087</c:v>
                </c:pt>
                <c:pt idx="39">
                  <c:v>2.41221</c:v>
                </c:pt>
                <c:pt idx="40">
                  <c:v>2.5</c:v>
                </c:pt>
                <c:pt idx="41">
                  <c:v>2.5932599999999999</c:v>
                </c:pt>
                <c:pt idx="42">
                  <c:v>2.6909800000000001</c:v>
                </c:pt>
                <c:pt idx="43">
                  <c:v>2.7920799999999999</c:v>
                </c:pt>
                <c:pt idx="44">
                  <c:v>2.89547</c:v>
                </c:pt>
                <c:pt idx="45">
                  <c:v>2.9999899999999999</c:v>
                </c:pt>
                <c:pt idx="46">
                  <c:v>3.1045199999999999</c:v>
                </c:pt>
                <c:pt idx="47">
                  <c:v>3.20791</c:v>
                </c:pt>
                <c:pt idx="48">
                  <c:v>3.3090099999999998</c:v>
                </c:pt>
                <c:pt idx="49">
                  <c:v>3.40673</c:v>
                </c:pt>
                <c:pt idx="50">
                  <c:v>3.5</c:v>
                </c:pt>
                <c:pt idx="51">
                  <c:v>3.58778</c:v>
                </c:pt>
                <c:pt idx="52">
                  <c:v>3.66913</c:v>
                </c:pt>
                <c:pt idx="53">
                  <c:v>3.7431399999999999</c:v>
                </c:pt>
                <c:pt idx="54">
                  <c:v>3.8090099999999998</c:v>
                </c:pt>
                <c:pt idx="55">
                  <c:v>3.8660199999999998</c:v>
                </c:pt>
                <c:pt idx="56">
                  <c:v>3.9135399999999998</c:v>
                </c:pt>
                <c:pt idx="57">
                  <c:v>3.95105</c:v>
                </c:pt>
                <c:pt idx="58">
                  <c:v>3.9781499999999999</c:v>
                </c:pt>
                <c:pt idx="59">
                  <c:v>3.9945200000000001</c:v>
                </c:pt>
                <c:pt idx="60">
                  <c:v>4</c:v>
                </c:pt>
                <c:pt idx="61">
                  <c:v>3.9945200000000001</c:v>
                </c:pt>
                <c:pt idx="62">
                  <c:v>3.9781499999999999</c:v>
                </c:pt>
                <c:pt idx="63">
                  <c:v>3.95106</c:v>
                </c:pt>
                <c:pt idx="64">
                  <c:v>3.9135499999999999</c:v>
                </c:pt>
                <c:pt idx="65">
                  <c:v>3.8660299999999999</c:v>
                </c:pt>
                <c:pt idx="66">
                  <c:v>3.8090199999999999</c:v>
                </c:pt>
                <c:pt idx="67">
                  <c:v>3.74315</c:v>
                </c:pt>
                <c:pt idx="68">
                  <c:v>3.6691400000000001</c:v>
                </c:pt>
                <c:pt idx="69">
                  <c:v>3.58779</c:v>
                </c:pt>
                <c:pt idx="70">
                  <c:v>3.5000100000000001</c:v>
                </c:pt>
                <c:pt idx="71">
                  <c:v>3.4067400000000001</c:v>
                </c:pt>
                <c:pt idx="72">
                  <c:v>3.3090199999999999</c:v>
                </c:pt>
                <c:pt idx="73">
                  <c:v>3.2079200000000001</c:v>
                </c:pt>
                <c:pt idx="74">
                  <c:v>3.1045400000000001</c:v>
                </c:pt>
                <c:pt idx="75">
                  <c:v>3.0000100000000001</c:v>
                </c:pt>
                <c:pt idx="76">
                  <c:v>2.8954800000000001</c:v>
                </c:pt>
                <c:pt idx="77">
                  <c:v>2.7921</c:v>
                </c:pt>
                <c:pt idx="78">
                  <c:v>2.6909900000000002</c:v>
                </c:pt>
                <c:pt idx="79">
                  <c:v>2.59327</c:v>
                </c:pt>
                <c:pt idx="80">
                  <c:v>2.5000100000000001</c:v>
                </c:pt>
                <c:pt idx="81">
                  <c:v>2.41222</c:v>
                </c:pt>
                <c:pt idx="82">
                  <c:v>2.3308800000000001</c:v>
                </c:pt>
                <c:pt idx="83">
                  <c:v>2.2568600000000001</c:v>
                </c:pt>
                <c:pt idx="84">
                  <c:v>2.1909900000000002</c:v>
                </c:pt>
                <c:pt idx="85">
                  <c:v>2.1339800000000002</c:v>
                </c:pt>
                <c:pt idx="86">
                  <c:v>2.0864600000000002</c:v>
                </c:pt>
                <c:pt idx="87">
                  <c:v>2.04895</c:v>
                </c:pt>
                <c:pt idx="88">
                  <c:v>2.0218500000000001</c:v>
                </c:pt>
                <c:pt idx="89">
                  <c:v>2.0054799999999999</c:v>
                </c:pt>
                <c:pt idx="90">
                  <c:v>2</c:v>
                </c:pt>
                <c:pt idx="91">
                  <c:v>2.0054799999999999</c:v>
                </c:pt>
                <c:pt idx="92">
                  <c:v>2.0218500000000001</c:v>
                </c:pt>
                <c:pt idx="93">
                  <c:v>2.04894</c:v>
                </c:pt>
                <c:pt idx="94">
                  <c:v>2.0864500000000001</c:v>
                </c:pt>
                <c:pt idx="95">
                  <c:v>2.1339700000000001</c:v>
                </c:pt>
                <c:pt idx="96">
                  <c:v>2.1909800000000001</c:v>
                </c:pt>
                <c:pt idx="97">
                  <c:v>2.25685</c:v>
                </c:pt>
                <c:pt idx="98">
                  <c:v>2.3308599999999999</c:v>
                </c:pt>
                <c:pt idx="99">
                  <c:v>2.41221</c:v>
                </c:pt>
                <c:pt idx="100">
                  <c:v>2.4999899999999999</c:v>
                </c:pt>
                <c:pt idx="101">
                  <c:v>2.5932499999999998</c:v>
                </c:pt>
                <c:pt idx="102">
                  <c:v>2.6909700000000001</c:v>
                </c:pt>
                <c:pt idx="103">
                  <c:v>2.7920799999999999</c:v>
                </c:pt>
                <c:pt idx="104">
                  <c:v>2.8954599999999999</c:v>
                </c:pt>
                <c:pt idx="105">
                  <c:v>2.9999899999999999</c:v>
                </c:pt>
                <c:pt idx="106">
                  <c:v>3.1045199999999999</c:v>
                </c:pt>
                <c:pt idx="107">
                  <c:v>3.2079</c:v>
                </c:pt>
                <c:pt idx="108">
                  <c:v>3.3090099999999998</c:v>
                </c:pt>
                <c:pt idx="109">
                  <c:v>3.40673</c:v>
                </c:pt>
                <c:pt idx="110">
                  <c:v>3.4999899999999999</c:v>
                </c:pt>
                <c:pt idx="111">
                  <c:v>3.58778</c:v>
                </c:pt>
                <c:pt idx="112">
                  <c:v>3.6691199999999999</c:v>
                </c:pt>
                <c:pt idx="113">
                  <c:v>3.7431399999999999</c:v>
                </c:pt>
                <c:pt idx="114">
                  <c:v>3.8090099999999998</c:v>
                </c:pt>
                <c:pt idx="115">
                  <c:v>3.8660199999999998</c:v>
                </c:pt>
                <c:pt idx="116">
                  <c:v>3.9135399999999998</c:v>
                </c:pt>
                <c:pt idx="117">
                  <c:v>3.95105</c:v>
                </c:pt>
                <c:pt idx="118">
                  <c:v>3.9781499999999999</c:v>
                </c:pt>
                <c:pt idx="119">
                  <c:v>3.9945200000000001</c:v>
                </c:pt>
                <c:pt idx="120">
                  <c:v>4</c:v>
                </c:pt>
                <c:pt idx="121">
                  <c:v>3.9945200000000001</c:v>
                </c:pt>
                <c:pt idx="122">
                  <c:v>3.9781499999999999</c:v>
                </c:pt>
                <c:pt idx="123">
                  <c:v>3.95106</c:v>
                </c:pt>
                <c:pt idx="124">
                  <c:v>3.9135499999999999</c:v>
                </c:pt>
                <c:pt idx="125">
                  <c:v>3.8660299999999999</c:v>
                </c:pt>
                <c:pt idx="126">
                  <c:v>3.8090199999999999</c:v>
                </c:pt>
                <c:pt idx="127">
                  <c:v>3.74315</c:v>
                </c:pt>
                <c:pt idx="128">
                  <c:v>3.6691400000000001</c:v>
                </c:pt>
                <c:pt idx="129">
                  <c:v>3.5878000000000001</c:v>
                </c:pt>
                <c:pt idx="130">
                  <c:v>3.5000100000000001</c:v>
                </c:pt>
                <c:pt idx="131">
                  <c:v>3.4067500000000002</c:v>
                </c:pt>
                <c:pt idx="132">
                  <c:v>3.3090299999999999</c:v>
                </c:pt>
                <c:pt idx="133">
                  <c:v>3.2079200000000001</c:v>
                </c:pt>
                <c:pt idx="134">
                  <c:v>3.1045400000000001</c:v>
                </c:pt>
                <c:pt idx="135">
                  <c:v>3.0000100000000001</c:v>
                </c:pt>
                <c:pt idx="136">
                  <c:v>2.8954800000000001</c:v>
                </c:pt>
                <c:pt idx="137">
                  <c:v>2.7921</c:v>
                </c:pt>
                <c:pt idx="138">
                  <c:v>2.6909999999999998</c:v>
                </c:pt>
                <c:pt idx="139">
                  <c:v>2.59328</c:v>
                </c:pt>
                <c:pt idx="140">
                  <c:v>2.5000100000000001</c:v>
                </c:pt>
                <c:pt idx="141">
                  <c:v>2.4122300000000001</c:v>
                </c:pt>
                <c:pt idx="142">
                  <c:v>2.3308800000000001</c:v>
                </c:pt>
                <c:pt idx="143">
                  <c:v>2.2568600000000001</c:v>
                </c:pt>
                <c:pt idx="144">
                  <c:v>2.1909900000000002</c:v>
                </c:pt>
                <c:pt idx="145">
                  <c:v>2.1339800000000002</c:v>
                </c:pt>
                <c:pt idx="146">
                  <c:v>2.0864600000000002</c:v>
                </c:pt>
                <c:pt idx="147">
                  <c:v>2.04895</c:v>
                </c:pt>
                <c:pt idx="148">
                  <c:v>2.0218600000000002</c:v>
                </c:pt>
                <c:pt idx="149">
                  <c:v>2.0054799999999999</c:v>
                </c:pt>
                <c:pt idx="150">
                  <c:v>2</c:v>
                </c:pt>
                <c:pt idx="151">
                  <c:v>2.0054799999999999</c:v>
                </c:pt>
                <c:pt idx="152">
                  <c:v>2.0218500000000001</c:v>
                </c:pt>
                <c:pt idx="153">
                  <c:v>2.04894</c:v>
                </c:pt>
                <c:pt idx="154">
                  <c:v>2.0864500000000001</c:v>
                </c:pt>
                <c:pt idx="155">
                  <c:v>2.1339700000000001</c:v>
                </c:pt>
                <c:pt idx="156">
                  <c:v>2.1909700000000001</c:v>
                </c:pt>
                <c:pt idx="157">
                  <c:v>2.25684</c:v>
                </c:pt>
                <c:pt idx="158">
                  <c:v>2.3308599999999999</c:v>
                </c:pt>
                <c:pt idx="159">
                  <c:v>2.4121999999999999</c:v>
                </c:pt>
                <c:pt idx="160">
                  <c:v>2.4999899999999999</c:v>
                </c:pt>
                <c:pt idx="161">
                  <c:v>2.5932499999999998</c:v>
                </c:pt>
                <c:pt idx="162">
                  <c:v>2.6909700000000001</c:v>
                </c:pt>
                <c:pt idx="163">
                  <c:v>2.7920699999999998</c:v>
                </c:pt>
                <c:pt idx="164">
                  <c:v>2.8954599999999999</c:v>
                </c:pt>
                <c:pt idx="165">
                  <c:v>2.9999799999999999</c:v>
                </c:pt>
                <c:pt idx="166">
                  <c:v>3.1045099999999999</c:v>
                </c:pt>
                <c:pt idx="167">
                  <c:v>3.2079</c:v>
                </c:pt>
                <c:pt idx="168">
                  <c:v>3.3090000000000002</c:v>
                </c:pt>
                <c:pt idx="169">
                  <c:v>3.40672</c:v>
                </c:pt>
                <c:pt idx="170">
                  <c:v>3.4999899999999999</c:v>
                </c:pt>
                <c:pt idx="171">
                  <c:v>3.5877699999999999</c:v>
                </c:pt>
                <c:pt idx="172">
                  <c:v>3.6691199999999999</c:v>
                </c:pt>
                <c:pt idx="173">
                  <c:v>3.7431299999999998</c:v>
                </c:pt>
                <c:pt idx="174">
                  <c:v>3.8090099999999998</c:v>
                </c:pt>
                <c:pt idx="175">
                  <c:v>3.8660199999999998</c:v>
                </c:pt>
                <c:pt idx="176">
                  <c:v>3.9135399999999998</c:v>
                </c:pt>
                <c:pt idx="177">
                  <c:v>3.95105</c:v>
                </c:pt>
                <c:pt idx="178">
                  <c:v>3.9781399999999998</c:v>
                </c:pt>
                <c:pt idx="179">
                  <c:v>3.9945200000000001</c:v>
                </c:pt>
                <c:pt idx="180">
                  <c:v>4</c:v>
                </c:pt>
                <c:pt idx="181">
                  <c:v>3.9945200000000001</c:v>
                </c:pt>
                <c:pt idx="182">
                  <c:v>3.9781499999999999</c:v>
                </c:pt>
                <c:pt idx="183">
                  <c:v>3.95106</c:v>
                </c:pt>
                <c:pt idx="184">
                  <c:v>3.9135499999999999</c:v>
                </c:pt>
                <c:pt idx="185">
                  <c:v>3.8660299999999999</c:v>
                </c:pt>
                <c:pt idx="186">
                  <c:v>3.8090299999999999</c:v>
                </c:pt>
                <c:pt idx="187">
                  <c:v>3.74316</c:v>
                </c:pt>
                <c:pt idx="188">
                  <c:v>3.6691400000000001</c:v>
                </c:pt>
                <c:pt idx="189">
                  <c:v>3.5878000000000001</c:v>
                </c:pt>
                <c:pt idx="190">
                  <c:v>3.5000200000000001</c:v>
                </c:pt>
                <c:pt idx="191">
                  <c:v>3.4067500000000002</c:v>
                </c:pt>
                <c:pt idx="192">
                  <c:v>3.3090299999999999</c:v>
                </c:pt>
                <c:pt idx="193">
                  <c:v>3.2079300000000002</c:v>
                </c:pt>
                <c:pt idx="194">
                  <c:v>3.1045500000000001</c:v>
                </c:pt>
                <c:pt idx="195">
                  <c:v>3.0000200000000001</c:v>
                </c:pt>
                <c:pt idx="196">
                  <c:v>2.8954900000000001</c:v>
                </c:pt>
                <c:pt idx="197">
                  <c:v>2.7921100000000001</c:v>
                </c:pt>
                <c:pt idx="198">
                  <c:v>2.6909999999999998</c:v>
                </c:pt>
                <c:pt idx="199">
                  <c:v>2.59328</c:v>
                </c:pt>
                <c:pt idx="200">
                  <c:v>2.5000200000000001</c:v>
                </c:pt>
                <c:pt idx="201">
                  <c:v>2.4122300000000001</c:v>
                </c:pt>
                <c:pt idx="202">
                  <c:v>2.3308800000000001</c:v>
                </c:pt>
                <c:pt idx="203">
                  <c:v>2.2568700000000002</c:v>
                </c:pt>
                <c:pt idx="204">
                  <c:v>2.1909900000000002</c:v>
                </c:pt>
                <c:pt idx="205">
                  <c:v>2.1339800000000002</c:v>
                </c:pt>
                <c:pt idx="206">
                  <c:v>2.0864600000000002</c:v>
                </c:pt>
                <c:pt idx="207">
                  <c:v>2.04895</c:v>
                </c:pt>
                <c:pt idx="208">
                  <c:v>2.0218600000000002</c:v>
                </c:pt>
                <c:pt idx="209">
                  <c:v>2.0054799999999999</c:v>
                </c:pt>
                <c:pt idx="210">
                  <c:v>2</c:v>
                </c:pt>
                <c:pt idx="211">
                  <c:v>2.0054799999999999</c:v>
                </c:pt>
                <c:pt idx="212">
                  <c:v>2.0218500000000001</c:v>
                </c:pt>
                <c:pt idx="213">
                  <c:v>2.04894</c:v>
                </c:pt>
                <c:pt idx="214">
                  <c:v>2.0864500000000001</c:v>
                </c:pt>
                <c:pt idx="215">
                  <c:v>2.1339600000000001</c:v>
                </c:pt>
                <c:pt idx="216">
                  <c:v>2.1909700000000001</c:v>
                </c:pt>
                <c:pt idx="217">
                  <c:v>2.25684</c:v>
                </c:pt>
                <c:pt idx="218">
                  <c:v>2.3308499999999999</c:v>
                </c:pt>
                <c:pt idx="219">
                  <c:v>2.4121999999999999</c:v>
                </c:pt>
                <c:pt idx="220">
                  <c:v>2.4999799999999999</c:v>
                </c:pt>
                <c:pt idx="221">
                  <c:v>2.5932400000000002</c:v>
                </c:pt>
                <c:pt idx="222">
                  <c:v>2.69096</c:v>
                </c:pt>
                <c:pt idx="223">
                  <c:v>2.7920699999999998</c:v>
                </c:pt>
                <c:pt idx="224">
                  <c:v>2.8954499999999999</c:v>
                </c:pt>
                <c:pt idx="225">
                  <c:v>2.9999799999999999</c:v>
                </c:pt>
                <c:pt idx="226">
                  <c:v>3.1045099999999999</c:v>
                </c:pt>
                <c:pt idx="227">
                  <c:v>3.2078899999999999</c:v>
                </c:pt>
                <c:pt idx="228">
                  <c:v>3.3090000000000002</c:v>
                </c:pt>
                <c:pt idx="229">
                  <c:v>3.40672</c:v>
                </c:pt>
                <c:pt idx="230">
                  <c:v>3.4999799999999999</c:v>
                </c:pt>
                <c:pt idx="231">
                  <c:v>3.5877699999999999</c:v>
                </c:pt>
                <c:pt idx="232">
                  <c:v>3.6691099999999999</c:v>
                </c:pt>
                <c:pt idx="233">
                  <c:v>3.7431299999999998</c:v>
                </c:pt>
                <c:pt idx="234">
                  <c:v>3.8090000000000002</c:v>
                </c:pt>
                <c:pt idx="235">
                  <c:v>3.8660100000000002</c:v>
                </c:pt>
                <c:pt idx="236">
                  <c:v>3.9135399999999998</c:v>
                </c:pt>
                <c:pt idx="237">
                  <c:v>3.95105</c:v>
                </c:pt>
                <c:pt idx="238">
                  <c:v>3.9781399999999998</c:v>
                </c:pt>
                <c:pt idx="239">
                  <c:v>3.9945200000000001</c:v>
                </c:pt>
                <c:pt idx="240">
                  <c:v>4</c:v>
                </c:pt>
              </c:numCache>
            </c:numRef>
          </c:val>
          <c:smooth val="0"/>
          <c:extLst>
            <c:ext xmlns:c16="http://schemas.microsoft.com/office/drawing/2014/chart" uri="{C3380CC4-5D6E-409C-BE32-E72D297353CC}">
              <c16:uniqueId val="{00000001-ED35-45F1-8030-4F6B2C2B3487}"/>
            </c:ext>
          </c:extLst>
        </c:ser>
        <c:ser>
          <c:idx val="3"/>
          <c:order val="3"/>
          <c:tx>
            <c:strRef>
              <c:f>sound!$D$1</c:f>
              <c:strCache>
                <c:ptCount val="1"/>
                <c:pt idx="0">
                  <c:v>Frequency4</c:v>
                </c:pt>
              </c:strCache>
            </c:strRef>
          </c:tx>
          <c:spPr>
            <a:ln w="28575" cap="rnd">
              <a:solidFill>
                <a:schemeClr val="accent4"/>
              </a:solidFill>
              <a:round/>
            </a:ln>
            <a:effectLst/>
          </c:spPr>
          <c:marker>
            <c:symbol val="none"/>
          </c:marker>
          <c:val>
            <c:numRef>
              <c:f>sound!$D$2:$D$242</c:f>
              <c:numCache>
                <c:formatCode>General</c:formatCode>
                <c:ptCount val="241"/>
                <c:pt idx="0">
                  <c:v>7</c:v>
                </c:pt>
                <c:pt idx="1">
                  <c:v>6.9781500000000003</c:v>
                </c:pt>
                <c:pt idx="2">
                  <c:v>6.9135499999999999</c:v>
                </c:pt>
                <c:pt idx="3">
                  <c:v>6.8090200000000003</c:v>
                </c:pt>
                <c:pt idx="4">
                  <c:v>6.66913</c:v>
                </c:pt>
                <c:pt idx="5">
                  <c:v>6.5</c:v>
                </c:pt>
                <c:pt idx="6">
                  <c:v>6.3090200000000003</c:v>
                </c:pt>
                <c:pt idx="7">
                  <c:v>6.1045299999999996</c:v>
                </c:pt>
                <c:pt idx="8">
                  <c:v>5.8954700000000004</c:v>
                </c:pt>
                <c:pt idx="9">
                  <c:v>5.6909900000000002</c:v>
                </c:pt>
                <c:pt idx="10">
                  <c:v>5.5</c:v>
                </c:pt>
                <c:pt idx="11">
                  <c:v>5.33087</c:v>
                </c:pt>
                <c:pt idx="12">
                  <c:v>5.1909900000000002</c:v>
                </c:pt>
                <c:pt idx="13">
                  <c:v>5.0864599999999998</c:v>
                </c:pt>
                <c:pt idx="14">
                  <c:v>5.0218499999999997</c:v>
                </c:pt>
                <c:pt idx="15">
                  <c:v>5</c:v>
                </c:pt>
                <c:pt idx="16">
                  <c:v>5.0218499999999997</c:v>
                </c:pt>
                <c:pt idx="17">
                  <c:v>5.0864500000000001</c:v>
                </c:pt>
                <c:pt idx="18">
                  <c:v>5.1909799999999997</c:v>
                </c:pt>
                <c:pt idx="19">
                  <c:v>5.33087</c:v>
                </c:pt>
                <c:pt idx="20">
                  <c:v>5.5</c:v>
                </c:pt>
                <c:pt idx="21">
                  <c:v>5.6909799999999997</c:v>
                </c:pt>
                <c:pt idx="22">
                  <c:v>5.8954700000000004</c:v>
                </c:pt>
                <c:pt idx="23">
                  <c:v>6.1045199999999999</c:v>
                </c:pt>
                <c:pt idx="24">
                  <c:v>6.3090099999999998</c:v>
                </c:pt>
                <c:pt idx="25">
                  <c:v>6.5</c:v>
                </c:pt>
                <c:pt idx="26">
                  <c:v>6.66913</c:v>
                </c:pt>
                <c:pt idx="27">
                  <c:v>6.8090099999999998</c:v>
                </c:pt>
                <c:pt idx="28">
                  <c:v>6.9135400000000002</c:v>
                </c:pt>
                <c:pt idx="29">
                  <c:v>6.9781500000000003</c:v>
                </c:pt>
                <c:pt idx="30">
                  <c:v>7</c:v>
                </c:pt>
                <c:pt idx="31">
                  <c:v>6.9781500000000003</c:v>
                </c:pt>
                <c:pt idx="32">
                  <c:v>6.9135499999999999</c:v>
                </c:pt>
                <c:pt idx="33">
                  <c:v>6.8090200000000003</c:v>
                </c:pt>
                <c:pt idx="34">
                  <c:v>6.6691399999999996</c:v>
                </c:pt>
                <c:pt idx="35">
                  <c:v>6.5000099999999996</c:v>
                </c:pt>
                <c:pt idx="36">
                  <c:v>6.3090200000000003</c:v>
                </c:pt>
                <c:pt idx="37">
                  <c:v>6.1045400000000001</c:v>
                </c:pt>
                <c:pt idx="38">
                  <c:v>5.8954800000000001</c:v>
                </c:pt>
                <c:pt idx="39">
                  <c:v>5.6909900000000002</c:v>
                </c:pt>
                <c:pt idx="40">
                  <c:v>5.5000099999999996</c:v>
                </c:pt>
                <c:pt idx="41">
                  <c:v>5.3308799999999996</c:v>
                </c:pt>
                <c:pt idx="42">
                  <c:v>5.1909900000000002</c:v>
                </c:pt>
                <c:pt idx="43">
                  <c:v>5.0864599999999998</c:v>
                </c:pt>
                <c:pt idx="44">
                  <c:v>5.0218499999999997</c:v>
                </c:pt>
                <c:pt idx="45">
                  <c:v>5</c:v>
                </c:pt>
                <c:pt idx="46">
                  <c:v>5.0218499999999997</c:v>
                </c:pt>
                <c:pt idx="47">
                  <c:v>5.0864500000000001</c:v>
                </c:pt>
                <c:pt idx="48">
                  <c:v>5.1909799999999997</c:v>
                </c:pt>
                <c:pt idx="49">
                  <c:v>5.3308600000000004</c:v>
                </c:pt>
                <c:pt idx="50">
                  <c:v>5.4999900000000004</c:v>
                </c:pt>
                <c:pt idx="51">
                  <c:v>5.6909700000000001</c:v>
                </c:pt>
                <c:pt idx="52">
                  <c:v>5.8954599999999999</c:v>
                </c:pt>
                <c:pt idx="53">
                  <c:v>6.1045199999999999</c:v>
                </c:pt>
                <c:pt idx="54">
                  <c:v>6.3090099999999998</c:v>
                </c:pt>
                <c:pt idx="55">
                  <c:v>6.4999900000000004</c:v>
                </c:pt>
                <c:pt idx="56">
                  <c:v>6.6691200000000004</c:v>
                </c:pt>
                <c:pt idx="57">
                  <c:v>6.8090099999999998</c:v>
                </c:pt>
                <c:pt idx="58">
                  <c:v>6.9135400000000002</c:v>
                </c:pt>
                <c:pt idx="59">
                  <c:v>6.9781500000000003</c:v>
                </c:pt>
                <c:pt idx="60">
                  <c:v>7</c:v>
                </c:pt>
                <c:pt idx="61">
                  <c:v>6.9781500000000003</c:v>
                </c:pt>
                <c:pt idx="62">
                  <c:v>6.9135499999999999</c:v>
                </c:pt>
                <c:pt idx="63">
                  <c:v>6.8090200000000003</c:v>
                </c:pt>
                <c:pt idx="64">
                  <c:v>6.6691399999999996</c:v>
                </c:pt>
                <c:pt idx="65">
                  <c:v>6.5000099999999996</c:v>
                </c:pt>
                <c:pt idx="66">
                  <c:v>6.3090299999999999</c:v>
                </c:pt>
                <c:pt idx="67">
                  <c:v>6.1045400000000001</c:v>
                </c:pt>
                <c:pt idx="68">
                  <c:v>5.8954800000000001</c:v>
                </c:pt>
                <c:pt idx="69">
                  <c:v>5.6909999999999998</c:v>
                </c:pt>
                <c:pt idx="70">
                  <c:v>5.5000099999999996</c:v>
                </c:pt>
                <c:pt idx="71">
                  <c:v>5.3308799999999996</c:v>
                </c:pt>
                <c:pt idx="72">
                  <c:v>5.1909900000000002</c:v>
                </c:pt>
                <c:pt idx="73">
                  <c:v>5.0864599999999998</c:v>
                </c:pt>
                <c:pt idx="74">
                  <c:v>5.0218600000000002</c:v>
                </c:pt>
                <c:pt idx="75">
                  <c:v>5</c:v>
                </c:pt>
                <c:pt idx="76">
                  <c:v>5.0218499999999997</c:v>
                </c:pt>
                <c:pt idx="77">
                  <c:v>5.0864500000000001</c:v>
                </c:pt>
                <c:pt idx="78">
                  <c:v>5.1909700000000001</c:v>
                </c:pt>
                <c:pt idx="79">
                  <c:v>5.3308600000000004</c:v>
                </c:pt>
                <c:pt idx="80">
                  <c:v>5.4999900000000004</c:v>
                </c:pt>
                <c:pt idx="81">
                  <c:v>5.6909700000000001</c:v>
                </c:pt>
                <c:pt idx="82">
                  <c:v>5.8954599999999999</c:v>
                </c:pt>
                <c:pt idx="83">
                  <c:v>6.1045100000000003</c:v>
                </c:pt>
                <c:pt idx="84">
                  <c:v>6.3090000000000002</c:v>
                </c:pt>
                <c:pt idx="85">
                  <c:v>6.4999900000000004</c:v>
                </c:pt>
                <c:pt idx="86">
                  <c:v>6.6691200000000004</c:v>
                </c:pt>
                <c:pt idx="87">
                  <c:v>6.8090099999999998</c:v>
                </c:pt>
                <c:pt idx="88">
                  <c:v>6.9135400000000002</c:v>
                </c:pt>
                <c:pt idx="89">
                  <c:v>6.9781399999999998</c:v>
                </c:pt>
                <c:pt idx="90">
                  <c:v>7</c:v>
                </c:pt>
                <c:pt idx="91">
                  <c:v>6.9781500000000003</c:v>
                </c:pt>
                <c:pt idx="92">
                  <c:v>6.9135499999999999</c:v>
                </c:pt>
                <c:pt idx="93">
                  <c:v>6.8090299999999999</c:v>
                </c:pt>
                <c:pt idx="94">
                  <c:v>6.6691399999999996</c:v>
                </c:pt>
                <c:pt idx="95">
                  <c:v>6.5000200000000001</c:v>
                </c:pt>
                <c:pt idx="96">
                  <c:v>6.3090299999999999</c:v>
                </c:pt>
                <c:pt idx="97">
                  <c:v>6.1045499999999997</c:v>
                </c:pt>
                <c:pt idx="98">
                  <c:v>5.8954899999999997</c:v>
                </c:pt>
                <c:pt idx="99">
                  <c:v>5.6909999999999998</c:v>
                </c:pt>
                <c:pt idx="100">
                  <c:v>5.5000200000000001</c:v>
                </c:pt>
                <c:pt idx="101">
                  <c:v>5.3308799999999996</c:v>
                </c:pt>
                <c:pt idx="102">
                  <c:v>5.1909900000000002</c:v>
                </c:pt>
                <c:pt idx="103">
                  <c:v>5.0864599999999998</c:v>
                </c:pt>
                <c:pt idx="104">
                  <c:v>5.0218600000000002</c:v>
                </c:pt>
                <c:pt idx="105">
                  <c:v>5</c:v>
                </c:pt>
                <c:pt idx="106">
                  <c:v>5.0218499999999997</c:v>
                </c:pt>
                <c:pt idx="107">
                  <c:v>5.0864500000000001</c:v>
                </c:pt>
                <c:pt idx="108">
                  <c:v>5.1909700000000001</c:v>
                </c:pt>
                <c:pt idx="109">
                  <c:v>5.3308499999999999</c:v>
                </c:pt>
                <c:pt idx="110">
                  <c:v>5.4999799999999999</c:v>
                </c:pt>
                <c:pt idx="111">
                  <c:v>5.6909599999999996</c:v>
                </c:pt>
                <c:pt idx="112">
                  <c:v>5.8954500000000003</c:v>
                </c:pt>
                <c:pt idx="113">
                  <c:v>6.1045100000000003</c:v>
                </c:pt>
                <c:pt idx="114">
                  <c:v>6.3090000000000002</c:v>
                </c:pt>
                <c:pt idx="115">
                  <c:v>6.4999799999999999</c:v>
                </c:pt>
                <c:pt idx="116">
                  <c:v>6.6691099999999999</c:v>
                </c:pt>
                <c:pt idx="117">
                  <c:v>6.8090000000000002</c:v>
                </c:pt>
                <c:pt idx="118">
                  <c:v>6.9135400000000002</c:v>
                </c:pt>
                <c:pt idx="119">
                  <c:v>6.9781399999999998</c:v>
                </c:pt>
                <c:pt idx="120">
                  <c:v>7</c:v>
                </c:pt>
                <c:pt idx="121">
                  <c:v>6.9781500000000003</c:v>
                </c:pt>
                <c:pt idx="122">
                  <c:v>6.9135499999999999</c:v>
                </c:pt>
                <c:pt idx="123">
                  <c:v>6.8090299999999999</c:v>
                </c:pt>
                <c:pt idx="124">
                  <c:v>6.6691500000000001</c:v>
                </c:pt>
                <c:pt idx="125">
                  <c:v>6.5000200000000001</c:v>
                </c:pt>
                <c:pt idx="126">
                  <c:v>6.3090400000000004</c:v>
                </c:pt>
                <c:pt idx="127">
                  <c:v>6.1045499999999997</c:v>
                </c:pt>
                <c:pt idx="128">
                  <c:v>5.8955000000000002</c:v>
                </c:pt>
                <c:pt idx="129">
                  <c:v>5.6910100000000003</c:v>
                </c:pt>
                <c:pt idx="130">
                  <c:v>5.5000200000000001</c:v>
                </c:pt>
                <c:pt idx="131">
                  <c:v>5.3308900000000001</c:v>
                </c:pt>
                <c:pt idx="132">
                  <c:v>5.1909999999999998</c:v>
                </c:pt>
                <c:pt idx="133">
                  <c:v>5.0864599999999998</c:v>
                </c:pt>
                <c:pt idx="134">
                  <c:v>5.0218600000000002</c:v>
                </c:pt>
                <c:pt idx="135">
                  <c:v>5</c:v>
                </c:pt>
                <c:pt idx="136">
                  <c:v>5.0218499999999997</c:v>
                </c:pt>
                <c:pt idx="137">
                  <c:v>5.0864399999999996</c:v>
                </c:pt>
                <c:pt idx="138">
                  <c:v>5.1909700000000001</c:v>
                </c:pt>
                <c:pt idx="139">
                  <c:v>5.3308499999999999</c:v>
                </c:pt>
                <c:pt idx="140">
                  <c:v>5.4999799999999999</c:v>
                </c:pt>
                <c:pt idx="141">
                  <c:v>5.6909599999999996</c:v>
                </c:pt>
                <c:pt idx="142">
                  <c:v>5.8954500000000003</c:v>
                </c:pt>
                <c:pt idx="143">
                  <c:v>6.1044999999999998</c:v>
                </c:pt>
                <c:pt idx="144">
                  <c:v>6.3089899999999997</c:v>
                </c:pt>
                <c:pt idx="145">
                  <c:v>6.4999799999999999</c:v>
                </c:pt>
                <c:pt idx="146">
                  <c:v>6.6691099999999999</c:v>
                </c:pt>
                <c:pt idx="147">
                  <c:v>6.8090000000000002</c:v>
                </c:pt>
                <c:pt idx="148">
                  <c:v>6.9135299999999997</c:v>
                </c:pt>
                <c:pt idx="149">
                  <c:v>6.9781399999999998</c:v>
                </c:pt>
                <c:pt idx="150">
                  <c:v>7</c:v>
                </c:pt>
                <c:pt idx="151">
                  <c:v>6.9781500000000003</c:v>
                </c:pt>
                <c:pt idx="152">
                  <c:v>6.9135600000000004</c:v>
                </c:pt>
                <c:pt idx="153">
                  <c:v>6.8090299999999999</c:v>
                </c:pt>
                <c:pt idx="154">
                  <c:v>6.6691500000000001</c:v>
                </c:pt>
                <c:pt idx="155">
                  <c:v>6.5000200000000001</c:v>
                </c:pt>
                <c:pt idx="156">
                  <c:v>6.3090400000000004</c:v>
                </c:pt>
                <c:pt idx="157">
                  <c:v>6.1045600000000002</c:v>
                </c:pt>
                <c:pt idx="158">
                  <c:v>5.8955000000000002</c:v>
                </c:pt>
                <c:pt idx="159">
                  <c:v>5.6910100000000003</c:v>
                </c:pt>
                <c:pt idx="160">
                  <c:v>5.5000299999999998</c:v>
                </c:pt>
                <c:pt idx="161">
                  <c:v>5.3308900000000001</c:v>
                </c:pt>
                <c:pt idx="162">
                  <c:v>5.1909999999999998</c:v>
                </c:pt>
                <c:pt idx="163">
                  <c:v>5.0864700000000003</c:v>
                </c:pt>
                <c:pt idx="164">
                  <c:v>5.0218600000000002</c:v>
                </c:pt>
                <c:pt idx="165">
                  <c:v>5</c:v>
                </c:pt>
                <c:pt idx="166">
                  <c:v>5.0218499999999997</c:v>
                </c:pt>
                <c:pt idx="167">
                  <c:v>5.0864399999999996</c:v>
                </c:pt>
                <c:pt idx="168">
                  <c:v>5.1909599999999996</c:v>
                </c:pt>
                <c:pt idx="169">
                  <c:v>5.3308499999999999</c:v>
                </c:pt>
                <c:pt idx="170">
                  <c:v>5.4999700000000002</c:v>
                </c:pt>
                <c:pt idx="171">
                  <c:v>5.69095</c:v>
                </c:pt>
                <c:pt idx="172">
                  <c:v>5.8954399999999998</c:v>
                </c:pt>
                <c:pt idx="173">
                  <c:v>6.1044999999999998</c:v>
                </c:pt>
                <c:pt idx="174">
                  <c:v>6.3089899999999997</c:v>
                </c:pt>
                <c:pt idx="175">
                  <c:v>6.4999700000000002</c:v>
                </c:pt>
                <c:pt idx="176">
                  <c:v>6.6691099999999999</c:v>
                </c:pt>
                <c:pt idx="177">
                  <c:v>6.8090000000000002</c:v>
                </c:pt>
                <c:pt idx="178">
                  <c:v>6.9135299999999997</c:v>
                </c:pt>
                <c:pt idx="179">
                  <c:v>6.9781399999999998</c:v>
                </c:pt>
                <c:pt idx="180">
                  <c:v>7</c:v>
                </c:pt>
                <c:pt idx="181">
                  <c:v>6.9781500000000003</c:v>
                </c:pt>
                <c:pt idx="182">
                  <c:v>6.9135600000000004</c:v>
                </c:pt>
                <c:pt idx="183">
                  <c:v>6.8090400000000004</c:v>
                </c:pt>
                <c:pt idx="184">
                  <c:v>6.6691599999999998</c:v>
                </c:pt>
                <c:pt idx="185">
                  <c:v>6.5000299999999998</c:v>
                </c:pt>
                <c:pt idx="186">
                  <c:v>6.30905</c:v>
                </c:pt>
                <c:pt idx="187">
                  <c:v>6.1045600000000002</c:v>
                </c:pt>
                <c:pt idx="188">
                  <c:v>5.8955099999999998</c:v>
                </c:pt>
                <c:pt idx="189">
                  <c:v>5.69102</c:v>
                </c:pt>
                <c:pt idx="190">
                  <c:v>5.5000299999999998</c:v>
                </c:pt>
                <c:pt idx="191">
                  <c:v>5.3308999999999997</c:v>
                </c:pt>
                <c:pt idx="192">
                  <c:v>5.1909999999999998</c:v>
                </c:pt>
                <c:pt idx="193">
                  <c:v>5.0864700000000003</c:v>
                </c:pt>
                <c:pt idx="194">
                  <c:v>5.0218600000000002</c:v>
                </c:pt>
                <c:pt idx="195">
                  <c:v>5</c:v>
                </c:pt>
                <c:pt idx="196">
                  <c:v>5.0218400000000001</c:v>
                </c:pt>
                <c:pt idx="197">
                  <c:v>5.0864399999999996</c:v>
                </c:pt>
                <c:pt idx="198">
                  <c:v>5.1909599999999996</c:v>
                </c:pt>
                <c:pt idx="199">
                  <c:v>5.3308400000000002</c:v>
                </c:pt>
                <c:pt idx="200">
                  <c:v>5.4999700000000002</c:v>
                </c:pt>
                <c:pt idx="201">
                  <c:v>5.69095</c:v>
                </c:pt>
                <c:pt idx="202">
                  <c:v>5.8954300000000002</c:v>
                </c:pt>
                <c:pt idx="203">
                  <c:v>6.1044900000000002</c:v>
                </c:pt>
                <c:pt idx="204">
                  <c:v>6.30898</c:v>
                </c:pt>
                <c:pt idx="205">
                  <c:v>6.4999700000000002</c:v>
                </c:pt>
                <c:pt idx="206">
                  <c:v>6.6691000000000003</c:v>
                </c:pt>
                <c:pt idx="207">
                  <c:v>6.8089899999999997</c:v>
                </c:pt>
                <c:pt idx="208">
                  <c:v>6.9135299999999997</c:v>
                </c:pt>
                <c:pt idx="209">
                  <c:v>6.9781399999999998</c:v>
                </c:pt>
                <c:pt idx="210">
                  <c:v>7</c:v>
                </c:pt>
                <c:pt idx="211">
                  <c:v>6.9781599999999999</c:v>
                </c:pt>
                <c:pt idx="212">
                  <c:v>6.9135600000000004</c:v>
                </c:pt>
                <c:pt idx="213">
                  <c:v>6.8090400000000004</c:v>
                </c:pt>
                <c:pt idx="214">
                  <c:v>6.6691599999999998</c:v>
                </c:pt>
                <c:pt idx="215">
                  <c:v>6.5000299999999998</c:v>
                </c:pt>
                <c:pt idx="216">
                  <c:v>6.30905</c:v>
                </c:pt>
                <c:pt idx="217">
                  <c:v>6.1045699999999998</c:v>
                </c:pt>
                <c:pt idx="218">
                  <c:v>5.8955099999999998</c:v>
                </c:pt>
                <c:pt idx="219">
                  <c:v>5.69102</c:v>
                </c:pt>
                <c:pt idx="220">
                  <c:v>5.5000299999999998</c:v>
                </c:pt>
                <c:pt idx="221">
                  <c:v>5.3308999999999997</c:v>
                </c:pt>
                <c:pt idx="222">
                  <c:v>5.1910100000000003</c:v>
                </c:pt>
                <c:pt idx="223">
                  <c:v>5.0864700000000003</c:v>
                </c:pt>
                <c:pt idx="224">
                  <c:v>5.0218600000000002</c:v>
                </c:pt>
                <c:pt idx="225">
                  <c:v>5</c:v>
                </c:pt>
                <c:pt idx="226">
                  <c:v>5.0218400000000001</c:v>
                </c:pt>
                <c:pt idx="227">
                  <c:v>5.0864399999999996</c:v>
                </c:pt>
                <c:pt idx="228">
                  <c:v>5.1909599999999996</c:v>
                </c:pt>
                <c:pt idx="229">
                  <c:v>5.3308400000000002</c:v>
                </c:pt>
                <c:pt idx="230">
                  <c:v>5.4999599999999997</c:v>
                </c:pt>
                <c:pt idx="231">
                  <c:v>5.6909400000000003</c:v>
                </c:pt>
                <c:pt idx="232">
                  <c:v>5.8954300000000002</c:v>
                </c:pt>
                <c:pt idx="233">
                  <c:v>6.1044900000000002</c:v>
                </c:pt>
                <c:pt idx="234">
                  <c:v>6.30898</c:v>
                </c:pt>
                <c:pt idx="235">
                  <c:v>6.4999599999999997</c:v>
                </c:pt>
                <c:pt idx="236">
                  <c:v>6.6691000000000003</c:v>
                </c:pt>
                <c:pt idx="237">
                  <c:v>6.8089899999999997</c:v>
                </c:pt>
                <c:pt idx="238">
                  <c:v>6.9135299999999997</c:v>
                </c:pt>
                <c:pt idx="239">
                  <c:v>6.9781399999999998</c:v>
                </c:pt>
                <c:pt idx="240">
                  <c:v>7</c:v>
                </c:pt>
              </c:numCache>
            </c:numRef>
          </c:val>
          <c:smooth val="0"/>
          <c:extLst>
            <c:ext xmlns:c16="http://schemas.microsoft.com/office/drawing/2014/chart" uri="{C3380CC4-5D6E-409C-BE32-E72D297353CC}">
              <c16:uniqueId val="{00000002-ED35-45F1-8030-4F6B2C2B3487}"/>
            </c:ext>
          </c:extLst>
        </c:ser>
        <c:ser>
          <c:idx val="4"/>
          <c:order val="4"/>
          <c:tx>
            <c:strRef>
              <c:f>sound!$E$1</c:f>
              <c:strCache>
                <c:ptCount val="1"/>
                <c:pt idx="0">
                  <c:v>Combined</c:v>
                </c:pt>
              </c:strCache>
            </c:strRef>
          </c:tx>
          <c:spPr>
            <a:ln w="28575" cap="rnd">
              <a:solidFill>
                <a:schemeClr val="accent5"/>
              </a:solidFill>
              <a:round/>
            </a:ln>
            <a:effectLst/>
          </c:spPr>
          <c:marker>
            <c:symbol val="none"/>
          </c:marker>
          <c:val>
            <c:numRef>
              <c:f>sound!$E$2:$E$242</c:f>
              <c:numCache>
                <c:formatCode>General</c:formatCode>
                <c:ptCount val="241"/>
                <c:pt idx="0">
                  <c:v>-3</c:v>
                </c:pt>
                <c:pt idx="1">
                  <c:v>-3.0287000000000002</c:v>
                </c:pt>
                <c:pt idx="2">
                  <c:v>-3.1137800000000002</c:v>
                </c:pt>
                <c:pt idx="3">
                  <c:v>-3.25224</c:v>
                </c:pt>
                <c:pt idx="4">
                  <c:v>-3.4391699999999998</c:v>
                </c:pt>
                <c:pt idx="5">
                  <c:v>-3.66805</c:v>
                </c:pt>
                <c:pt idx="6">
                  <c:v>-3.9309099999999999</c:v>
                </c:pt>
                <c:pt idx="7">
                  <c:v>-4.2187400000000004</c:v>
                </c:pt>
                <c:pt idx="8">
                  <c:v>-4.5218499999999997</c:v>
                </c:pt>
                <c:pt idx="9">
                  <c:v>-4.8302199999999997</c:v>
                </c:pt>
                <c:pt idx="10">
                  <c:v>-5.1339699999999997</c:v>
                </c:pt>
                <c:pt idx="11">
                  <c:v>-5.4237200000000003</c:v>
                </c:pt>
                <c:pt idx="12">
                  <c:v>-5.6909799999999997</c:v>
                </c:pt>
                <c:pt idx="13">
                  <c:v>-5.9284800000000004</c:v>
                </c:pt>
                <c:pt idx="14">
                  <c:v>-6.1304699999999999</c:v>
                </c:pt>
                <c:pt idx="15">
                  <c:v>-6.2928899999999999</c:v>
                </c:pt>
                <c:pt idx="16">
                  <c:v>-6.4135400000000002</c:v>
                </c:pt>
                <c:pt idx="17">
                  <c:v>-6.4921300000000004</c:v>
                </c:pt>
                <c:pt idx="18">
                  <c:v>-6.5302499999999997</c:v>
                </c:pt>
                <c:pt idx="19">
                  <c:v>-6.5312299999999999</c:v>
                </c:pt>
                <c:pt idx="20">
                  <c:v>-6.5</c:v>
                </c:pt>
                <c:pt idx="21">
                  <c:v>-6.4428099999999997</c:v>
                </c:pt>
                <c:pt idx="22">
                  <c:v>-6.3669200000000004</c:v>
                </c:pt>
                <c:pt idx="23">
                  <c:v>-6.2802499999999997</c:v>
                </c:pt>
                <c:pt idx="24">
                  <c:v>-6.1909799999999997</c:v>
                </c:pt>
                <c:pt idx="25">
                  <c:v>-6.1072100000000002</c:v>
                </c:pt>
                <c:pt idx="26">
                  <c:v>-6.0365000000000002</c:v>
                </c:pt>
                <c:pt idx="27">
                  <c:v>-5.9856100000000003</c:v>
                </c:pt>
                <c:pt idx="28">
                  <c:v>-5.96007</c:v>
                </c:pt>
                <c:pt idx="29">
                  <c:v>-5.9640399999999998</c:v>
                </c:pt>
                <c:pt idx="30">
                  <c:v>-6</c:v>
                </c:pt>
                <c:pt idx="31">
                  <c:v>-6.0687100000000003</c:v>
                </c:pt>
                <c:pt idx="32">
                  <c:v>-6.16913</c:v>
                </c:pt>
                <c:pt idx="33">
                  <c:v>-6.29847</c:v>
                </c:pt>
                <c:pt idx="34">
                  <c:v>-6.4523200000000003</c:v>
                </c:pt>
                <c:pt idx="35">
                  <c:v>-6.6248399999999998</c:v>
                </c:pt>
                <c:pt idx="36">
                  <c:v>-6.8090099999999998</c:v>
                </c:pt>
                <c:pt idx="37">
                  <c:v>-6.9969799999999998</c:v>
                </c:pt>
                <c:pt idx="38">
                  <c:v>-7.1803900000000001</c:v>
                </c:pt>
                <c:pt idx="39">
                  <c:v>-7.3507899999999999</c:v>
                </c:pt>
                <c:pt idx="40">
                  <c:v>-7.4999900000000004</c:v>
                </c:pt>
                <c:pt idx="41">
                  <c:v>-7.6204999999999998</c:v>
                </c:pt>
                <c:pt idx="42">
                  <c:v>-7.7058200000000001</c:v>
                </c:pt>
                <c:pt idx="43">
                  <c:v>-7.7507799999999998</c:v>
                </c:pt>
                <c:pt idx="44">
                  <c:v>-7.7518099999999999</c:v>
                </c:pt>
                <c:pt idx="45">
                  <c:v>-7.7071100000000001</c:v>
                </c:pt>
                <c:pt idx="46">
                  <c:v>-7.6167699999999998</c:v>
                </c:pt>
                <c:pt idx="47">
                  <c:v>-7.4827899999999996</c:v>
                </c:pt>
                <c:pt idx="48">
                  <c:v>-7.3090299999999999</c:v>
                </c:pt>
                <c:pt idx="49">
                  <c:v>-7.1010799999999996</c:v>
                </c:pt>
                <c:pt idx="50">
                  <c:v>-6.8660399999999999</c:v>
                </c:pt>
                <c:pt idx="51">
                  <c:v>-6.6122500000000004</c:v>
                </c:pt>
                <c:pt idx="52">
                  <c:v>-6.3489599999999999</c:v>
                </c:pt>
                <c:pt idx="53">
                  <c:v>-6.0859199999999998</c:v>
                </c:pt>
                <c:pt idx="54">
                  <c:v>-5.8330399999999996</c:v>
                </c:pt>
                <c:pt idx="55">
                  <c:v>-5.5999100000000004</c:v>
                </c:pt>
                <c:pt idx="56">
                  <c:v>-5.3954800000000001</c:v>
                </c:pt>
                <c:pt idx="57">
                  <c:v>-5.2276199999999999</c:v>
                </c:pt>
                <c:pt idx="58">
                  <c:v>-5.10283</c:v>
                </c:pt>
                <c:pt idx="59">
                  <c:v>-5.0259600000000004</c:v>
                </c:pt>
                <c:pt idx="60">
                  <c:v>-5</c:v>
                </c:pt>
                <c:pt idx="61">
                  <c:v>-5.0259600000000004</c:v>
                </c:pt>
                <c:pt idx="62">
                  <c:v>-5.1028200000000004</c:v>
                </c:pt>
                <c:pt idx="63">
                  <c:v>-5.2276100000000003</c:v>
                </c:pt>
                <c:pt idx="64">
                  <c:v>-5.3954599999999999</c:v>
                </c:pt>
                <c:pt idx="65">
                  <c:v>-5.5998900000000003</c:v>
                </c:pt>
                <c:pt idx="66">
                  <c:v>-5.8330099999999998</c:v>
                </c:pt>
                <c:pt idx="67">
                  <c:v>-6.08589</c:v>
                </c:pt>
                <c:pt idx="68">
                  <c:v>-6.3489300000000002</c:v>
                </c:pt>
                <c:pt idx="69">
                  <c:v>-6.6122199999999998</c:v>
                </c:pt>
                <c:pt idx="70">
                  <c:v>-6.8660100000000002</c:v>
                </c:pt>
                <c:pt idx="71">
                  <c:v>-7.1010499999999999</c:v>
                </c:pt>
                <c:pt idx="72">
                  <c:v>-7.3090000000000002</c:v>
                </c:pt>
                <c:pt idx="73">
                  <c:v>-7.4827700000000004</c:v>
                </c:pt>
                <c:pt idx="74">
                  <c:v>-7.6167600000000002</c:v>
                </c:pt>
                <c:pt idx="75">
                  <c:v>-7.7070999999999996</c:v>
                </c:pt>
                <c:pt idx="76">
                  <c:v>-7.7518099999999999</c:v>
                </c:pt>
                <c:pt idx="77">
                  <c:v>-7.7507799999999998</c:v>
                </c:pt>
                <c:pt idx="78">
                  <c:v>-7.7058200000000001</c:v>
                </c:pt>
                <c:pt idx="79">
                  <c:v>-7.6205100000000003</c:v>
                </c:pt>
                <c:pt idx="80">
                  <c:v>-7.5000099999999996</c:v>
                </c:pt>
                <c:pt idx="81">
                  <c:v>-7.3508100000000001</c:v>
                </c:pt>
                <c:pt idx="82">
                  <c:v>-7.1804100000000002</c:v>
                </c:pt>
                <c:pt idx="83">
                  <c:v>-6.9969999999999999</c:v>
                </c:pt>
                <c:pt idx="84">
                  <c:v>-6.8090299999999999</c:v>
                </c:pt>
                <c:pt idx="85">
                  <c:v>-6.62486</c:v>
                </c:pt>
                <c:pt idx="86">
                  <c:v>-6.4523400000000004</c:v>
                </c:pt>
                <c:pt idx="87">
                  <c:v>-6.2984900000000001</c:v>
                </c:pt>
                <c:pt idx="88">
                  <c:v>-6.1691399999999996</c:v>
                </c:pt>
                <c:pt idx="89">
                  <c:v>-6.0687199999999999</c:v>
                </c:pt>
                <c:pt idx="90">
                  <c:v>-6.0000099999999996</c:v>
                </c:pt>
                <c:pt idx="91">
                  <c:v>-5.9640399999999998</c:v>
                </c:pt>
                <c:pt idx="92">
                  <c:v>-5.96007</c:v>
                </c:pt>
                <c:pt idx="93">
                  <c:v>-5.9855999999999998</c:v>
                </c:pt>
                <c:pt idx="94">
                  <c:v>-6.0365000000000002</c:v>
                </c:pt>
                <c:pt idx="95">
                  <c:v>-6.1071999999999997</c:v>
                </c:pt>
                <c:pt idx="96">
                  <c:v>-6.1909799999999997</c:v>
                </c:pt>
                <c:pt idx="97">
                  <c:v>-6.28024</c:v>
                </c:pt>
                <c:pt idx="98">
                  <c:v>-6.3669200000000004</c:v>
                </c:pt>
                <c:pt idx="99">
                  <c:v>-6.4428099999999997</c:v>
                </c:pt>
                <c:pt idx="100">
                  <c:v>-6.5</c:v>
                </c:pt>
                <c:pt idx="101">
                  <c:v>-6.5312299999999999</c:v>
                </c:pt>
                <c:pt idx="102">
                  <c:v>-6.5302499999999997</c:v>
                </c:pt>
                <c:pt idx="103">
                  <c:v>-6.49214</c:v>
                </c:pt>
                <c:pt idx="104">
                  <c:v>-6.4135600000000004</c:v>
                </c:pt>
                <c:pt idx="105">
                  <c:v>-6.29291</c:v>
                </c:pt>
                <c:pt idx="106">
                  <c:v>-6.13049</c:v>
                </c:pt>
                <c:pt idx="107">
                  <c:v>-5.9285100000000002</c:v>
                </c:pt>
                <c:pt idx="108">
                  <c:v>-5.6910100000000003</c:v>
                </c:pt>
                <c:pt idx="109">
                  <c:v>-5.4237500000000001</c:v>
                </c:pt>
                <c:pt idx="110">
                  <c:v>-5.13401</c:v>
                </c:pt>
                <c:pt idx="111">
                  <c:v>-4.83026</c:v>
                </c:pt>
                <c:pt idx="112">
                  <c:v>-4.5218800000000003</c:v>
                </c:pt>
                <c:pt idx="113">
                  <c:v>-4.2187799999999998</c:v>
                </c:pt>
                <c:pt idx="114">
                  <c:v>-3.9309400000000001</c:v>
                </c:pt>
                <c:pt idx="115">
                  <c:v>-3.6680700000000002</c:v>
                </c:pt>
                <c:pt idx="116">
                  <c:v>-3.4392</c:v>
                </c:pt>
                <c:pt idx="117">
                  <c:v>-3.2522600000000002</c:v>
                </c:pt>
                <c:pt idx="118">
                  <c:v>-3.1137999999999999</c:v>
                </c:pt>
                <c:pt idx="119">
                  <c:v>-3.0287099999999998</c:v>
                </c:pt>
                <c:pt idx="120">
                  <c:v>-3</c:v>
                </c:pt>
                <c:pt idx="121">
                  <c:v>-3.0286900000000001</c:v>
                </c:pt>
                <c:pt idx="122">
                  <c:v>-3.1137700000000001</c:v>
                </c:pt>
                <c:pt idx="123">
                  <c:v>-3.2522199999999999</c:v>
                </c:pt>
                <c:pt idx="124">
                  <c:v>-3.4391500000000002</c:v>
                </c:pt>
                <c:pt idx="125">
                  <c:v>-3.6680199999999998</c:v>
                </c:pt>
                <c:pt idx="126">
                  <c:v>-3.9308800000000002</c:v>
                </c:pt>
                <c:pt idx="127">
                  <c:v>-4.2187099999999997</c:v>
                </c:pt>
                <c:pt idx="128">
                  <c:v>-4.52182</c:v>
                </c:pt>
                <c:pt idx="129">
                  <c:v>-4.83019</c:v>
                </c:pt>
                <c:pt idx="130">
                  <c:v>-5.1339399999999999</c:v>
                </c:pt>
                <c:pt idx="131">
                  <c:v>-5.4236899999999997</c:v>
                </c:pt>
                <c:pt idx="132">
                  <c:v>-5.69095</c:v>
                </c:pt>
                <c:pt idx="133">
                  <c:v>-5.9284600000000003</c:v>
                </c:pt>
                <c:pt idx="134">
                  <c:v>-6.1304499999999997</c:v>
                </c:pt>
                <c:pt idx="135">
                  <c:v>-6.2928699999999997</c:v>
                </c:pt>
                <c:pt idx="136">
                  <c:v>-6.4135299999999997</c:v>
                </c:pt>
                <c:pt idx="137">
                  <c:v>-6.4921300000000004</c:v>
                </c:pt>
                <c:pt idx="138">
                  <c:v>-6.53024</c:v>
                </c:pt>
                <c:pt idx="139">
                  <c:v>-6.5312299999999999</c:v>
                </c:pt>
                <c:pt idx="140">
                  <c:v>-6.5</c:v>
                </c:pt>
                <c:pt idx="141">
                  <c:v>-6.4428200000000002</c:v>
                </c:pt>
                <c:pt idx="142">
                  <c:v>-6.36693</c:v>
                </c:pt>
                <c:pt idx="143">
                  <c:v>-6.2802600000000002</c:v>
                </c:pt>
                <c:pt idx="144">
                  <c:v>-6.1909900000000002</c:v>
                </c:pt>
                <c:pt idx="145">
                  <c:v>-6.1072199999999999</c:v>
                </c:pt>
                <c:pt idx="146">
                  <c:v>-6.0365099999999998</c:v>
                </c:pt>
                <c:pt idx="147">
                  <c:v>-5.9856100000000003</c:v>
                </c:pt>
                <c:pt idx="148">
                  <c:v>-5.96007</c:v>
                </c:pt>
                <c:pt idx="149">
                  <c:v>-5.9640300000000002</c:v>
                </c:pt>
                <c:pt idx="150">
                  <c:v>-5.9999900000000004</c:v>
                </c:pt>
                <c:pt idx="151">
                  <c:v>-6.0686999999999998</c:v>
                </c:pt>
                <c:pt idx="152">
                  <c:v>-6.1691099999999999</c:v>
                </c:pt>
                <c:pt idx="153">
                  <c:v>-6.2984499999999999</c:v>
                </c:pt>
                <c:pt idx="154">
                  <c:v>-6.4523000000000001</c:v>
                </c:pt>
                <c:pt idx="155">
                  <c:v>-6.6248199999999997</c:v>
                </c:pt>
                <c:pt idx="156">
                  <c:v>-6.8089899999999997</c:v>
                </c:pt>
                <c:pt idx="157">
                  <c:v>-6.9969599999999996</c:v>
                </c:pt>
                <c:pt idx="158">
                  <c:v>-7.1803699999999999</c:v>
                </c:pt>
                <c:pt idx="159">
                  <c:v>-7.3507699999999998</c:v>
                </c:pt>
                <c:pt idx="160">
                  <c:v>-7.4999799999999999</c:v>
                </c:pt>
                <c:pt idx="161">
                  <c:v>-7.6204900000000002</c:v>
                </c:pt>
                <c:pt idx="162">
                  <c:v>-7.7058099999999996</c:v>
                </c:pt>
                <c:pt idx="163">
                  <c:v>-7.7507700000000002</c:v>
                </c:pt>
                <c:pt idx="164">
                  <c:v>-7.7518099999999999</c:v>
                </c:pt>
                <c:pt idx="165">
                  <c:v>-7.7071199999999997</c:v>
                </c:pt>
                <c:pt idx="166">
                  <c:v>-7.6167800000000003</c:v>
                </c:pt>
                <c:pt idx="167">
                  <c:v>-7.4828000000000001</c:v>
                </c:pt>
                <c:pt idx="168">
                  <c:v>-7.30905</c:v>
                </c:pt>
                <c:pt idx="169">
                  <c:v>-7.1010999999999997</c:v>
                </c:pt>
                <c:pt idx="170">
                  <c:v>-6.8660600000000001</c:v>
                </c:pt>
                <c:pt idx="171">
                  <c:v>-6.6122800000000002</c:v>
                </c:pt>
                <c:pt idx="172">
                  <c:v>-6.3489800000000001</c:v>
                </c:pt>
                <c:pt idx="173">
                  <c:v>-6.0859500000000004</c:v>
                </c:pt>
                <c:pt idx="174">
                  <c:v>-5.8330599999999997</c:v>
                </c:pt>
                <c:pt idx="175">
                  <c:v>-5.5999299999999996</c:v>
                </c:pt>
                <c:pt idx="176">
                  <c:v>-5.3955000000000002</c:v>
                </c:pt>
                <c:pt idx="177">
                  <c:v>-5.2276400000000001</c:v>
                </c:pt>
                <c:pt idx="178">
                  <c:v>-5.1028399999999996</c:v>
                </c:pt>
                <c:pt idx="179">
                  <c:v>-5.02597</c:v>
                </c:pt>
                <c:pt idx="180">
                  <c:v>-5</c:v>
                </c:pt>
                <c:pt idx="181">
                  <c:v>-5.0259499999999999</c:v>
                </c:pt>
                <c:pt idx="182">
                  <c:v>-5.1028099999999998</c:v>
                </c:pt>
                <c:pt idx="183">
                  <c:v>-5.2275900000000002</c:v>
                </c:pt>
                <c:pt idx="184">
                  <c:v>-5.3954399999999998</c:v>
                </c:pt>
                <c:pt idx="185">
                  <c:v>-5.5998599999999996</c:v>
                </c:pt>
                <c:pt idx="186">
                  <c:v>-5.8329800000000001</c:v>
                </c:pt>
                <c:pt idx="187">
                  <c:v>-6.0858600000000003</c:v>
                </c:pt>
                <c:pt idx="188">
                  <c:v>-6.3489000000000004</c:v>
                </c:pt>
                <c:pt idx="189">
                  <c:v>-6.6121999999999996</c:v>
                </c:pt>
                <c:pt idx="190">
                  <c:v>-6.8659800000000004</c:v>
                </c:pt>
                <c:pt idx="191">
                  <c:v>-7.1010299999999997</c:v>
                </c:pt>
                <c:pt idx="192">
                  <c:v>-7.30898</c:v>
                </c:pt>
                <c:pt idx="193">
                  <c:v>-7.4827500000000002</c:v>
                </c:pt>
                <c:pt idx="194">
                  <c:v>-7.6167400000000001</c:v>
                </c:pt>
                <c:pt idx="195">
                  <c:v>-7.7070999999999996</c:v>
                </c:pt>
                <c:pt idx="196">
                  <c:v>-7.7518000000000002</c:v>
                </c:pt>
                <c:pt idx="197">
                  <c:v>-7.7507799999999998</c:v>
                </c:pt>
                <c:pt idx="198">
                  <c:v>-7.7058299999999997</c:v>
                </c:pt>
                <c:pt idx="199">
                  <c:v>-7.62052</c:v>
                </c:pt>
                <c:pt idx="200">
                  <c:v>-7.5000200000000001</c:v>
                </c:pt>
                <c:pt idx="201">
                  <c:v>-7.3508199999999997</c:v>
                </c:pt>
                <c:pt idx="202">
                  <c:v>-7.1804300000000003</c:v>
                </c:pt>
                <c:pt idx="203">
                  <c:v>-6.99702</c:v>
                </c:pt>
                <c:pt idx="204">
                  <c:v>-6.80905</c:v>
                </c:pt>
                <c:pt idx="205">
                  <c:v>-6.6248800000000001</c:v>
                </c:pt>
                <c:pt idx="206">
                  <c:v>-6.4523599999999997</c:v>
                </c:pt>
                <c:pt idx="207">
                  <c:v>-6.2984999999999998</c:v>
                </c:pt>
                <c:pt idx="208">
                  <c:v>-6.1691500000000001</c:v>
                </c:pt>
                <c:pt idx="209">
                  <c:v>-6.0687300000000004</c:v>
                </c:pt>
                <c:pt idx="210">
                  <c:v>-6.0000099999999996</c:v>
                </c:pt>
                <c:pt idx="211">
                  <c:v>-5.9640399999999998</c:v>
                </c:pt>
                <c:pt idx="212">
                  <c:v>-5.96007</c:v>
                </c:pt>
                <c:pt idx="213">
                  <c:v>-5.9855999999999998</c:v>
                </c:pt>
                <c:pt idx="214">
                  <c:v>-6.0364899999999997</c:v>
                </c:pt>
                <c:pt idx="215">
                  <c:v>-6.1071900000000001</c:v>
                </c:pt>
                <c:pt idx="216">
                  <c:v>-6.1909700000000001</c:v>
                </c:pt>
                <c:pt idx="217">
                  <c:v>-6.2802300000000004</c:v>
                </c:pt>
                <c:pt idx="218">
                  <c:v>-6.3669099999999998</c:v>
                </c:pt>
                <c:pt idx="219">
                  <c:v>-6.4428000000000001</c:v>
                </c:pt>
                <c:pt idx="220">
                  <c:v>-6.4999900000000004</c:v>
                </c:pt>
                <c:pt idx="221">
                  <c:v>-6.5312299999999999</c:v>
                </c:pt>
                <c:pt idx="222">
                  <c:v>-6.5302499999999997</c:v>
                </c:pt>
                <c:pt idx="223">
                  <c:v>-6.4921499999999996</c:v>
                </c:pt>
                <c:pt idx="224">
                  <c:v>-6.41357</c:v>
                </c:pt>
                <c:pt idx="225">
                  <c:v>-6.2929199999999996</c:v>
                </c:pt>
                <c:pt idx="226">
                  <c:v>-6.1305100000000001</c:v>
                </c:pt>
                <c:pt idx="227">
                  <c:v>-5.9285300000000003</c:v>
                </c:pt>
                <c:pt idx="228">
                  <c:v>-5.6910299999999996</c:v>
                </c:pt>
                <c:pt idx="229">
                  <c:v>-5.4237799999999998</c:v>
                </c:pt>
                <c:pt idx="230">
                  <c:v>-5.1340399999999997</c:v>
                </c:pt>
                <c:pt idx="231">
                  <c:v>-4.8302899999999998</c:v>
                </c:pt>
                <c:pt idx="232">
                  <c:v>-4.5219199999999997</c:v>
                </c:pt>
                <c:pt idx="233">
                  <c:v>-4.2188100000000004</c:v>
                </c:pt>
                <c:pt idx="234">
                  <c:v>-3.9309699999999999</c:v>
                </c:pt>
                <c:pt idx="235">
                  <c:v>-3.6680999999999999</c:v>
                </c:pt>
                <c:pt idx="236">
                  <c:v>-3.4392200000000002</c:v>
                </c:pt>
                <c:pt idx="237">
                  <c:v>-3.2522700000000002</c:v>
                </c:pt>
                <c:pt idx="238">
                  <c:v>-3.11381</c:v>
                </c:pt>
                <c:pt idx="239">
                  <c:v>-3.0287099999999998</c:v>
                </c:pt>
                <c:pt idx="240">
                  <c:v>-3</c:v>
                </c:pt>
              </c:numCache>
            </c:numRef>
          </c:val>
          <c:smooth val="0"/>
          <c:extLst>
            <c:ext xmlns:c16="http://schemas.microsoft.com/office/drawing/2014/chart" uri="{C3380CC4-5D6E-409C-BE32-E72D297353CC}">
              <c16:uniqueId val="{00000003-ED35-45F1-8030-4F6B2C2B3487}"/>
            </c:ext>
          </c:extLst>
        </c:ser>
        <c:dLbls>
          <c:showLegendKey val="0"/>
          <c:showVal val="0"/>
          <c:showCatName val="0"/>
          <c:showSerName val="0"/>
          <c:showPercent val="0"/>
          <c:showBubbleSize val="0"/>
        </c:dLbls>
        <c:smooth val="0"/>
        <c:axId val="1451280448"/>
        <c:axId val="1451280928"/>
        <c:extLst>
          <c:ext xmlns:c15="http://schemas.microsoft.com/office/drawing/2012/chart" uri="{02D57815-91ED-43cb-92C2-25804820EDAC}">
            <c15:filteredLineSeries>
              <c15:ser>
                <c:idx val="0"/>
                <c:order val="0"/>
                <c:tx>
                  <c:strRef>
                    <c:extLst>
                      <c:ext uri="{02D57815-91ED-43cb-92C2-25804820EDAC}">
                        <c15:formulaRef>
                          <c15:sqref>sound!$A$1</c15:sqref>
                        </c15:formulaRef>
                      </c:ext>
                    </c:extLst>
                    <c:strCache>
                      <c:ptCount val="1"/>
                      <c:pt idx="0">
                        <c:v>Degrees</c:v>
                      </c:pt>
                    </c:strCache>
                  </c:strRef>
                </c:tx>
                <c:spPr>
                  <a:ln w="28575" cap="rnd">
                    <a:solidFill>
                      <a:schemeClr val="accent1"/>
                    </a:solidFill>
                    <a:round/>
                  </a:ln>
                  <a:effectLst/>
                </c:spPr>
                <c:marker>
                  <c:symbol val="none"/>
                </c:marker>
                <c:val>
                  <c:numRef>
                    <c:extLst>
                      <c:ext uri="{02D57815-91ED-43cb-92C2-25804820EDAC}">
                        <c15:formulaRef>
                          <c15:sqref>sound!$A$2:$A$242</c15:sqref>
                        </c15:formulaRef>
                      </c:ext>
                    </c:extLst>
                    <c:numCache>
                      <c:formatCode>General</c:formatCode>
                      <c:ptCount val="241"/>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45</c:v>
                      </c:pt>
                      <c:pt idx="16">
                        <c:v>48</c:v>
                      </c:pt>
                      <c:pt idx="17">
                        <c:v>51</c:v>
                      </c:pt>
                      <c:pt idx="18">
                        <c:v>54</c:v>
                      </c:pt>
                      <c:pt idx="19">
                        <c:v>57</c:v>
                      </c:pt>
                      <c:pt idx="20">
                        <c:v>60</c:v>
                      </c:pt>
                      <c:pt idx="21">
                        <c:v>63</c:v>
                      </c:pt>
                      <c:pt idx="22">
                        <c:v>66</c:v>
                      </c:pt>
                      <c:pt idx="23">
                        <c:v>69</c:v>
                      </c:pt>
                      <c:pt idx="24">
                        <c:v>72</c:v>
                      </c:pt>
                      <c:pt idx="25">
                        <c:v>75</c:v>
                      </c:pt>
                      <c:pt idx="26">
                        <c:v>78</c:v>
                      </c:pt>
                      <c:pt idx="27">
                        <c:v>81</c:v>
                      </c:pt>
                      <c:pt idx="28">
                        <c:v>84</c:v>
                      </c:pt>
                      <c:pt idx="29">
                        <c:v>87</c:v>
                      </c:pt>
                      <c:pt idx="30">
                        <c:v>90</c:v>
                      </c:pt>
                      <c:pt idx="31">
                        <c:v>93</c:v>
                      </c:pt>
                      <c:pt idx="32">
                        <c:v>96</c:v>
                      </c:pt>
                      <c:pt idx="33">
                        <c:v>99</c:v>
                      </c:pt>
                      <c:pt idx="34">
                        <c:v>102</c:v>
                      </c:pt>
                      <c:pt idx="35">
                        <c:v>105</c:v>
                      </c:pt>
                      <c:pt idx="36">
                        <c:v>108</c:v>
                      </c:pt>
                      <c:pt idx="37">
                        <c:v>111</c:v>
                      </c:pt>
                      <c:pt idx="38">
                        <c:v>114</c:v>
                      </c:pt>
                      <c:pt idx="39">
                        <c:v>117</c:v>
                      </c:pt>
                      <c:pt idx="40">
                        <c:v>120</c:v>
                      </c:pt>
                      <c:pt idx="41">
                        <c:v>123</c:v>
                      </c:pt>
                      <c:pt idx="42">
                        <c:v>126</c:v>
                      </c:pt>
                      <c:pt idx="43">
                        <c:v>129</c:v>
                      </c:pt>
                      <c:pt idx="44">
                        <c:v>132</c:v>
                      </c:pt>
                      <c:pt idx="45">
                        <c:v>135</c:v>
                      </c:pt>
                      <c:pt idx="46">
                        <c:v>138</c:v>
                      </c:pt>
                      <c:pt idx="47">
                        <c:v>141</c:v>
                      </c:pt>
                      <c:pt idx="48">
                        <c:v>144</c:v>
                      </c:pt>
                      <c:pt idx="49">
                        <c:v>147</c:v>
                      </c:pt>
                      <c:pt idx="50">
                        <c:v>150</c:v>
                      </c:pt>
                      <c:pt idx="51">
                        <c:v>153</c:v>
                      </c:pt>
                      <c:pt idx="52">
                        <c:v>156</c:v>
                      </c:pt>
                      <c:pt idx="53">
                        <c:v>159</c:v>
                      </c:pt>
                      <c:pt idx="54">
                        <c:v>162</c:v>
                      </c:pt>
                      <c:pt idx="55">
                        <c:v>165</c:v>
                      </c:pt>
                      <c:pt idx="56">
                        <c:v>168</c:v>
                      </c:pt>
                      <c:pt idx="57">
                        <c:v>171</c:v>
                      </c:pt>
                      <c:pt idx="58">
                        <c:v>174</c:v>
                      </c:pt>
                      <c:pt idx="59">
                        <c:v>177</c:v>
                      </c:pt>
                      <c:pt idx="60">
                        <c:v>180</c:v>
                      </c:pt>
                      <c:pt idx="61">
                        <c:v>183</c:v>
                      </c:pt>
                      <c:pt idx="62">
                        <c:v>186</c:v>
                      </c:pt>
                      <c:pt idx="63">
                        <c:v>189</c:v>
                      </c:pt>
                      <c:pt idx="64">
                        <c:v>192</c:v>
                      </c:pt>
                      <c:pt idx="65">
                        <c:v>195</c:v>
                      </c:pt>
                      <c:pt idx="66">
                        <c:v>198</c:v>
                      </c:pt>
                      <c:pt idx="67">
                        <c:v>201</c:v>
                      </c:pt>
                      <c:pt idx="68">
                        <c:v>204</c:v>
                      </c:pt>
                      <c:pt idx="69">
                        <c:v>207</c:v>
                      </c:pt>
                      <c:pt idx="70">
                        <c:v>210</c:v>
                      </c:pt>
                      <c:pt idx="71">
                        <c:v>213</c:v>
                      </c:pt>
                      <c:pt idx="72">
                        <c:v>216</c:v>
                      </c:pt>
                      <c:pt idx="73">
                        <c:v>219</c:v>
                      </c:pt>
                      <c:pt idx="74">
                        <c:v>222</c:v>
                      </c:pt>
                      <c:pt idx="75">
                        <c:v>225</c:v>
                      </c:pt>
                      <c:pt idx="76">
                        <c:v>228</c:v>
                      </c:pt>
                      <c:pt idx="77">
                        <c:v>231</c:v>
                      </c:pt>
                      <c:pt idx="78">
                        <c:v>234</c:v>
                      </c:pt>
                      <c:pt idx="79">
                        <c:v>237</c:v>
                      </c:pt>
                      <c:pt idx="80">
                        <c:v>240</c:v>
                      </c:pt>
                      <c:pt idx="81">
                        <c:v>243</c:v>
                      </c:pt>
                      <c:pt idx="82">
                        <c:v>246</c:v>
                      </c:pt>
                      <c:pt idx="83">
                        <c:v>249</c:v>
                      </c:pt>
                      <c:pt idx="84">
                        <c:v>252</c:v>
                      </c:pt>
                      <c:pt idx="85">
                        <c:v>255</c:v>
                      </c:pt>
                      <c:pt idx="86">
                        <c:v>258</c:v>
                      </c:pt>
                      <c:pt idx="87">
                        <c:v>261</c:v>
                      </c:pt>
                      <c:pt idx="88">
                        <c:v>264</c:v>
                      </c:pt>
                      <c:pt idx="89">
                        <c:v>267</c:v>
                      </c:pt>
                      <c:pt idx="90">
                        <c:v>270</c:v>
                      </c:pt>
                      <c:pt idx="91">
                        <c:v>273</c:v>
                      </c:pt>
                      <c:pt idx="92">
                        <c:v>276</c:v>
                      </c:pt>
                      <c:pt idx="93">
                        <c:v>279</c:v>
                      </c:pt>
                      <c:pt idx="94">
                        <c:v>282</c:v>
                      </c:pt>
                      <c:pt idx="95">
                        <c:v>285</c:v>
                      </c:pt>
                      <c:pt idx="96">
                        <c:v>288</c:v>
                      </c:pt>
                      <c:pt idx="97">
                        <c:v>291</c:v>
                      </c:pt>
                      <c:pt idx="98">
                        <c:v>294</c:v>
                      </c:pt>
                      <c:pt idx="99">
                        <c:v>297</c:v>
                      </c:pt>
                      <c:pt idx="100">
                        <c:v>300</c:v>
                      </c:pt>
                      <c:pt idx="101">
                        <c:v>303</c:v>
                      </c:pt>
                      <c:pt idx="102">
                        <c:v>306</c:v>
                      </c:pt>
                      <c:pt idx="103">
                        <c:v>309</c:v>
                      </c:pt>
                      <c:pt idx="104">
                        <c:v>312</c:v>
                      </c:pt>
                      <c:pt idx="105">
                        <c:v>315</c:v>
                      </c:pt>
                      <c:pt idx="106">
                        <c:v>318</c:v>
                      </c:pt>
                      <c:pt idx="107">
                        <c:v>321</c:v>
                      </c:pt>
                      <c:pt idx="108">
                        <c:v>324</c:v>
                      </c:pt>
                      <c:pt idx="109">
                        <c:v>327</c:v>
                      </c:pt>
                      <c:pt idx="110">
                        <c:v>330</c:v>
                      </c:pt>
                      <c:pt idx="111">
                        <c:v>333</c:v>
                      </c:pt>
                      <c:pt idx="112">
                        <c:v>336</c:v>
                      </c:pt>
                      <c:pt idx="113">
                        <c:v>339</c:v>
                      </c:pt>
                      <c:pt idx="114">
                        <c:v>342</c:v>
                      </c:pt>
                      <c:pt idx="115">
                        <c:v>345</c:v>
                      </c:pt>
                      <c:pt idx="116">
                        <c:v>348</c:v>
                      </c:pt>
                      <c:pt idx="117">
                        <c:v>351</c:v>
                      </c:pt>
                      <c:pt idx="118">
                        <c:v>354</c:v>
                      </c:pt>
                      <c:pt idx="119">
                        <c:v>357</c:v>
                      </c:pt>
                      <c:pt idx="120">
                        <c:v>360</c:v>
                      </c:pt>
                      <c:pt idx="121">
                        <c:v>363</c:v>
                      </c:pt>
                      <c:pt idx="122">
                        <c:v>366</c:v>
                      </c:pt>
                      <c:pt idx="123">
                        <c:v>369</c:v>
                      </c:pt>
                      <c:pt idx="124">
                        <c:v>372</c:v>
                      </c:pt>
                      <c:pt idx="125">
                        <c:v>375</c:v>
                      </c:pt>
                      <c:pt idx="126">
                        <c:v>378</c:v>
                      </c:pt>
                      <c:pt idx="127">
                        <c:v>381</c:v>
                      </c:pt>
                      <c:pt idx="128">
                        <c:v>384</c:v>
                      </c:pt>
                      <c:pt idx="129">
                        <c:v>387</c:v>
                      </c:pt>
                      <c:pt idx="130">
                        <c:v>390</c:v>
                      </c:pt>
                      <c:pt idx="131">
                        <c:v>393</c:v>
                      </c:pt>
                      <c:pt idx="132">
                        <c:v>396</c:v>
                      </c:pt>
                      <c:pt idx="133">
                        <c:v>399</c:v>
                      </c:pt>
                      <c:pt idx="134">
                        <c:v>402</c:v>
                      </c:pt>
                      <c:pt idx="135">
                        <c:v>405</c:v>
                      </c:pt>
                      <c:pt idx="136">
                        <c:v>408</c:v>
                      </c:pt>
                      <c:pt idx="137">
                        <c:v>411</c:v>
                      </c:pt>
                      <c:pt idx="138">
                        <c:v>414</c:v>
                      </c:pt>
                      <c:pt idx="139">
                        <c:v>417</c:v>
                      </c:pt>
                      <c:pt idx="140">
                        <c:v>420</c:v>
                      </c:pt>
                      <c:pt idx="141">
                        <c:v>423</c:v>
                      </c:pt>
                      <c:pt idx="142">
                        <c:v>426</c:v>
                      </c:pt>
                      <c:pt idx="143">
                        <c:v>429</c:v>
                      </c:pt>
                      <c:pt idx="144">
                        <c:v>432</c:v>
                      </c:pt>
                      <c:pt idx="145">
                        <c:v>435</c:v>
                      </c:pt>
                      <c:pt idx="146">
                        <c:v>438</c:v>
                      </c:pt>
                      <c:pt idx="147">
                        <c:v>441</c:v>
                      </c:pt>
                      <c:pt idx="148">
                        <c:v>444</c:v>
                      </c:pt>
                      <c:pt idx="149">
                        <c:v>447</c:v>
                      </c:pt>
                      <c:pt idx="150">
                        <c:v>450</c:v>
                      </c:pt>
                      <c:pt idx="151">
                        <c:v>453</c:v>
                      </c:pt>
                      <c:pt idx="152">
                        <c:v>456</c:v>
                      </c:pt>
                      <c:pt idx="153">
                        <c:v>459</c:v>
                      </c:pt>
                      <c:pt idx="154">
                        <c:v>462</c:v>
                      </c:pt>
                      <c:pt idx="155">
                        <c:v>465</c:v>
                      </c:pt>
                      <c:pt idx="156">
                        <c:v>468</c:v>
                      </c:pt>
                      <c:pt idx="157">
                        <c:v>471</c:v>
                      </c:pt>
                      <c:pt idx="158">
                        <c:v>474</c:v>
                      </c:pt>
                      <c:pt idx="159">
                        <c:v>477</c:v>
                      </c:pt>
                      <c:pt idx="160">
                        <c:v>480</c:v>
                      </c:pt>
                      <c:pt idx="161">
                        <c:v>483</c:v>
                      </c:pt>
                      <c:pt idx="162">
                        <c:v>486</c:v>
                      </c:pt>
                      <c:pt idx="163">
                        <c:v>489</c:v>
                      </c:pt>
                      <c:pt idx="164">
                        <c:v>492</c:v>
                      </c:pt>
                      <c:pt idx="165">
                        <c:v>495</c:v>
                      </c:pt>
                      <c:pt idx="166">
                        <c:v>498</c:v>
                      </c:pt>
                      <c:pt idx="167">
                        <c:v>501</c:v>
                      </c:pt>
                      <c:pt idx="168">
                        <c:v>504</c:v>
                      </c:pt>
                      <c:pt idx="169">
                        <c:v>507</c:v>
                      </c:pt>
                      <c:pt idx="170">
                        <c:v>510</c:v>
                      </c:pt>
                      <c:pt idx="171">
                        <c:v>513</c:v>
                      </c:pt>
                      <c:pt idx="172">
                        <c:v>516</c:v>
                      </c:pt>
                      <c:pt idx="173">
                        <c:v>519</c:v>
                      </c:pt>
                      <c:pt idx="174">
                        <c:v>522</c:v>
                      </c:pt>
                      <c:pt idx="175">
                        <c:v>525</c:v>
                      </c:pt>
                      <c:pt idx="176">
                        <c:v>528</c:v>
                      </c:pt>
                      <c:pt idx="177">
                        <c:v>531</c:v>
                      </c:pt>
                      <c:pt idx="178">
                        <c:v>534</c:v>
                      </c:pt>
                      <c:pt idx="179">
                        <c:v>537</c:v>
                      </c:pt>
                      <c:pt idx="180">
                        <c:v>540</c:v>
                      </c:pt>
                      <c:pt idx="181">
                        <c:v>543</c:v>
                      </c:pt>
                      <c:pt idx="182">
                        <c:v>546</c:v>
                      </c:pt>
                      <c:pt idx="183">
                        <c:v>549</c:v>
                      </c:pt>
                      <c:pt idx="184">
                        <c:v>552</c:v>
                      </c:pt>
                      <c:pt idx="185">
                        <c:v>555</c:v>
                      </c:pt>
                      <c:pt idx="186">
                        <c:v>558</c:v>
                      </c:pt>
                      <c:pt idx="187">
                        <c:v>561</c:v>
                      </c:pt>
                      <c:pt idx="188">
                        <c:v>564</c:v>
                      </c:pt>
                      <c:pt idx="189">
                        <c:v>567</c:v>
                      </c:pt>
                      <c:pt idx="190">
                        <c:v>570</c:v>
                      </c:pt>
                      <c:pt idx="191">
                        <c:v>573</c:v>
                      </c:pt>
                      <c:pt idx="192">
                        <c:v>576</c:v>
                      </c:pt>
                      <c:pt idx="193">
                        <c:v>579</c:v>
                      </c:pt>
                      <c:pt idx="194">
                        <c:v>582</c:v>
                      </c:pt>
                      <c:pt idx="195">
                        <c:v>585</c:v>
                      </c:pt>
                      <c:pt idx="196">
                        <c:v>588</c:v>
                      </c:pt>
                      <c:pt idx="197">
                        <c:v>591</c:v>
                      </c:pt>
                      <c:pt idx="198">
                        <c:v>594</c:v>
                      </c:pt>
                      <c:pt idx="199">
                        <c:v>597</c:v>
                      </c:pt>
                      <c:pt idx="200">
                        <c:v>600</c:v>
                      </c:pt>
                      <c:pt idx="201">
                        <c:v>603</c:v>
                      </c:pt>
                      <c:pt idx="202">
                        <c:v>606</c:v>
                      </c:pt>
                      <c:pt idx="203">
                        <c:v>609</c:v>
                      </c:pt>
                      <c:pt idx="204">
                        <c:v>612</c:v>
                      </c:pt>
                      <c:pt idx="205">
                        <c:v>615</c:v>
                      </c:pt>
                      <c:pt idx="206">
                        <c:v>618</c:v>
                      </c:pt>
                      <c:pt idx="207">
                        <c:v>621</c:v>
                      </c:pt>
                      <c:pt idx="208">
                        <c:v>624</c:v>
                      </c:pt>
                      <c:pt idx="209">
                        <c:v>627</c:v>
                      </c:pt>
                      <c:pt idx="210">
                        <c:v>630</c:v>
                      </c:pt>
                      <c:pt idx="211">
                        <c:v>633</c:v>
                      </c:pt>
                      <c:pt idx="212">
                        <c:v>636</c:v>
                      </c:pt>
                      <c:pt idx="213">
                        <c:v>639</c:v>
                      </c:pt>
                      <c:pt idx="214">
                        <c:v>642</c:v>
                      </c:pt>
                      <c:pt idx="215">
                        <c:v>645</c:v>
                      </c:pt>
                      <c:pt idx="216">
                        <c:v>648</c:v>
                      </c:pt>
                      <c:pt idx="217">
                        <c:v>651</c:v>
                      </c:pt>
                      <c:pt idx="218">
                        <c:v>654</c:v>
                      </c:pt>
                      <c:pt idx="219">
                        <c:v>657</c:v>
                      </c:pt>
                      <c:pt idx="220">
                        <c:v>660</c:v>
                      </c:pt>
                      <c:pt idx="221">
                        <c:v>663</c:v>
                      </c:pt>
                      <c:pt idx="222">
                        <c:v>666</c:v>
                      </c:pt>
                      <c:pt idx="223">
                        <c:v>669</c:v>
                      </c:pt>
                      <c:pt idx="224">
                        <c:v>672</c:v>
                      </c:pt>
                      <c:pt idx="225">
                        <c:v>675</c:v>
                      </c:pt>
                      <c:pt idx="226">
                        <c:v>678</c:v>
                      </c:pt>
                      <c:pt idx="227">
                        <c:v>681</c:v>
                      </c:pt>
                      <c:pt idx="228">
                        <c:v>684</c:v>
                      </c:pt>
                      <c:pt idx="229">
                        <c:v>687</c:v>
                      </c:pt>
                      <c:pt idx="230">
                        <c:v>690</c:v>
                      </c:pt>
                      <c:pt idx="231">
                        <c:v>693</c:v>
                      </c:pt>
                      <c:pt idx="232">
                        <c:v>696</c:v>
                      </c:pt>
                      <c:pt idx="233">
                        <c:v>699</c:v>
                      </c:pt>
                      <c:pt idx="234">
                        <c:v>702</c:v>
                      </c:pt>
                      <c:pt idx="235">
                        <c:v>705</c:v>
                      </c:pt>
                      <c:pt idx="236">
                        <c:v>708</c:v>
                      </c:pt>
                      <c:pt idx="237">
                        <c:v>711</c:v>
                      </c:pt>
                      <c:pt idx="238">
                        <c:v>714</c:v>
                      </c:pt>
                      <c:pt idx="239">
                        <c:v>717</c:v>
                      </c:pt>
                      <c:pt idx="240">
                        <c:v>720</c:v>
                      </c:pt>
                    </c:numCache>
                  </c:numRef>
                </c:val>
                <c:smooth val="0"/>
                <c:extLst>
                  <c:ext xmlns:c16="http://schemas.microsoft.com/office/drawing/2014/chart" uri="{C3380CC4-5D6E-409C-BE32-E72D297353CC}">
                    <c16:uniqueId val="{00000004-ED35-45F1-8030-4F6B2C2B3487}"/>
                  </c:ext>
                </c:extLst>
              </c15:ser>
            </c15:filteredLineSeries>
          </c:ext>
        </c:extLst>
      </c:lineChart>
      <c:catAx>
        <c:axId val="1451280448"/>
        <c:scaling>
          <c:orientation val="minMax"/>
        </c:scaling>
        <c:delete val="1"/>
        <c:axPos val="b"/>
        <c:majorTickMark val="out"/>
        <c:minorTickMark val="none"/>
        <c:tickLblPos val="nextTo"/>
        <c:crossAx val="1451280928"/>
        <c:crosses val="autoZero"/>
        <c:auto val="1"/>
        <c:lblAlgn val="ctr"/>
        <c:lblOffset val="100"/>
        <c:noMultiLvlLbl val="0"/>
      </c:catAx>
      <c:valAx>
        <c:axId val="14512809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512804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Combining (1,2)</a:t>
            </a:r>
            <a:r>
              <a:rPr lang="en-US" sz="2000" b="1" baseline="0" dirty="0"/>
              <a:t>, (1,2,4), or (1,2,4,8)</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tune8!$B$1</c:f>
              <c:strCache>
                <c:ptCount val="1"/>
                <c:pt idx="0">
                  <c:v>Combined2</c:v>
                </c:pt>
              </c:strCache>
            </c:strRef>
          </c:tx>
          <c:spPr>
            <a:ln w="28575" cap="rnd">
              <a:solidFill>
                <a:schemeClr val="accent2"/>
              </a:solidFill>
              <a:round/>
            </a:ln>
            <a:effectLst/>
          </c:spPr>
          <c:marker>
            <c:symbol val="none"/>
          </c:marker>
          <c:val>
            <c:numRef>
              <c:f>tune8!$B$2:$B$242</c:f>
              <c:numCache>
                <c:formatCode>General</c:formatCode>
                <c:ptCount val="241"/>
                <c:pt idx="0">
                  <c:v>5</c:v>
                </c:pt>
                <c:pt idx="1">
                  <c:v>4.99315</c:v>
                </c:pt>
                <c:pt idx="2">
                  <c:v>4.9726699999999999</c:v>
                </c:pt>
                <c:pt idx="3">
                  <c:v>4.9387499999999998</c:v>
                </c:pt>
                <c:pt idx="4">
                  <c:v>4.8916899999999996</c:v>
                </c:pt>
                <c:pt idx="5">
                  <c:v>4.83195</c:v>
                </c:pt>
                <c:pt idx="6">
                  <c:v>4.7600800000000003</c:v>
                </c:pt>
                <c:pt idx="7">
                  <c:v>4.6767300000000001</c:v>
                </c:pt>
                <c:pt idx="8">
                  <c:v>4.5826799999999999</c:v>
                </c:pt>
                <c:pt idx="9">
                  <c:v>4.47879</c:v>
                </c:pt>
                <c:pt idx="10">
                  <c:v>4.3660300000000003</c:v>
                </c:pt>
                <c:pt idx="11">
                  <c:v>4.2454099999999997</c:v>
                </c:pt>
                <c:pt idx="12">
                  <c:v>4.1180399999999997</c:v>
                </c:pt>
                <c:pt idx="13">
                  <c:v>3.9850599999999998</c:v>
                </c:pt>
                <c:pt idx="14">
                  <c:v>3.84768</c:v>
                </c:pt>
                <c:pt idx="15">
                  <c:v>3.7071100000000001</c:v>
                </c:pt>
                <c:pt idx="16">
                  <c:v>3.5646100000000001</c:v>
                </c:pt>
                <c:pt idx="17">
                  <c:v>3.4214099999999998</c:v>
                </c:pt>
                <c:pt idx="18">
                  <c:v>3.2787700000000002</c:v>
                </c:pt>
                <c:pt idx="19">
                  <c:v>3.1379100000000002</c:v>
                </c:pt>
                <c:pt idx="20">
                  <c:v>3</c:v>
                </c:pt>
                <c:pt idx="21">
                  <c:v>2.8662100000000001</c:v>
                </c:pt>
                <c:pt idx="22">
                  <c:v>2.7376100000000001</c:v>
                </c:pt>
                <c:pt idx="23">
                  <c:v>2.6152299999999999</c:v>
                </c:pt>
                <c:pt idx="24">
                  <c:v>2.5</c:v>
                </c:pt>
                <c:pt idx="25">
                  <c:v>2.3927999999999998</c:v>
                </c:pt>
                <c:pt idx="26">
                  <c:v>2.2943699999999998</c:v>
                </c:pt>
                <c:pt idx="27">
                  <c:v>2.2053799999999999</c:v>
                </c:pt>
                <c:pt idx="28">
                  <c:v>2.1263800000000002</c:v>
                </c:pt>
                <c:pt idx="29">
                  <c:v>2.05782</c:v>
                </c:pt>
                <c:pt idx="30">
                  <c:v>2</c:v>
                </c:pt>
                <c:pt idx="31">
                  <c:v>1.9531400000000001</c:v>
                </c:pt>
                <c:pt idx="32">
                  <c:v>1.91733</c:v>
                </c:pt>
                <c:pt idx="33">
                  <c:v>1.8925099999999999</c:v>
                </c:pt>
                <c:pt idx="34">
                  <c:v>1.8785400000000001</c:v>
                </c:pt>
                <c:pt idx="35">
                  <c:v>1.8751599999999999</c:v>
                </c:pt>
                <c:pt idx="36">
                  <c:v>1.8819699999999999</c:v>
                </c:pt>
                <c:pt idx="37">
                  <c:v>1.89849</c:v>
                </c:pt>
                <c:pt idx="38">
                  <c:v>1.9241299999999999</c:v>
                </c:pt>
                <c:pt idx="39">
                  <c:v>1.9582200000000001</c:v>
                </c:pt>
                <c:pt idx="40">
                  <c:v>2</c:v>
                </c:pt>
                <c:pt idx="41">
                  <c:v>2.0486200000000001</c:v>
                </c:pt>
                <c:pt idx="42">
                  <c:v>2.1032000000000002</c:v>
                </c:pt>
                <c:pt idx="43">
                  <c:v>2.1627700000000001</c:v>
                </c:pt>
                <c:pt idx="44">
                  <c:v>2.22634</c:v>
                </c:pt>
                <c:pt idx="45">
                  <c:v>2.2928899999999999</c:v>
                </c:pt>
                <c:pt idx="46">
                  <c:v>2.36138</c:v>
                </c:pt>
                <c:pt idx="47">
                  <c:v>2.4307599999999998</c:v>
                </c:pt>
                <c:pt idx="48">
                  <c:v>2.5</c:v>
                </c:pt>
                <c:pt idx="49">
                  <c:v>2.56806</c:v>
                </c:pt>
                <c:pt idx="50">
                  <c:v>2.6339700000000001</c:v>
                </c:pt>
                <c:pt idx="51">
                  <c:v>2.69678</c:v>
                </c:pt>
                <c:pt idx="52">
                  <c:v>2.7555800000000001</c:v>
                </c:pt>
                <c:pt idx="53">
                  <c:v>2.8095599999999998</c:v>
                </c:pt>
                <c:pt idx="54">
                  <c:v>2.8579599999999998</c:v>
                </c:pt>
                <c:pt idx="55">
                  <c:v>2.9001000000000001</c:v>
                </c:pt>
                <c:pt idx="56">
                  <c:v>2.9354</c:v>
                </c:pt>
                <c:pt idx="57">
                  <c:v>2.9633699999999998</c:v>
                </c:pt>
                <c:pt idx="58">
                  <c:v>2.9836200000000002</c:v>
                </c:pt>
                <c:pt idx="59">
                  <c:v>2.9958900000000002</c:v>
                </c:pt>
                <c:pt idx="60">
                  <c:v>3</c:v>
                </c:pt>
                <c:pt idx="61">
                  <c:v>2.9958900000000002</c:v>
                </c:pt>
                <c:pt idx="62">
                  <c:v>2.9836299999999998</c:v>
                </c:pt>
                <c:pt idx="63">
                  <c:v>2.9633699999999998</c:v>
                </c:pt>
                <c:pt idx="64">
                  <c:v>2.9354</c:v>
                </c:pt>
                <c:pt idx="65">
                  <c:v>2.9001000000000001</c:v>
                </c:pt>
                <c:pt idx="66">
                  <c:v>2.8579599999999998</c:v>
                </c:pt>
                <c:pt idx="67">
                  <c:v>2.8095699999999999</c:v>
                </c:pt>
                <c:pt idx="68">
                  <c:v>2.7555900000000002</c:v>
                </c:pt>
                <c:pt idx="69">
                  <c:v>2.69678</c:v>
                </c:pt>
                <c:pt idx="70">
                  <c:v>2.6339800000000002</c:v>
                </c:pt>
                <c:pt idx="71">
                  <c:v>2.5680700000000001</c:v>
                </c:pt>
                <c:pt idx="72">
                  <c:v>2.5</c:v>
                </c:pt>
                <c:pt idx="73">
                  <c:v>2.4307699999999999</c:v>
                </c:pt>
                <c:pt idx="74">
                  <c:v>2.3613900000000001</c:v>
                </c:pt>
                <c:pt idx="75">
                  <c:v>2.2928999999999999</c:v>
                </c:pt>
                <c:pt idx="76">
                  <c:v>2.2263500000000001</c:v>
                </c:pt>
                <c:pt idx="77">
                  <c:v>2.1627700000000001</c:v>
                </c:pt>
                <c:pt idx="78">
                  <c:v>2.1032000000000002</c:v>
                </c:pt>
                <c:pt idx="79">
                  <c:v>2.0486300000000002</c:v>
                </c:pt>
                <c:pt idx="80">
                  <c:v>2</c:v>
                </c:pt>
                <c:pt idx="81">
                  <c:v>1.9582299999999999</c:v>
                </c:pt>
                <c:pt idx="82">
                  <c:v>1.9241299999999999</c:v>
                </c:pt>
                <c:pt idx="83">
                  <c:v>1.89849</c:v>
                </c:pt>
                <c:pt idx="84">
                  <c:v>1.8819699999999999</c:v>
                </c:pt>
                <c:pt idx="85">
                  <c:v>1.8751599999999999</c:v>
                </c:pt>
                <c:pt idx="86">
                  <c:v>1.8785400000000001</c:v>
                </c:pt>
                <c:pt idx="87">
                  <c:v>1.8925099999999999</c:v>
                </c:pt>
                <c:pt idx="88">
                  <c:v>1.9173199999999999</c:v>
                </c:pt>
                <c:pt idx="89">
                  <c:v>1.9531400000000001</c:v>
                </c:pt>
                <c:pt idx="90">
                  <c:v>1.9999899999999999</c:v>
                </c:pt>
                <c:pt idx="91">
                  <c:v>2.0578099999999999</c:v>
                </c:pt>
                <c:pt idx="92">
                  <c:v>2.1263700000000001</c:v>
                </c:pt>
                <c:pt idx="93">
                  <c:v>2.2053699999999998</c:v>
                </c:pt>
                <c:pt idx="94">
                  <c:v>2.2943600000000002</c:v>
                </c:pt>
                <c:pt idx="95">
                  <c:v>2.3927800000000001</c:v>
                </c:pt>
                <c:pt idx="96">
                  <c:v>2.4999899999999999</c:v>
                </c:pt>
                <c:pt idx="97">
                  <c:v>2.6152099999999998</c:v>
                </c:pt>
                <c:pt idx="98">
                  <c:v>2.73759</c:v>
                </c:pt>
                <c:pt idx="99">
                  <c:v>2.86619</c:v>
                </c:pt>
                <c:pt idx="100">
                  <c:v>2.9999899999999999</c:v>
                </c:pt>
                <c:pt idx="101">
                  <c:v>3.1378900000000001</c:v>
                </c:pt>
                <c:pt idx="102">
                  <c:v>3.2787500000000001</c:v>
                </c:pt>
                <c:pt idx="103">
                  <c:v>3.4213900000000002</c:v>
                </c:pt>
                <c:pt idx="104">
                  <c:v>3.5645899999999999</c:v>
                </c:pt>
                <c:pt idx="105">
                  <c:v>3.70709</c:v>
                </c:pt>
                <c:pt idx="106">
                  <c:v>3.8476599999999999</c:v>
                </c:pt>
                <c:pt idx="107">
                  <c:v>3.9850400000000001</c:v>
                </c:pt>
                <c:pt idx="108">
                  <c:v>4.1180199999999996</c:v>
                </c:pt>
                <c:pt idx="109">
                  <c:v>4.2453900000000004</c:v>
                </c:pt>
                <c:pt idx="110">
                  <c:v>4.3660100000000002</c:v>
                </c:pt>
                <c:pt idx="111">
                  <c:v>4.4787800000000004</c:v>
                </c:pt>
                <c:pt idx="112">
                  <c:v>4.5826700000000002</c:v>
                </c:pt>
                <c:pt idx="113">
                  <c:v>4.6767200000000004</c:v>
                </c:pt>
                <c:pt idx="114">
                  <c:v>4.7600600000000002</c:v>
                </c:pt>
                <c:pt idx="115">
                  <c:v>4.8319400000000003</c:v>
                </c:pt>
                <c:pt idx="116">
                  <c:v>4.8916899999999996</c:v>
                </c:pt>
                <c:pt idx="117">
                  <c:v>4.9387400000000001</c:v>
                </c:pt>
                <c:pt idx="118">
                  <c:v>4.9726699999999999</c:v>
                </c:pt>
                <c:pt idx="119">
                  <c:v>4.99315</c:v>
                </c:pt>
                <c:pt idx="120">
                  <c:v>5</c:v>
                </c:pt>
                <c:pt idx="121">
                  <c:v>4.99315</c:v>
                </c:pt>
                <c:pt idx="122">
                  <c:v>4.9726699999999999</c:v>
                </c:pt>
                <c:pt idx="123">
                  <c:v>4.9387499999999998</c:v>
                </c:pt>
                <c:pt idx="124">
                  <c:v>4.8917000000000002</c:v>
                </c:pt>
                <c:pt idx="125">
                  <c:v>4.8319599999999996</c:v>
                </c:pt>
                <c:pt idx="126">
                  <c:v>4.7600800000000003</c:v>
                </c:pt>
                <c:pt idx="127">
                  <c:v>4.6767399999999997</c:v>
                </c:pt>
                <c:pt idx="128">
                  <c:v>4.5826900000000004</c:v>
                </c:pt>
                <c:pt idx="129">
                  <c:v>4.4788100000000002</c:v>
                </c:pt>
                <c:pt idx="130">
                  <c:v>4.3660399999999999</c:v>
                </c:pt>
                <c:pt idx="131">
                  <c:v>4.2454200000000002</c:v>
                </c:pt>
                <c:pt idx="132">
                  <c:v>4.1180500000000002</c:v>
                </c:pt>
                <c:pt idx="133">
                  <c:v>3.9850699999999999</c:v>
                </c:pt>
                <c:pt idx="134">
                  <c:v>3.8476900000000001</c:v>
                </c:pt>
                <c:pt idx="135">
                  <c:v>3.7071299999999998</c:v>
                </c:pt>
                <c:pt idx="136">
                  <c:v>3.5646200000000001</c:v>
                </c:pt>
                <c:pt idx="137">
                  <c:v>3.42143</c:v>
                </c:pt>
                <c:pt idx="138">
                  <c:v>3.2787899999999999</c:v>
                </c:pt>
                <c:pt idx="139">
                  <c:v>3.1379199999999998</c:v>
                </c:pt>
                <c:pt idx="140">
                  <c:v>3.0000200000000001</c:v>
                </c:pt>
                <c:pt idx="141">
                  <c:v>2.8662200000000002</c:v>
                </c:pt>
                <c:pt idx="142">
                  <c:v>2.7376200000000002</c:v>
                </c:pt>
                <c:pt idx="143">
                  <c:v>2.61524</c:v>
                </c:pt>
                <c:pt idx="144">
                  <c:v>2.5000200000000001</c:v>
                </c:pt>
                <c:pt idx="145">
                  <c:v>2.3928099999999999</c:v>
                </c:pt>
                <c:pt idx="146">
                  <c:v>2.2943799999999999</c:v>
                </c:pt>
                <c:pt idx="147">
                  <c:v>2.20539</c:v>
                </c:pt>
                <c:pt idx="148">
                  <c:v>2.1263899999999998</c:v>
                </c:pt>
                <c:pt idx="149">
                  <c:v>2.05782</c:v>
                </c:pt>
                <c:pt idx="150">
                  <c:v>2.0000100000000001</c:v>
                </c:pt>
                <c:pt idx="151">
                  <c:v>1.9531499999999999</c:v>
                </c:pt>
                <c:pt idx="152">
                  <c:v>1.91733</c:v>
                </c:pt>
                <c:pt idx="153">
                  <c:v>1.8925099999999999</c:v>
                </c:pt>
                <c:pt idx="154">
                  <c:v>1.8785400000000001</c:v>
                </c:pt>
                <c:pt idx="155">
                  <c:v>1.8751599999999999</c:v>
                </c:pt>
                <c:pt idx="156">
                  <c:v>1.8819600000000001</c:v>
                </c:pt>
                <c:pt idx="157">
                  <c:v>1.8984799999999999</c:v>
                </c:pt>
                <c:pt idx="158">
                  <c:v>1.9241299999999999</c:v>
                </c:pt>
                <c:pt idx="159">
                  <c:v>1.9582200000000001</c:v>
                </c:pt>
                <c:pt idx="160">
                  <c:v>1.9999899999999999</c:v>
                </c:pt>
                <c:pt idx="161">
                  <c:v>2.0486200000000001</c:v>
                </c:pt>
                <c:pt idx="162">
                  <c:v>2.1031900000000001</c:v>
                </c:pt>
                <c:pt idx="163">
                  <c:v>2.16276</c:v>
                </c:pt>
                <c:pt idx="164">
                  <c:v>2.2263299999999999</c:v>
                </c:pt>
                <c:pt idx="165">
                  <c:v>2.2928799999999998</c:v>
                </c:pt>
                <c:pt idx="166">
                  <c:v>2.36137</c:v>
                </c:pt>
                <c:pt idx="167">
                  <c:v>2.4307599999999998</c:v>
                </c:pt>
                <c:pt idx="168">
                  <c:v>2.4999899999999999</c:v>
                </c:pt>
                <c:pt idx="169">
                  <c:v>2.56806</c:v>
                </c:pt>
                <c:pt idx="170">
                  <c:v>2.6339600000000001</c:v>
                </c:pt>
                <c:pt idx="171">
                  <c:v>2.6967699999999999</c:v>
                </c:pt>
                <c:pt idx="172">
                  <c:v>2.7555800000000001</c:v>
                </c:pt>
                <c:pt idx="173">
                  <c:v>2.8095599999999998</c:v>
                </c:pt>
                <c:pt idx="174">
                  <c:v>2.8579500000000002</c:v>
                </c:pt>
                <c:pt idx="175">
                  <c:v>2.9000900000000001</c:v>
                </c:pt>
                <c:pt idx="176">
                  <c:v>2.9353899999999999</c:v>
                </c:pt>
                <c:pt idx="177">
                  <c:v>2.9633600000000002</c:v>
                </c:pt>
                <c:pt idx="178">
                  <c:v>2.9836200000000002</c:v>
                </c:pt>
                <c:pt idx="179">
                  <c:v>2.9958900000000002</c:v>
                </c:pt>
                <c:pt idx="180">
                  <c:v>3</c:v>
                </c:pt>
                <c:pt idx="181">
                  <c:v>2.9958900000000002</c:v>
                </c:pt>
                <c:pt idx="182">
                  <c:v>2.9836299999999998</c:v>
                </c:pt>
                <c:pt idx="183">
                  <c:v>2.9633699999999998</c:v>
                </c:pt>
                <c:pt idx="184">
                  <c:v>2.9354</c:v>
                </c:pt>
                <c:pt idx="185">
                  <c:v>2.9001100000000002</c:v>
                </c:pt>
                <c:pt idx="186">
                  <c:v>2.8579699999999999</c:v>
                </c:pt>
                <c:pt idx="187">
                  <c:v>2.8095699999999999</c:v>
                </c:pt>
                <c:pt idx="188">
                  <c:v>2.7555900000000002</c:v>
                </c:pt>
                <c:pt idx="189">
                  <c:v>2.69679</c:v>
                </c:pt>
                <c:pt idx="190">
                  <c:v>2.6339899999999998</c:v>
                </c:pt>
                <c:pt idx="191">
                  <c:v>2.5680800000000001</c:v>
                </c:pt>
                <c:pt idx="192">
                  <c:v>2.5000100000000001</c:v>
                </c:pt>
                <c:pt idx="193">
                  <c:v>2.4307799999999999</c:v>
                </c:pt>
                <c:pt idx="194">
                  <c:v>2.3614000000000002</c:v>
                </c:pt>
                <c:pt idx="195">
                  <c:v>2.2928999999999999</c:v>
                </c:pt>
                <c:pt idx="196">
                  <c:v>2.2263500000000001</c:v>
                </c:pt>
                <c:pt idx="197">
                  <c:v>2.1627800000000001</c:v>
                </c:pt>
                <c:pt idx="198">
                  <c:v>2.1032099999999998</c:v>
                </c:pt>
                <c:pt idx="199">
                  <c:v>2.0486300000000002</c:v>
                </c:pt>
                <c:pt idx="200">
                  <c:v>2.0000100000000001</c:v>
                </c:pt>
                <c:pt idx="201">
                  <c:v>1.9582299999999999</c:v>
                </c:pt>
                <c:pt idx="202">
                  <c:v>1.92414</c:v>
                </c:pt>
                <c:pt idx="203">
                  <c:v>1.89849</c:v>
                </c:pt>
                <c:pt idx="204">
                  <c:v>1.8819699999999999</c:v>
                </c:pt>
                <c:pt idx="205">
                  <c:v>1.8751599999999999</c:v>
                </c:pt>
                <c:pt idx="206">
                  <c:v>1.8785400000000001</c:v>
                </c:pt>
                <c:pt idx="207">
                  <c:v>1.8925000000000001</c:v>
                </c:pt>
                <c:pt idx="208">
                  <c:v>1.9173199999999999</c:v>
                </c:pt>
                <c:pt idx="209">
                  <c:v>1.95313</c:v>
                </c:pt>
                <c:pt idx="210">
                  <c:v>1.9999899999999999</c:v>
                </c:pt>
                <c:pt idx="211">
                  <c:v>2.0577999999999999</c:v>
                </c:pt>
                <c:pt idx="212">
                  <c:v>2.1263700000000001</c:v>
                </c:pt>
                <c:pt idx="213">
                  <c:v>2.2053600000000002</c:v>
                </c:pt>
                <c:pt idx="214">
                  <c:v>2.2943500000000001</c:v>
                </c:pt>
                <c:pt idx="215">
                  <c:v>2.3927700000000001</c:v>
                </c:pt>
                <c:pt idx="216">
                  <c:v>2.4999799999999999</c:v>
                </c:pt>
                <c:pt idx="217">
                  <c:v>2.6152000000000002</c:v>
                </c:pt>
                <c:pt idx="218">
                  <c:v>2.7375799999999999</c:v>
                </c:pt>
                <c:pt idx="219">
                  <c:v>2.8661799999999999</c:v>
                </c:pt>
                <c:pt idx="220">
                  <c:v>2.9999699999999998</c:v>
                </c:pt>
                <c:pt idx="221">
                  <c:v>3.1378699999999999</c:v>
                </c:pt>
                <c:pt idx="222">
                  <c:v>3.27874</c:v>
                </c:pt>
                <c:pt idx="223">
                  <c:v>3.4213800000000001</c:v>
                </c:pt>
                <c:pt idx="224">
                  <c:v>3.5645699999999998</c:v>
                </c:pt>
                <c:pt idx="225">
                  <c:v>3.7070799999999999</c:v>
                </c:pt>
                <c:pt idx="226">
                  <c:v>3.8476400000000002</c:v>
                </c:pt>
                <c:pt idx="227">
                  <c:v>3.9850300000000001</c:v>
                </c:pt>
                <c:pt idx="228">
                  <c:v>4.1180099999999999</c:v>
                </c:pt>
                <c:pt idx="229">
                  <c:v>4.2453799999999999</c:v>
                </c:pt>
                <c:pt idx="230">
                  <c:v>4.3659999999999997</c:v>
                </c:pt>
                <c:pt idx="231">
                  <c:v>4.4787699999999999</c:v>
                </c:pt>
                <c:pt idx="232">
                  <c:v>4.5826599999999997</c:v>
                </c:pt>
                <c:pt idx="233">
                  <c:v>4.6767099999999999</c:v>
                </c:pt>
                <c:pt idx="234">
                  <c:v>4.7600600000000002</c:v>
                </c:pt>
                <c:pt idx="235">
                  <c:v>4.8319400000000003</c:v>
                </c:pt>
                <c:pt idx="236">
                  <c:v>4.89168</c:v>
                </c:pt>
                <c:pt idx="237">
                  <c:v>4.9387400000000001</c:v>
                </c:pt>
                <c:pt idx="238">
                  <c:v>4.9726600000000003</c:v>
                </c:pt>
                <c:pt idx="239">
                  <c:v>4.99315</c:v>
                </c:pt>
                <c:pt idx="240">
                  <c:v>5</c:v>
                </c:pt>
              </c:numCache>
            </c:numRef>
          </c:val>
          <c:smooth val="0"/>
          <c:extLst>
            <c:ext xmlns:c16="http://schemas.microsoft.com/office/drawing/2014/chart" uri="{C3380CC4-5D6E-409C-BE32-E72D297353CC}">
              <c16:uniqueId val="{00000000-9132-4AC3-B8AC-2B4F3A725A29}"/>
            </c:ext>
          </c:extLst>
        </c:ser>
        <c:ser>
          <c:idx val="2"/>
          <c:order val="1"/>
          <c:tx>
            <c:strRef>
              <c:f>tune8!$C$1</c:f>
              <c:strCache>
                <c:ptCount val="1"/>
                <c:pt idx="0">
                  <c:v>Combined4</c:v>
                </c:pt>
              </c:strCache>
            </c:strRef>
          </c:tx>
          <c:spPr>
            <a:ln w="28575" cap="rnd">
              <a:solidFill>
                <a:schemeClr val="accent3"/>
              </a:solidFill>
              <a:round/>
            </a:ln>
            <a:effectLst/>
          </c:spPr>
          <c:marker>
            <c:symbol val="none"/>
          </c:marker>
          <c:val>
            <c:numRef>
              <c:f>tune8!$C$2:$C$242</c:f>
              <c:numCache>
                <c:formatCode>General</c:formatCode>
                <c:ptCount val="241"/>
                <c:pt idx="0">
                  <c:v>-3</c:v>
                </c:pt>
                <c:pt idx="1">
                  <c:v>-3.0287000000000002</c:v>
                </c:pt>
                <c:pt idx="2">
                  <c:v>-3.1137999999999999</c:v>
                </c:pt>
                <c:pt idx="3">
                  <c:v>-3.2522000000000002</c:v>
                </c:pt>
                <c:pt idx="4">
                  <c:v>-3.4392</c:v>
                </c:pt>
                <c:pt idx="5">
                  <c:v>-3.6680000000000001</c:v>
                </c:pt>
                <c:pt idx="6">
                  <c:v>-3.9308999999999998</c:v>
                </c:pt>
                <c:pt idx="7">
                  <c:v>-4.2187000000000001</c:v>
                </c:pt>
                <c:pt idx="8">
                  <c:v>-4.5217999999999998</c:v>
                </c:pt>
                <c:pt idx="9">
                  <c:v>-4.8301999999999996</c:v>
                </c:pt>
                <c:pt idx="10">
                  <c:v>-5.1340000000000003</c:v>
                </c:pt>
                <c:pt idx="11">
                  <c:v>-5.4237000000000002</c:v>
                </c:pt>
                <c:pt idx="12">
                  <c:v>-5.6909999999999998</c:v>
                </c:pt>
                <c:pt idx="13">
                  <c:v>-5.9284999999999997</c:v>
                </c:pt>
                <c:pt idx="14">
                  <c:v>-6.1304999999999996</c:v>
                </c:pt>
                <c:pt idx="15">
                  <c:v>-6.2929000000000004</c:v>
                </c:pt>
                <c:pt idx="16">
                  <c:v>-6.4135</c:v>
                </c:pt>
                <c:pt idx="17">
                  <c:v>-6.4920999999999998</c:v>
                </c:pt>
                <c:pt idx="18">
                  <c:v>-6.5301999999999998</c:v>
                </c:pt>
                <c:pt idx="19">
                  <c:v>-6.5312000000000001</c:v>
                </c:pt>
                <c:pt idx="20">
                  <c:v>-6.5</c:v>
                </c:pt>
                <c:pt idx="21">
                  <c:v>-6.4428000000000001</c:v>
                </c:pt>
                <c:pt idx="22">
                  <c:v>-6.3669000000000002</c:v>
                </c:pt>
                <c:pt idx="23">
                  <c:v>-6.2801999999999998</c:v>
                </c:pt>
                <c:pt idx="24">
                  <c:v>-6.1909999999999998</c:v>
                </c:pt>
                <c:pt idx="25">
                  <c:v>-6.1071999999999997</c:v>
                </c:pt>
                <c:pt idx="26">
                  <c:v>-6.0365000000000002</c:v>
                </c:pt>
                <c:pt idx="27">
                  <c:v>-5.9855999999999998</c:v>
                </c:pt>
                <c:pt idx="28">
                  <c:v>-5.9600999999999997</c:v>
                </c:pt>
                <c:pt idx="29">
                  <c:v>-5.9640000000000004</c:v>
                </c:pt>
                <c:pt idx="30">
                  <c:v>-6</c:v>
                </c:pt>
                <c:pt idx="31">
                  <c:v>-6.0686999999999998</c:v>
                </c:pt>
                <c:pt idx="32">
                  <c:v>-6.1691000000000003</c:v>
                </c:pt>
                <c:pt idx="33">
                  <c:v>-6.2984999999999998</c:v>
                </c:pt>
                <c:pt idx="34">
                  <c:v>-6.4523000000000001</c:v>
                </c:pt>
                <c:pt idx="35">
                  <c:v>-6.6247999999999996</c:v>
                </c:pt>
                <c:pt idx="36">
                  <c:v>-6.8090000000000002</c:v>
                </c:pt>
                <c:pt idx="37">
                  <c:v>-6.9969999999999999</c:v>
                </c:pt>
                <c:pt idx="38">
                  <c:v>-7.1803999999999997</c:v>
                </c:pt>
                <c:pt idx="39">
                  <c:v>-7.3507999999999996</c:v>
                </c:pt>
                <c:pt idx="40">
                  <c:v>-7.5</c:v>
                </c:pt>
                <c:pt idx="41">
                  <c:v>-7.6204999999999998</c:v>
                </c:pt>
                <c:pt idx="42">
                  <c:v>-7.7058</c:v>
                </c:pt>
                <c:pt idx="43">
                  <c:v>-7.7507999999999999</c:v>
                </c:pt>
                <c:pt idx="44">
                  <c:v>-7.7518000000000002</c:v>
                </c:pt>
                <c:pt idx="45">
                  <c:v>-7.7070999999999996</c:v>
                </c:pt>
                <c:pt idx="46">
                  <c:v>-7.6167999999999996</c:v>
                </c:pt>
                <c:pt idx="47">
                  <c:v>-7.4828000000000001</c:v>
                </c:pt>
                <c:pt idx="48">
                  <c:v>-7.3090000000000002</c:v>
                </c:pt>
                <c:pt idx="49">
                  <c:v>-7.1010999999999997</c:v>
                </c:pt>
                <c:pt idx="50">
                  <c:v>-6.8659999999999997</c:v>
                </c:pt>
                <c:pt idx="51">
                  <c:v>-6.6123000000000003</c:v>
                </c:pt>
                <c:pt idx="52">
                  <c:v>-6.3490000000000002</c:v>
                </c:pt>
                <c:pt idx="53">
                  <c:v>-6.0858999999999996</c:v>
                </c:pt>
                <c:pt idx="54">
                  <c:v>-5.8330000000000002</c:v>
                </c:pt>
                <c:pt idx="55">
                  <c:v>-5.5998999999999999</c:v>
                </c:pt>
                <c:pt idx="56">
                  <c:v>-5.3955000000000002</c:v>
                </c:pt>
                <c:pt idx="57">
                  <c:v>-5.2275999999999998</c:v>
                </c:pt>
                <c:pt idx="58">
                  <c:v>-5.1028000000000002</c:v>
                </c:pt>
                <c:pt idx="59">
                  <c:v>-5.0259999999999998</c:v>
                </c:pt>
                <c:pt idx="60">
                  <c:v>-5</c:v>
                </c:pt>
                <c:pt idx="61">
                  <c:v>-5.0259999999999998</c:v>
                </c:pt>
                <c:pt idx="62">
                  <c:v>-5.1028000000000002</c:v>
                </c:pt>
                <c:pt idx="63">
                  <c:v>-5.2275999999999998</c:v>
                </c:pt>
                <c:pt idx="64">
                  <c:v>-5.3955000000000002</c:v>
                </c:pt>
                <c:pt idx="65">
                  <c:v>-5.5998999999999999</c:v>
                </c:pt>
                <c:pt idx="66">
                  <c:v>-5.8330000000000002</c:v>
                </c:pt>
                <c:pt idx="67">
                  <c:v>-6.0858999999999996</c:v>
                </c:pt>
                <c:pt idx="68">
                  <c:v>-6.3489000000000004</c:v>
                </c:pt>
                <c:pt idx="69">
                  <c:v>-6.6121999999999996</c:v>
                </c:pt>
                <c:pt idx="70">
                  <c:v>-6.8659999999999997</c:v>
                </c:pt>
                <c:pt idx="71">
                  <c:v>-7.101</c:v>
                </c:pt>
                <c:pt idx="72">
                  <c:v>-7.3090000000000002</c:v>
                </c:pt>
                <c:pt idx="73">
                  <c:v>-7.4828000000000001</c:v>
                </c:pt>
                <c:pt idx="74">
                  <c:v>-7.6167999999999996</c:v>
                </c:pt>
                <c:pt idx="75">
                  <c:v>-7.7070999999999996</c:v>
                </c:pt>
                <c:pt idx="76">
                  <c:v>-7.7518000000000002</c:v>
                </c:pt>
                <c:pt idx="77">
                  <c:v>-7.7507999999999999</c:v>
                </c:pt>
                <c:pt idx="78">
                  <c:v>-7.7058</c:v>
                </c:pt>
                <c:pt idx="79">
                  <c:v>-7.6204999999999998</c:v>
                </c:pt>
                <c:pt idx="80">
                  <c:v>-7.5</c:v>
                </c:pt>
                <c:pt idx="81">
                  <c:v>-7.3507999999999996</c:v>
                </c:pt>
                <c:pt idx="82">
                  <c:v>-7.1803999999999997</c:v>
                </c:pt>
                <c:pt idx="83">
                  <c:v>-6.9969999999999999</c:v>
                </c:pt>
                <c:pt idx="84">
                  <c:v>-6.8090000000000002</c:v>
                </c:pt>
                <c:pt idx="85">
                  <c:v>-6.6249000000000002</c:v>
                </c:pt>
                <c:pt idx="86">
                  <c:v>-6.4523000000000001</c:v>
                </c:pt>
                <c:pt idx="87">
                  <c:v>-6.2984999999999998</c:v>
                </c:pt>
                <c:pt idx="88">
                  <c:v>-6.1691000000000003</c:v>
                </c:pt>
                <c:pt idx="89">
                  <c:v>-6.0686999999999998</c:v>
                </c:pt>
                <c:pt idx="90">
                  <c:v>-6</c:v>
                </c:pt>
                <c:pt idx="91">
                  <c:v>-5.9640000000000004</c:v>
                </c:pt>
                <c:pt idx="92">
                  <c:v>-5.9600999999999997</c:v>
                </c:pt>
                <c:pt idx="93">
                  <c:v>-5.9855999999999998</c:v>
                </c:pt>
                <c:pt idx="94">
                  <c:v>-6.0365000000000002</c:v>
                </c:pt>
                <c:pt idx="95">
                  <c:v>-6.1071999999999997</c:v>
                </c:pt>
                <c:pt idx="96">
                  <c:v>-6.1909999999999998</c:v>
                </c:pt>
                <c:pt idx="97">
                  <c:v>-6.2801999999999998</c:v>
                </c:pt>
                <c:pt idx="98">
                  <c:v>-6.3669000000000002</c:v>
                </c:pt>
                <c:pt idx="99">
                  <c:v>-6.4428000000000001</c:v>
                </c:pt>
                <c:pt idx="100">
                  <c:v>-6.5</c:v>
                </c:pt>
                <c:pt idx="101">
                  <c:v>-6.5312000000000001</c:v>
                </c:pt>
                <c:pt idx="102">
                  <c:v>-6.5303000000000004</c:v>
                </c:pt>
                <c:pt idx="103">
                  <c:v>-6.4920999999999998</c:v>
                </c:pt>
                <c:pt idx="104">
                  <c:v>-6.4135999999999997</c:v>
                </c:pt>
                <c:pt idx="105">
                  <c:v>-6.2929000000000004</c:v>
                </c:pt>
                <c:pt idx="106">
                  <c:v>-6.1304999999999996</c:v>
                </c:pt>
                <c:pt idx="107">
                  <c:v>-5.9284999999999997</c:v>
                </c:pt>
                <c:pt idx="108">
                  <c:v>-5.6909999999999998</c:v>
                </c:pt>
                <c:pt idx="109">
                  <c:v>-5.4238</c:v>
                </c:pt>
                <c:pt idx="110">
                  <c:v>-5.1340000000000003</c:v>
                </c:pt>
                <c:pt idx="111">
                  <c:v>-4.8303000000000003</c:v>
                </c:pt>
                <c:pt idx="112">
                  <c:v>-4.5218999999999996</c:v>
                </c:pt>
                <c:pt idx="113">
                  <c:v>-4.2187999999999999</c:v>
                </c:pt>
                <c:pt idx="114">
                  <c:v>-3.9308999999999998</c:v>
                </c:pt>
                <c:pt idx="115">
                  <c:v>-3.6680999999999999</c:v>
                </c:pt>
                <c:pt idx="116">
                  <c:v>-3.4392</c:v>
                </c:pt>
                <c:pt idx="117">
                  <c:v>-3.2523</c:v>
                </c:pt>
                <c:pt idx="118">
                  <c:v>-3.1137999999999999</c:v>
                </c:pt>
                <c:pt idx="119">
                  <c:v>-3.0287000000000002</c:v>
                </c:pt>
                <c:pt idx="120">
                  <c:v>-3</c:v>
                </c:pt>
                <c:pt idx="121">
                  <c:v>-3.0287000000000002</c:v>
                </c:pt>
                <c:pt idx="122">
                  <c:v>-3.1137999999999999</c:v>
                </c:pt>
                <c:pt idx="123">
                  <c:v>-3.2522000000000002</c:v>
                </c:pt>
                <c:pt idx="124">
                  <c:v>-3.4392</c:v>
                </c:pt>
                <c:pt idx="125">
                  <c:v>-3.6680000000000001</c:v>
                </c:pt>
                <c:pt idx="126">
                  <c:v>-3.9308999999999998</c:v>
                </c:pt>
                <c:pt idx="127">
                  <c:v>-4.2187000000000001</c:v>
                </c:pt>
                <c:pt idx="128">
                  <c:v>-4.5217999999999998</c:v>
                </c:pt>
                <c:pt idx="129">
                  <c:v>-4.8301999999999996</c:v>
                </c:pt>
                <c:pt idx="130">
                  <c:v>-5.1338999999999997</c:v>
                </c:pt>
                <c:pt idx="131">
                  <c:v>-5.4237000000000002</c:v>
                </c:pt>
                <c:pt idx="132">
                  <c:v>-5.6909999999999998</c:v>
                </c:pt>
                <c:pt idx="133">
                  <c:v>-5.9284999999999997</c:v>
                </c:pt>
                <c:pt idx="134">
                  <c:v>-6.1304999999999996</c:v>
                </c:pt>
                <c:pt idx="135">
                  <c:v>-6.2929000000000004</c:v>
                </c:pt>
                <c:pt idx="136">
                  <c:v>-6.4135</c:v>
                </c:pt>
                <c:pt idx="137">
                  <c:v>-6.4920999999999998</c:v>
                </c:pt>
                <c:pt idx="138">
                  <c:v>-6.5301999999999998</c:v>
                </c:pt>
                <c:pt idx="139">
                  <c:v>-6.5312000000000001</c:v>
                </c:pt>
                <c:pt idx="140">
                  <c:v>-6.5</c:v>
                </c:pt>
                <c:pt idx="141">
                  <c:v>-6.4428000000000001</c:v>
                </c:pt>
                <c:pt idx="142">
                  <c:v>-6.3669000000000002</c:v>
                </c:pt>
                <c:pt idx="143">
                  <c:v>-6.2803000000000004</c:v>
                </c:pt>
                <c:pt idx="144">
                  <c:v>-6.1909999999999998</c:v>
                </c:pt>
                <c:pt idx="145">
                  <c:v>-6.1071999999999997</c:v>
                </c:pt>
                <c:pt idx="146">
                  <c:v>-6.0365000000000002</c:v>
                </c:pt>
                <c:pt idx="147">
                  <c:v>-5.9855999999999998</c:v>
                </c:pt>
                <c:pt idx="148">
                  <c:v>-5.9600999999999997</c:v>
                </c:pt>
                <c:pt idx="149">
                  <c:v>-5.9640000000000004</c:v>
                </c:pt>
                <c:pt idx="150">
                  <c:v>-6</c:v>
                </c:pt>
                <c:pt idx="151">
                  <c:v>-6.0686999999999998</c:v>
                </c:pt>
                <c:pt idx="152">
                  <c:v>-6.1691000000000003</c:v>
                </c:pt>
                <c:pt idx="153">
                  <c:v>-6.2984999999999998</c:v>
                </c:pt>
                <c:pt idx="154">
                  <c:v>-6.4523000000000001</c:v>
                </c:pt>
                <c:pt idx="155">
                  <c:v>-6.6247999999999996</c:v>
                </c:pt>
                <c:pt idx="156">
                  <c:v>-6.8090000000000002</c:v>
                </c:pt>
                <c:pt idx="157">
                  <c:v>-6.9969999999999999</c:v>
                </c:pt>
                <c:pt idx="158">
                  <c:v>-7.1803999999999997</c:v>
                </c:pt>
                <c:pt idx="159">
                  <c:v>-7.3507999999999996</c:v>
                </c:pt>
                <c:pt idx="160">
                  <c:v>-7.5</c:v>
                </c:pt>
                <c:pt idx="161">
                  <c:v>-7.6204999999999998</c:v>
                </c:pt>
                <c:pt idx="162">
                  <c:v>-7.7058</c:v>
                </c:pt>
                <c:pt idx="163">
                  <c:v>-7.7507999999999999</c:v>
                </c:pt>
                <c:pt idx="164">
                  <c:v>-7.7518000000000002</c:v>
                </c:pt>
                <c:pt idx="165">
                  <c:v>-7.7070999999999996</c:v>
                </c:pt>
                <c:pt idx="166">
                  <c:v>-7.6167999999999996</c:v>
                </c:pt>
                <c:pt idx="167">
                  <c:v>-7.4828000000000001</c:v>
                </c:pt>
                <c:pt idx="168">
                  <c:v>-7.3090000000000002</c:v>
                </c:pt>
                <c:pt idx="169">
                  <c:v>-7.1010999999999997</c:v>
                </c:pt>
                <c:pt idx="170">
                  <c:v>-6.8661000000000003</c:v>
                </c:pt>
                <c:pt idx="171">
                  <c:v>-6.6123000000000003</c:v>
                </c:pt>
                <c:pt idx="172">
                  <c:v>-6.3490000000000002</c:v>
                </c:pt>
                <c:pt idx="173">
                  <c:v>-6.0858999999999996</c:v>
                </c:pt>
                <c:pt idx="174">
                  <c:v>-5.8331</c:v>
                </c:pt>
                <c:pt idx="175">
                  <c:v>-5.5998999999999999</c:v>
                </c:pt>
                <c:pt idx="176">
                  <c:v>-5.3955000000000002</c:v>
                </c:pt>
                <c:pt idx="177">
                  <c:v>-5.2275999999999998</c:v>
                </c:pt>
                <c:pt idx="178">
                  <c:v>-5.1028000000000002</c:v>
                </c:pt>
                <c:pt idx="179">
                  <c:v>-5.0259999999999998</c:v>
                </c:pt>
                <c:pt idx="180">
                  <c:v>-5</c:v>
                </c:pt>
                <c:pt idx="181">
                  <c:v>-5.0259999999999998</c:v>
                </c:pt>
                <c:pt idx="182">
                  <c:v>-5.1028000000000002</c:v>
                </c:pt>
                <c:pt idx="183">
                  <c:v>-5.2275999999999998</c:v>
                </c:pt>
                <c:pt idx="184">
                  <c:v>-5.3954000000000004</c:v>
                </c:pt>
                <c:pt idx="185">
                  <c:v>-5.5998999999999999</c:v>
                </c:pt>
                <c:pt idx="186">
                  <c:v>-5.8330000000000002</c:v>
                </c:pt>
                <c:pt idx="187">
                  <c:v>-6.0858999999999996</c:v>
                </c:pt>
                <c:pt idx="188">
                  <c:v>-6.3489000000000004</c:v>
                </c:pt>
                <c:pt idx="189">
                  <c:v>-6.6121999999999996</c:v>
                </c:pt>
                <c:pt idx="190">
                  <c:v>-6.8659999999999997</c:v>
                </c:pt>
                <c:pt idx="191">
                  <c:v>-7.101</c:v>
                </c:pt>
                <c:pt idx="192">
                  <c:v>-7.3090000000000002</c:v>
                </c:pt>
                <c:pt idx="193">
                  <c:v>-7.4828000000000001</c:v>
                </c:pt>
                <c:pt idx="194">
                  <c:v>-7.6166999999999998</c:v>
                </c:pt>
                <c:pt idx="195">
                  <c:v>-7.7070999999999996</c:v>
                </c:pt>
                <c:pt idx="196">
                  <c:v>-7.7518000000000002</c:v>
                </c:pt>
                <c:pt idx="197">
                  <c:v>-7.7507999999999999</c:v>
                </c:pt>
                <c:pt idx="198">
                  <c:v>-7.7058</c:v>
                </c:pt>
                <c:pt idx="199">
                  <c:v>-7.6204999999999998</c:v>
                </c:pt>
                <c:pt idx="200">
                  <c:v>-7.5</c:v>
                </c:pt>
                <c:pt idx="201">
                  <c:v>-7.3507999999999996</c:v>
                </c:pt>
                <c:pt idx="202">
                  <c:v>-7.1803999999999997</c:v>
                </c:pt>
                <c:pt idx="203">
                  <c:v>-6.9969999999999999</c:v>
                </c:pt>
                <c:pt idx="204">
                  <c:v>-6.8090999999999999</c:v>
                </c:pt>
                <c:pt idx="205">
                  <c:v>-6.6249000000000002</c:v>
                </c:pt>
                <c:pt idx="206">
                  <c:v>-6.4523999999999999</c:v>
                </c:pt>
                <c:pt idx="207">
                  <c:v>-6.2984999999999998</c:v>
                </c:pt>
                <c:pt idx="208">
                  <c:v>-6.1692</c:v>
                </c:pt>
                <c:pt idx="209">
                  <c:v>-6.0686999999999998</c:v>
                </c:pt>
                <c:pt idx="210">
                  <c:v>-6</c:v>
                </c:pt>
                <c:pt idx="211">
                  <c:v>-5.9640000000000004</c:v>
                </c:pt>
                <c:pt idx="212">
                  <c:v>-5.9600999999999997</c:v>
                </c:pt>
                <c:pt idx="213">
                  <c:v>-5.9855999999999998</c:v>
                </c:pt>
                <c:pt idx="214">
                  <c:v>-6.0365000000000002</c:v>
                </c:pt>
                <c:pt idx="215">
                  <c:v>-6.1071999999999997</c:v>
                </c:pt>
                <c:pt idx="216">
                  <c:v>-6.1909999999999998</c:v>
                </c:pt>
                <c:pt idx="217">
                  <c:v>-6.2801999999999998</c:v>
                </c:pt>
                <c:pt idx="218">
                  <c:v>-6.3669000000000002</c:v>
                </c:pt>
                <c:pt idx="219">
                  <c:v>-6.4428000000000001</c:v>
                </c:pt>
                <c:pt idx="220">
                  <c:v>-6.5</c:v>
                </c:pt>
                <c:pt idx="221">
                  <c:v>-6.5312000000000001</c:v>
                </c:pt>
                <c:pt idx="222">
                  <c:v>-6.5303000000000004</c:v>
                </c:pt>
                <c:pt idx="223">
                  <c:v>-6.4920999999999998</c:v>
                </c:pt>
                <c:pt idx="224">
                  <c:v>-6.4135999999999997</c:v>
                </c:pt>
                <c:pt idx="225">
                  <c:v>-6.2929000000000004</c:v>
                </c:pt>
                <c:pt idx="226">
                  <c:v>-6.1304999999999996</c:v>
                </c:pt>
                <c:pt idx="227">
                  <c:v>-5.9284999999999997</c:v>
                </c:pt>
                <c:pt idx="228">
                  <c:v>-5.6909999999999998</c:v>
                </c:pt>
                <c:pt idx="229">
                  <c:v>-5.4238</c:v>
                </c:pt>
                <c:pt idx="230">
                  <c:v>-5.1340000000000003</c:v>
                </c:pt>
                <c:pt idx="231">
                  <c:v>-4.8303000000000003</c:v>
                </c:pt>
                <c:pt idx="232">
                  <c:v>-4.5218999999999996</c:v>
                </c:pt>
                <c:pt idx="233">
                  <c:v>-4.2187999999999999</c:v>
                </c:pt>
                <c:pt idx="234">
                  <c:v>-3.931</c:v>
                </c:pt>
                <c:pt idx="235">
                  <c:v>-3.6680999999999999</c:v>
                </c:pt>
                <c:pt idx="236">
                  <c:v>-3.4392</c:v>
                </c:pt>
                <c:pt idx="237">
                  <c:v>-3.2523</c:v>
                </c:pt>
                <c:pt idx="238">
                  <c:v>-3.1137999999999999</c:v>
                </c:pt>
                <c:pt idx="239">
                  <c:v>-3.0287000000000002</c:v>
                </c:pt>
                <c:pt idx="240">
                  <c:v>-3</c:v>
                </c:pt>
              </c:numCache>
            </c:numRef>
          </c:val>
          <c:smooth val="0"/>
          <c:extLst>
            <c:ext xmlns:c16="http://schemas.microsoft.com/office/drawing/2014/chart" uri="{C3380CC4-5D6E-409C-BE32-E72D297353CC}">
              <c16:uniqueId val="{00000001-9132-4AC3-B8AC-2B4F3A725A29}"/>
            </c:ext>
          </c:extLst>
        </c:ser>
        <c:ser>
          <c:idx val="3"/>
          <c:order val="2"/>
          <c:tx>
            <c:strRef>
              <c:f>tune8!$D$1</c:f>
              <c:strCache>
                <c:ptCount val="1"/>
                <c:pt idx="0">
                  <c:v>Combined8</c:v>
                </c:pt>
              </c:strCache>
            </c:strRef>
          </c:tx>
          <c:spPr>
            <a:ln w="28575" cap="rnd">
              <a:solidFill>
                <a:schemeClr val="accent4"/>
              </a:solidFill>
              <a:round/>
            </a:ln>
            <a:effectLst/>
          </c:spPr>
          <c:marker>
            <c:symbol val="none"/>
          </c:marker>
          <c:val>
            <c:numRef>
              <c:f>tune8!$D$2:$D$242</c:f>
              <c:numCache>
                <c:formatCode>General</c:formatCode>
                <c:ptCount val="241"/>
                <c:pt idx="0">
                  <c:v>-11</c:v>
                </c:pt>
                <c:pt idx="1">
                  <c:v>-11.1152</c:v>
                </c:pt>
                <c:pt idx="2">
                  <c:v>-11.444699999999999</c:v>
                </c:pt>
                <c:pt idx="3">
                  <c:v>-11.943199999999999</c:v>
                </c:pt>
                <c:pt idx="4">
                  <c:v>-12.543699999999999</c:v>
                </c:pt>
                <c:pt idx="5">
                  <c:v>-13.167999999999999</c:v>
                </c:pt>
                <c:pt idx="6">
                  <c:v>-13.7399</c:v>
                </c:pt>
                <c:pt idx="7">
                  <c:v>-14.196899999999999</c:v>
                </c:pt>
                <c:pt idx="8">
                  <c:v>-14.5</c:v>
                </c:pt>
                <c:pt idx="9">
                  <c:v>-14.639200000000001</c:v>
                </c:pt>
                <c:pt idx="10">
                  <c:v>-14.634</c:v>
                </c:pt>
                <c:pt idx="11">
                  <c:v>-14.5283</c:v>
                </c:pt>
                <c:pt idx="12">
                  <c:v>-14.382</c:v>
                </c:pt>
                <c:pt idx="13">
                  <c:v>-14.259399999999999</c:v>
                </c:pt>
                <c:pt idx="14">
                  <c:v>-14.216900000000001</c:v>
                </c:pt>
                <c:pt idx="15">
                  <c:v>-14.292899999999999</c:v>
                </c:pt>
                <c:pt idx="16">
                  <c:v>-14.5</c:v>
                </c:pt>
                <c:pt idx="17">
                  <c:v>-14.823</c:v>
                </c:pt>
                <c:pt idx="18">
                  <c:v>-15.2212</c:v>
                </c:pt>
                <c:pt idx="19">
                  <c:v>-15.6357</c:v>
                </c:pt>
                <c:pt idx="20">
                  <c:v>-16</c:v>
                </c:pt>
                <c:pt idx="21">
                  <c:v>-16.251799999999999</c:v>
                </c:pt>
                <c:pt idx="22">
                  <c:v>-16.345099999999999</c:v>
                </c:pt>
                <c:pt idx="23">
                  <c:v>-16.258400000000002</c:v>
                </c:pt>
                <c:pt idx="24">
                  <c:v>-16</c:v>
                </c:pt>
                <c:pt idx="25">
                  <c:v>-15.607200000000001</c:v>
                </c:pt>
                <c:pt idx="26">
                  <c:v>-15.141</c:v>
                </c:pt>
                <c:pt idx="27">
                  <c:v>-14.676600000000001</c:v>
                </c:pt>
                <c:pt idx="28">
                  <c:v>-14.291</c:v>
                </c:pt>
                <c:pt idx="29">
                  <c:v>-14.0505</c:v>
                </c:pt>
                <c:pt idx="30">
                  <c:v>-14</c:v>
                </c:pt>
                <c:pt idx="31">
                  <c:v>-14.155200000000001</c:v>
                </c:pt>
                <c:pt idx="32">
                  <c:v>-14.5</c:v>
                </c:pt>
                <c:pt idx="33">
                  <c:v>-14.9894</c:v>
                </c:pt>
                <c:pt idx="34">
                  <c:v>-15.556800000000001</c:v>
                </c:pt>
                <c:pt idx="35">
                  <c:v>-16.1248</c:v>
                </c:pt>
                <c:pt idx="36">
                  <c:v>-16.617999999999999</c:v>
                </c:pt>
                <c:pt idx="37">
                  <c:v>-16.975100000000001</c:v>
                </c:pt>
                <c:pt idx="38">
                  <c:v>-17.1585</c:v>
                </c:pt>
                <c:pt idx="39">
                  <c:v>-17.159800000000001</c:v>
                </c:pt>
                <c:pt idx="40">
                  <c:v>-17</c:v>
                </c:pt>
                <c:pt idx="41">
                  <c:v>-16.725000000000001</c:v>
                </c:pt>
                <c:pt idx="42">
                  <c:v>-16.396799999999999</c:v>
                </c:pt>
                <c:pt idx="43">
                  <c:v>-16.081700000000001</c:v>
                </c:pt>
                <c:pt idx="44">
                  <c:v>-15.8383</c:v>
                </c:pt>
                <c:pt idx="45">
                  <c:v>-15.707100000000001</c:v>
                </c:pt>
                <c:pt idx="46">
                  <c:v>-15.703200000000001</c:v>
                </c:pt>
                <c:pt idx="47">
                  <c:v>-15.813599999999999</c:v>
                </c:pt>
                <c:pt idx="48">
                  <c:v>-16</c:v>
                </c:pt>
                <c:pt idx="49">
                  <c:v>-16.2056</c:v>
                </c:pt>
                <c:pt idx="50">
                  <c:v>-16.366</c:v>
                </c:pt>
                <c:pt idx="51">
                  <c:v>-16.421299999999999</c:v>
                </c:pt>
                <c:pt idx="52">
                  <c:v>-16.327100000000002</c:v>
                </c:pt>
                <c:pt idx="53">
                  <c:v>-16.0641</c:v>
                </c:pt>
                <c:pt idx="54">
                  <c:v>-15.642099999999999</c:v>
                </c:pt>
                <c:pt idx="55">
                  <c:v>-15.0999</c:v>
                </c:pt>
                <c:pt idx="56">
                  <c:v>-14.5</c:v>
                </c:pt>
                <c:pt idx="57">
                  <c:v>-13.9186</c:v>
                </c:pt>
                <c:pt idx="58">
                  <c:v>-13.4337</c:v>
                </c:pt>
                <c:pt idx="59">
                  <c:v>-13.112399999999999</c:v>
                </c:pt>
                <c:pt idx="60">
                  <c:v>-13</c:v>
                </c:pt>
                <c:pt idx="61">
                  <c:v>-13.112399999999999</c:v>
                </c:pt>
                <c:pt idx="62">
                  <c:v>-13.4337</c:v>
                </c:pt>
                <c:pt idx="63">
                  <c:v>-13.9186</c:v>
                </c:pt>
                <c:pt idx="64">
                  <c:v>-14.5</c:v>
                </c:pt>
                <c:pt idx="65">
                  <c:v>-15.0999</c:v>
                </c:pt>
                <c:pt idx="66">
                  <c:v>-15.641999999999999</c:v>
                </c:pt>
                <c:pt idx="67">
                  <c:v>-16.064</c:v>
                </c:pt>
                <c:pt idx="68">
                  <c:v>-16.327100000000002</c:v>
                </c:pt>
                <c:pt idx="69">
                  <c:v>-16.421299999999999</c:v>
                </c:pt>
                <c:pt idx="70">
                  <c:v>-16.366</c:v>
                </c:pt>
                <c:pt idx="71">
                  <c:v>-16.2056</c:v>
                </c:pt>
                <c:pt idx="72">
                  <c:v>-16</c:v>
                </c:pt>
                <c:pt idx="73">
                  <c:v>-15.813700000000001</c:v>
                </c:pt>
                <c:pt idx="74">
                  <c:v>-15.703200000000001</c:v>
                </c:pt>
                <c:pt idx="75">
                  <c:v>-15.707100000000001</c:v>
                </c:pt>
                <c:pt idx="76">
                  <c:v>-15.838200000000001</c:v>
                </c:pt>
                <c:pt idx="77">
                  <c:v>-16.081600000000002</c:v>
                </c:pt>
                <c:pt idx="78">
                  <c:v>-16.396799999999999</c:v>
                </c:pt>
                <c:pt idx="79">
                  <c:v>-16.725000000000001</c:v>
                </c:pt>
                <c:pt idx="80">
                  <c:v>-17</c:v>
                </c:pt>
                <c:pt idx="81">
                  <c:v>-17.159800000000001</c:v>
                </c:pt>
                <c:pt idx="82">
                  <c:v>-17.1586</c:v>
                </c:pt>
                <c:pt idx="83">
                  <c:v>-16.975200000000001</c:v>
                </c:pt>
                <c:pt idx="84">
                  <c:v>-16.618099999999998</c:v>
                </c:pt>
                <c:pt idx="85">
                  <c:v>-16.1249</c:v>
                </c:pt>
                <c:pt idx="86">
                  <c:v>-15.556900000000001</c:v>
                </c:pt>
                <c:pt idx="87">
                  <c:v>-14.9895</c:v>
                </c:pt>
                <c:pt idx="88">
                  <c:v>-14.5</c:v>
                </c:pt>
                <c:pt idx="89">
                  <c:v>-14.155200000000001</c:v>
                </c:pt>
                <c:pt idx="90">
                  <c:v>-14</c:v>
                </c:pt>
                <c:pt idx="91">
                  <c:v>-14.0505</c:v>
                </c:pt>
                <c:pt idx="92">
                  <c:v>-14.290900000000001</c:v>
                </c:pt>
                <c:pt idx="93">
                  <c:v>-14.676600000000001</c:v>
                </c:pt>
                <c:pt idx="94">
                  <c:v>-15.141</c:v>
                </c:pt>
                <c:pt idx="95">
                  <c:v>-15.607200000000001</c:v>
                </c:pt>
                <c:pt idx="96">
                  <c:v>-16</c:v>
                </c:pt>
                <c:pt idx="97">
                  <c:v>-16.258400000000002</c:v>
                </c:pt>
                <c:pt idx="98">
                  <c:v>-16.345099999999999</c:v>
                </c:pt>
                <c:pt idx="99">
                  <c:v>-16.251799999999999</c:v>
                </c:pt>
                <c:pt idx="100">
                  <c:v>-16</c:v>
                </c:pt>
                <c:pt idx="101">
                  <c:v>-15.6358</c:v>
                </c:pt>
                <c:pt idx="102">
                  <c:v>-15.221299999999999</c:v>
                </c:pt>
                <c:pt idx="103">
                  <c:v>-14.823</c:v>
                </c:pt>
                <c:pt idx="104">
                  <c:v>-14.5</c:v>
                </c:pt>
                <c:pt idx="105">
                  <c:v>-14.292899999999999</c:v>
                </c:pt>
                <c:pt idx="106">
                  <c:v>-14.216900000000001</c:v>
                </c:pt>
                <c:pt idx="107">
                  <c:v>-14.259399999999999</c:v>
                </c:pt>
                <c:pt idx="108">
                  <c:v>-14.382</c:v>
                </c:pt>
                <c:pt idx="109">
                  <c:v>-14.5282</c:v>
                </c:pt>
                <c:pt idx="110">
                  <c:v>-14.634</c:v>
                </c:pt>
                <c:pt idx="111">
                  <c:v>-14.6393</c:v>
                </c:pt>
                <c:pt idx="112">
                  <c:v>-14.5</c:v>
                </c:pt>
                <c:pt idx="113">
                  <c:v>-14.196899999999999</c:v>
                </c:pt>
                <c:pt idx="114">
                  <c:v>-13.74</c:v>
                </c:pt>
                <c:pt idx="115">
                  <c:v>-13.168100000000001</c:v>
                </c:pt>
                <c:pt idx="116">
                  <c:v>-12.543799999999999</c:v>
                </c:pt>
                <c:pt idx="117">
                  <c:v>-11.943300000000001</c:v>
                </c:pt>
                <c:pt idx="118">
                  <c:v>-11.444699999999999</c:v>
                </c:pt>
                <c:pt idx="119">
                  <c:v>-11.1152</c:v>
                </c:pt>
                <c:pt idx="120">
                  <c:v>-11</c:v>
                </c:pt>
                <c:pt idx="121">
                  <c:v>-11.1151</c:v>
                </c:pt>
                <c:pt idx="122">
                  <c:v>-11.444599999999999</c:v>
                </c:pt>
                <c:pt idx="123">
                  <c:v>-11.943199999999999</c:v>
                </c:pt>
                <c:pt idx="124">
                  <c:v>-12.5436</c:v>
                </c:pt>
                <c:pt idx="125">
                  <c:v>-13.167999999999999</c:v>
                </c:pt>
                <c:pt idx="126">
                  <c:v>-13.7399</c:v>
                </c:pt>
                <c:pt idx="127">
                  <c:v>-14.1968</c:v>
                </c:pt>
                <c:pt idx="128">
                  <c:v>-14.5</c:v>
                </c:pt>
                <c:pt idx="129">
                  <c:v>-14.639200000000001</c:v>
                </c:pt>
                <c:pt idx="130">
                  <c:v>-14.634</c:v>
                </c:pt>
                <c:pt idx="131">
                  <c:v>-14.5283</c:v>
                </c:pt>
                <c:pt idx="132">
                  <c:v>-14.382</c:v>
                </c:pt>
                <c:pt idx="133">
                  <c:v>-14.259399999999999</c:v>
                </c:pt>
                <c:pt idx="134">
                  <c:v>-14.216900000000001</c:v>
                </c:pt>
                <c:pt idx="135">
                  <c:v>-14.292899999999999</c:v>
                </c:pt>
                <c:pt idx="136">
                  <c:v>-14.5</c:v>
                </c:pt>
                <c:pt idx="137">
                  <c:v>-14.823</c:v>
                </c:pt>
                <c:pt idx="138">
                  <c:v>-15.2212</c:v>
                </c:pt>
                <c:pt idx="139">
                  <c:v>-15.6357</c:v>
                </c:pt>
                <c:pt idx="140">
                  <c:v>-16</c:v>
                </c:pt>
                <c:pt idx="141">
                  <c:v>-16.251799999999999</c:v>
                </c:pt>
                <c:pt idx="142">
                  <c:v>-16.345099999999999</c:v>
                </c:pt>
                <c:pt idx="143">
                  <c:v>-16.258400000000002</c:v>
                </c:pt>
                <c:pt idx="144">
                  <c:v>-16</c:v>
                </c:pt>
                <c:pt idx="145">
                  <c:v>-15.6073</c:v>
                </c:pt>
                <c:pt idx="146">
                  <c:v>-15.1411</c:v>
                </c:pt>
                <c:pt idx="147">
                  <c:v>-14.676600000000001</c:v>
                </c:pt>
                <c:pt idx="148">
                  <c:v>-14.291</c:v>
                </c:pt>
                <c:pt idx="149">
                  <c:v>-14.0505</c:v>
                </c:pt>
                <c:pt idx="150">
                  <c:v>-14</c:v>
                </c:pt>
                <c:pt idx="151">
                  <c:v>-14.155099999999999</c:v>
                </c:pt>
                <c:pt idx="152">
                  <c:v>-14.4999</c:v>
                </c:pt>
                <c:pt idx="153">
                  <c:v>-14.9894</c:v>
                </c:pt>
                <c:pt idx="154">
                  <c:v>-15.556800000000001</c:v>
                </c:pt>
                <c:pt idx="155">
                  <c:v>-16.1248</c:v>
                </c:pt>
                <c:pt idx="156">
                  <c:v>-16.617999999999999</c:v>
                </c:pt>
                <c:pt idx="157">
                  <c:v>-16.975100000000001</c:v>
                </c:pt>
                <c:pt idx="158">
                  <c:v>-17.1585</c:v>
                </c:pt>
                <c:pt idx="159">
                  <c:v>-17.159800000000001</c:v>
                </c:pt>
                <c:pt idx="160">
                  <c:v>-17</c:v>
                </c:pt>
                <c:pt idx="161">
                  <c:v>-16.725100000000001</c:v>
                </c:pt>
                <c:pt idx="162">
                  <c:v>-16.396799999999999</c:v>
                </c:pt>
                <c:pt idx="163">
                  <c:v>-16.081700000000001</c:v>
                </c:pt>
                <c:pt idx="164">
                  <c:v>-15.8383</c:v>
                </c:pt>
                <c:pt idx="165">
                  <c:v>-15.707100000000001</c:v>
                </c:pt>
                <c:pt idx="166">
                  <c:v>-15.703200000000001</c:v>
                </c:pt>
                <c:pt idx="167">
                  <c:v>-15.813599999999999</c:v>
                </c:pt>
                <c:pt idx="168">
                  <c:v>-16</c:v>
                </c:pt>
                <c:pt idx="169">
                  <c:v>-16.2056</c:v>
                </c:pt>
                <c:pt idx="170">
                  <c:v>-16.366</c:v>
                </c:pt>
                <c:pt idx="171">
                  <c:v>-16.421299999999999</c:v>
                </c:pt>
                <c:pt idx="172">
                  <c:v>-16.327100000000002</c:v>
                </c:pt>
                <c:pt idx="173">
                  <c:v>-16.0641</c:v>
                </c:pt>
                <c:pt idx="174">
                  <c:v>-15.642099999999999</c:v>
                </c:pt>
                <c:pt idx="175">
                  <c:v>-15.1</c:v>
                </c:pt>
                <c:pt idx="176">
                  <c:v>-14.5001</c:v>
                </c:pt>
                <c:pt idx="177">
                  <c:v>-13.918699999999999</c:v>
                </c:pt>
                <c:pt idx="178">
                  <c:v>-13.4338</c:v>
                </c:pt>
                <c:pt idx="179">
                  <c:v>-13.112399999999999</c:v>
                </c:pt>
                <c:pt idx="180">
                  <c:v>-13</c:v>
                </c:pt>
                <c:pt idx="181">
                  <c:v>-13.112399999999999</c:v>
                </c:pt>
                <c:pt idx="182">
                  <c:v>-13.4336</c:v>
                </c:pt>
                <c:pt idx="183">
                  <c:v>-13.9185</c:v>
                </c:pt>
                <c:pt idx="184">
                  <c:v>-14.4999</c:v>
                </c:pt>
                <c:pt idx="185">
                  <c:v>-15.0998</c:v>
                </c:pt>
                <c:pt idx="186">
                  <c:v>-15.641999999999999</c:v>
                </c:pt>
                <c:pt idx="187">
                  <c:v>-16.064</c:v>
                </c:pt>
                <c:pt idx="188">
                  <c:v>-16.327100000000002</c:v>
                </c:pt>
                <c:pt idx="189">
                  <c:v>-16.421299999999999</c:v>
                </c:pt>
                <c:pt idx="190">
                  <c:v>-16.366</c:v>
                </c:pt>
                <c:pt idx="191">
                  <c:v>-16.2056</c:v>
                </c:pt>
                <c:pt idx="192">
                  <c:v>-16</c:v>
                </c:pt>
                <c:pt idx="193">
                  <c:v>-15.813700000000001</c:v>
                </c:pt>
                <c:pt idx="194">
                  <c:v>-15.703200000000001</c:v>
                </c:pt>
                <c:pt idx="195">
                  <c:v>-15.707100000000001</c:v>
                </c:pt>
                <c:pt idx="196">
                  <c:v>-15.838200000000001</c:v>
                </c:pt>
                <c:pt idx="197">
                  <c:v>-16.081600000000002</c:v>
                </c:pt>
                <c:pt idx="198">
                  <c:v>-16.396699999999999</c:v>
                </c:pt>
                <c:pt idx="199">
                  <c:v>-16.725000000000001</c:v>
                </c:pt>
                <c:pt idx="200">
                  <c:v>-17</c:v>
                </c:pt>
                <c:pt idx="201">
                  <c:v>-17.159800000000001</c:v>
                </c:pt>
                <c:pt idx="202">
                  <c:v>-17.1586</c:v>
                </c:pt>
                <c:pt idx="203">
                  <c:v>-16.975200000000001</c:v>
                </c:pt>
                <c:pt idx="204">
                  <c:v>-16.618099999999998</c:v>
                </c:pt>
                <c:pt idx="205">
                  <c:v>-16.1249</c:v>
                </c:pt>
                <c:pt idx="206">
                  <c:v>-15.557</c:v>
                </c:pt>
                <c:pt idx="207">
                  <c:v>-14.989599999999999</c:v>
                </c:pt>
                <c:pt idx="208">
                  <c:v>-14.5001</c:v>
                </c:pt>
                <c:pt idx="209">
                  <c:v>-14.155200000000001</c:v>
                </c:pt>
                <c:pt idx="210">
                  <c:v>-14</c:v>
                </c:pt>
                <c:pt idx="211">
                  <c:v>-14.0505</c:v>
                </c:pt>
                <c:pt idx="212">
                  <c:v>-14.290900000000001</c:v>
                </c:pt>
                <c:pt idx="213">
                  <c:v>-14.676500000000001</c:v>
                </c:pt>
                <c:pt idx="214">
                  <c:v>-15.1409</c:v>
                </c:pt>
                <c:pt idx="215">
                  <c:v>-15.607100000000001</c:v>
                </c:pt>
                <c:pt idx="216">
                  <c:v>-15.9999</c:v>
                </c:pt>
                <c:pt idx="217">
                  <c:v>-16.258400000000002</c:v>
                </c:pt>
                <c:pt idx="218">
                  <c:v>-16.345099999999999</c:v>
                </c:pt>
                <c:pt idx="219">
                  <c:v>-16.251899999999999</c:v>
                </c:pt>
                <c:pt idx="220">
                  <c:v>-16.0001</c:v>
                </c:pt>
                <c:pt idx="221">
                  <c:v>-15.6358</c:v>
                </c:pt>
                <c:pt idx="222">
                  <c:v>-15.221299999999999</c:v>
                </c:pt>
                <c:pt idx="223">
                  <c:v>-14.8231</c:v>
                </c:pt>
                <c:pt idx="224">
                  <c:v>-14.5001</c:v>
                </c:pt>
                <c:pt idx="225">
                  <c:v>-14.292899999999999</c:v>
                </c:pt>
                <c:pt idx="226">
                  <c:v>-14.216900000000001</c:v>
                </c:pt>
                <c:pt idx="227">
                  <c:v>-14.2593</c:v>
                </c:pt>
                <c:pt idx="228">
                  <c:v>-14.3819</c:v>
                </c:pt>
                <c:pt idx="229">
                  <c:v>-14.5282</c:v>
                </c:pt>
                <c:pt idx="230">
                  <c:v>-14.634</c:v>
                </c:pt>
                <c:pt idx="231">
                  <c:v>-14.6393</c:v>
                </c:pt>
                <c:pt idx="232">
                  <c:v>-14.5</c:v>
                </c:pt>
                <c:pt idx="233">
                  <c:v>-14.196999999999999</c:v>
                </c:pt>
                <c:pt idx="234">
                  <c:v>-13.74</c:v>
                </c:pt>
                <c:pt idx="235">
                  <c:v>-13.168200000000001</c:v>
                </c:pt>
                <c:pt idx="236">
                  <c:v>-12.543799999999999</c:v>
                </c:pt>
                <c:pt idx="237">
                  <c:v>-11.943300000000001</c:v>
                </c:pt>
                <c:pt idx="238">
                  <c:v>-11.444699999999999</c:v>
                </c:pt>
                <c:pt idx="239">
                  <c:v>-11.1152</c:v>
                </c:pt>
                <c:pt idx="240">
                  <c:v>-11</c:v>
                </c:pt>
              </c:numCache>
            </c:numRef>
          </c:val>
          <c:smooth val="0"/>
          <c:extLst>
            <c:ext xmlns:c16="http://schemas.microsoft.com/office/drawing/2014/chart" uri="{C3380CC4-5D6E-409C-BE32-E72D297353CC}">
              <c16:uniqueId val="{00000002-9132-4AC3-B8AC-2B4F3A725A29}"/>
            </c:ext>
          </c:extLst>
        </c:ser>
        <c:dLbls>
          <c:showLegendKey val="0"/>
          <c:showVal val="0"/>
          <c:showCatName val="0"/>
          <c:showSerName val="0"/>
          <c:showPercent val="0"/>
          <c:showBubbleSize val="0"/>
        </c:dLbls>
        <c:smooth val="0"/>
        <c:axId val="1027195968"/>
        <c:axId val="1027196448"/>
      </c:lineChart>
      <c:catAx>
        <c:axId val="1027195968"/>
        <c:scaling>
          <c:orientation val="minMax"/>
        </c:scaling>
        <c:delete val="1"/>
        <c:axPos val="b"/>
        <c:majorTickMark val="none"/>
        <c:minorTickMark val="none"/>
        <c:tickLblPos val="nextTo"/>
        <c:crossAx val="1027196448"/>
        <c:crosses val="autoZero"/>
        <c:auto val="1"/>
        <c:lblAlgn val="ctr"/>
        <c:lblOffset val="100"/>
        <c:noMultiLvlLbl val="0"/>
      </c:catAx>
      <c:valAx>
        <c:axId val="10271964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2719596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Sound Frequencies 1, 2, 3, and Combined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tune3!$B$1</c:f>
              <c:strCache>
                <c:ptCount val="1"/>
                <c:pt idx="0">
                  <c:v>Frequency1</c:v>
                </c:pt>
              </c:strCache>
            </c:strRef>
          </c:tx>
          <c:spPr>
            <a:ln w="28575" cap="rnd">
              <a:solidFill>
                <a:schemeClr val="accent2"/>
              </a:solidFill>
              <a:round/>
            </a:ln>
            <a:effectLst/>
          </c:spPr>
          <c:marker>
            <c:symbol val="none"/>
          </c:marker>
          <c:val>
            <c:numRef>
              <c:f>tune3!$B$2:$B$242</c:f>
              <c:numCache>
                <c:formatCode>General</c:formatCode>
                <c:ptCount val="241"/>
                <c:pt idx="0">
                  <c:v>1</c:v>
                </c:pt>
                <c:pt idx="1">
                  <c:v>0.99863000000000002</c:v>
                </c:pt>
                <c:pt idx="2">
                  <c:v>0.99451999999999996</c:v>
                </c:pt>
                <c:pt idx="3">
                  <c:v>0.98768999999999996</c:v>
                </c:pt>
                <c:pt idx="4">
                  <c:v>0.97814999999999996</c:v>
                </c:pt>
                <c:pt idx="5">
                  <c:v>0.96592999999999996</c:v>
                </c:pt>
                <c:pt idx="6">
                  <c:v>0.95106000000000002</c:v>
                </c:pt>
                <c:pt idx="7">
                  <c:v>0.93357999999999997</c:v>
                </c:pt>
                <c:pt idx="8">
                  <c:v>0.91354999999999997</c:v>
                </c:pt>
                <c:pt idx="9">
                  <c:v>0.89100999999999997</c:v>
                </c:pt>
                <c:pt idx="10">
                  <c:v>0.86602999999999997</c:v>
                </c:pt>
                <c:pt idx="11">
                  <c:v>0.83867000000000003</c:v>
                </c:pt>
                <c:pt idx="12">
                  <c:v>0.80901999999999996</c:v>
                </c:pt>
                <c:pt idx="13">
                  <c:v>0.77715000000000001</c:v>
                </c:pt>
                <c:pt idx="14">
                  <c:v>0.74314999999999998</c:v>
                </c:pt>
                <c:pt idx="15">
                  <c:v>0.70711000000000002</c:v>
                </c:pt>
                <c:pt idx="16">
                  <c:v>0.66913</c:v>
                </c:pt>
                <c:pt idx="17">
                  <c:v>0.62931999999999999</c:v>
                </c:pt>
                <c:pt idx="18">
                  <c:v>0.58779000000000003</c:v>
                </c:pt>
                <c:pt idx="19">
                  <c:v>0.54464000000000001</c:v>
                </c:pt>
                <c:pt idx="20">
                  <c:v>0.5</c:v>
                </c:pt>
                <c:pt idx="21">
                  <c:v>0.45399</c:v>
                </c:pt>
                <c:pt idx="22">
                  <c:v>0.40673999999999999</c:v>
                </c:pt>
                <c:pt idx="23">
                  <c:v>0.35837000000000002</c:v>
                </c:pt>
                <c:pt idx="24">
                  <c:v>0.30902000000000002</c:v>
                </c:pt>
                <c:pt idx="25">
                  <c:v>0.25881999999999999</c:v>
                </c:pt>
                <c:pt idx="26">
                  <c:v>0.20791000000000001</c:v>
                </c:pt>
                <c:pt idx="27">
                  <c:v>0.15644</c:v>
                </c:pt>
                <c:pt idx="28">
                  <c:v>0.10453</c:v>
                </c:pt>
                <c:pt idx="29">
                  <c:v>5.2339999999999998E-2</c:v>
                </c:pt>
                <c:pt idx="30">
                  <c:v>0</c:v>
                </c:pt>
                <c:pt idx="31">
                  <c:v>-5.2330000000000002E-2</c:v>
                </c:pt>
                <c:pt idx="32">
                  <c:v>-0.10453</c:v>
                </c:pt>
                <c:pt idx="33">
                  <c:v>-0.15643000000000001</c:v>
                </c:pt>
                <c:pt idx="34">
                  <c:v>-0.20791000000000001</c:v>
                </c:pt>
                <c:pt idx="35">
                  <c:v>-0.25881999999999999</c:v>
                </c:pt>
                <c:pt idx="36">
                  <c:v>-0.30901000000000001</c:v>
                </c:pt>
                <c:pt idx="37">
                  <c:v>-0.35837000000000002</c:v>
                </c:pt>
                <c:pt idx="38">
                  <c:v>-0.40672999999999998</c:v>
                </c:pt>
                <c:pt idx="39">
                  <c:v>-0.45399</c:v>
                </c:pt>
                <c:pt idx="40">
                  <c:v>-0.5</c:v>
                </c:pt>
                <c:pt idx="41">
                  <c:v>-0.54464000000000001</c:v>
                </c:pt>
                <c:pt idx="42">
                  <c:v>-0.58777999999999997</c:v>
                </c:pt>
                <c:pt idx="43">
                  <c:v>-0.62931999999999999</c:v>
                </c:pt>
                <c:pt idx="44">
                  <c:v>-0.66913</c:v>
                </c:pt>
                <c:pt idx="45">
                  <c:v>-0.70709999999999995</c:v>
                </c:pt>
                <c:pt idx="46">
                  <c:v>-0.74314000000000002</c:v>
                </c:pt>
                <c:pt idx="47">
                  <c:v>-0.77714000000000005</c:v>
                </c:pt>
                <c:pt idx="48">
                  <c:v>-0.80901000000000001</c:v>
                </c:pt>
                <c:pt idx="49">
                  <c:v>-0.83867000000000003</c:v>
                </c:pt>
                <c:pt idx="50">
                  <c:v>-0.86602000000000001</c:v>
                </c:pt>
                <c:pt idx="51">
                  <c:v>-0.89100000000000001</c:v>
                </c:pt>
                <c:pt idx="52">
                  <c:v>-0.91354000000000002</c:v>
                </c:pt>
                <c:pt idx="53">
                  <c:v>-0.93357999999999997</c:v>
                </c:pt>
                <c:pt idx="54">
                  <c:v>-0.95106000000000002</c:v>
                </c:pt>
                <c:pt idx="55">
                  <c:v>-0.96592</c:v>
                </c:pt>
                <c:pt idx="56">
                  <c:v>-0.97814999999999996</c:v>
                </c:pt>
                <c:pt idx="57">
                  <c:v>-0.98768999999999996</c:v>
                </c:pt>
                <c:pt idx="58">
                  <c:v>-0.99451999999999996</c:v>
                </c:pt>
                <c:pt idx="59">
                  <c:v>-0.99863000000000002</c:v>
                </c:pt>
                <c:pt idx="60">
                  <c:v>-1</c:v>
                </c:pt>
                <c:pt idx="61">
                  <c:v>-0.99863000000000002</c:v>
                </c:pt>
                <c:pt idx="62">
                  <c:v>-0.99451999999999996</c:v>
                </c:pt>
                <c:pt idx="63">
                  <c:v>-0.98768999999999996</c:v>
                </c:pt>
                <c:pt idx="64">
                  <c:v>-0.97814999999999996</c:v>
                </c:pt>
                <c:pt idx="65">
                  <c:v>-0.96592999999999996</c:v>
                </c:pt>
                <c:pt idx="66">
                  <c:v>-0.95106000000000002</c:v>
                </c:pt>
                <c:pt idx="67">
                  <c:v>-0.93357999999999997</c:v>
                </c:pt>
                <c:pt idx="68">
                  <c:v>-0.91354999999999997</c:v>
                </c:pt>
                <c:pt idx="69">
                  <c:v>-0.89100999999999997</c:v>
                </c:pt>
                <c:pt idx="70">
                  <c:v>-0.86602999999999997</c:v>
                </c:pt>
                <c:pt idx="71">
                  <c:v>-0.83867000000000003</c:v>
                </c:pt>
                <c:pt idx="72">
                  <c:v>-0.80901999999999996</c:v>
                </c:pt>
                <c:pt idx="73">
                  <c:v>-0.77715000000000001</c:v>
                </c:pt>
                <c:pt idx="74">
                  <c:v>-0.74314999999999998</c:v>
                </c:pt>
                <c:pt idx="75">
                  <c:v>-0.70711000000000002</c:v>
                </c:pt>
                <c:pt idx="76">
                  <c:v>-0.66913</c:v>
                </c:pt>
                <c:pt idx="77">
                  <c:v>-0.62931999999999999</c:v>
                </c:pt>
                <c:pt idx="78">
                  <c:v>-0.58779000000000003</c:v>
                </c:pt>
                <c:pt idx="79">
                  <c:v>-0.54464000000000001</c:v>
                </c:pt>
                <c:pt idx="80">
                  <c:v>-0.5</c:v>
                </c:pt>
                <c:pt idx="81">
                  <c:v>-0.45399</c:v>
                </c:pt>
                <c:pt idx="82">
                  <c:v>-0.40673999999999999</c:v>
                </c:pt>
                <c:pt idx="83">
                  <c:v>-0.35837000000000002</c:v>
                </c:pt>
                <c:pt idx="84">
                  <c:v>-0.30902000000000002</c:v>
                </c:pt>
                <c:pt idx="85">
                  <c:v>-0.25881999999999999</c:v>
                </c:pt>
                <c:pt idx="86">
                  <c:v>-0.20791999999999999</c:v>
                </c:pt>
                <c:pt idx="87">
                  <c:v>-0.15644</c:v>
                </c:pt>
                <c:pt idx="88">
                  <c:v>-0.10453</c:v>
                </c:pt>
                <c:pt idx="89">
                  <c:v>-5.2339999999999998E-2</c:v>
                </c:pt>
                <c:pt idx="90">
                  <c:v>-1.0000000000000001E-5</c:v>
                </c:pt>
                <c:pt idx="91">
                  <c:v>5.2330000000000002E-2</c:v>
                </c:pt>
                <c:pt idx="92">
                  <c:v>0.10452</c:v>
                </c:pt>
                <c:pt idx="93">
                  <c:v>0.15643000000000001</c:v>
                </c:pt>
                <c:pt idx="94">
                  <c:v>0.20791000000000001</c:v>
                </c:pt>
                <c:pt idx="95">
                  <c:v>0.25880999999999998</c:v>
                </c:pt>
                <c:pt idx="96">
                  <c:v>0.30901000000000001</c:v>
                </c:pt>
                <c:pt idx="97">
                  <c:v>0.35836000000000001</c:v>
                </c:pt>
                <c:pt idx="98">
                  <c:v>0.40672999999999998</c:v>
                </c:pt>
                <c:pt idx="99">
                  <c:v>0.45399</c:v>
                </c:pt>
                <c:pt idx="100">
                  <c:v>0.5</c:v>
                </c:pt>
                <c:pt idx="101">
                  <c:v>0.54462999999999995</c:v>
                </c:pt>
                <c:pt idx="102">
                  <c:v>0.58777999999999997</c:v>
                </c:pt>
                <c:pt idx="103">
                  <c:v>0.62931999999999999</c:v>
                </c:pt>
                <c:pt idx="104">
                  <c:v>0.66913</c:v>
                </c:pt>
                <c:pt idx="105">
                  <c:v>0.70709999999999995</c:v>
                </c:pt>
                <c:pt idx="106">
                  <c:v>0.74314000000000002</c:v>
                </c:pt>
                <c:pt idx="107">
                  <c:v>0.77714000000000005</c:v>
                </c:pt>
                <c:pt idx="108">
                  <c:v>0.80901000000000001</c:v>
                </c:pt>
                <c:pt idx="109">
                  <c:v>0.83867000000000003</c:v>
                </c:pt>
                <c:pt idx="110">
                  <c:v>0.86602000000000001</c:v>
                </c:pt>
                <c:pt idx="111">
                  <c:v>0.89100000000000001</c:v>
                </c:pt>
                <c:pt idx="112">
                  <c:v>0.91354000000000002</c:v>
                </c:pt>
                <c:pt idx="113">
                  <c:v>0.93357999999999997</c:v>
                </c:pt>
                <c:pt idx="114">
                  <c:v>0.95104999999999995</c:v>
                </c:pt>
                <c:pt idx="115">
                  <c:v>0.96592</c:v>
                </c:pt>
                <c:pt idx="116">
                  <c:v>0.97814999999999996</c:v>
                </c:pt>
                <c:pt idx="117">
                  <c:v>0.98768999999999996</c:v>
                </c:pt>
                <c:pt idx="118">
                  <c:v>0.99451999999999996</c:v>
                </c:pt>
                <c:pt idx="119">
                  <c:v>0.99863000000000002</c:v>
                </c:pt>
                <c:pt idx="120">
                  <c:v>1</c:v>
                </c:pt>
                <c:pt idx="121">
                  <c:v>0.99863000000000002</c:v>
                </c:pt>
                <c:pt idx="122">
                  <c:v>0.99451999999999996</c:v>
                </c:pt>
                <c:pt idx="123">
                  <c:v>0.98768999999999996</c:v>
                </c:pt>
                <c:pt idx="124">
                  <c:v>0.97814999999999996</c:v>
                </c:pt>
                <c:pt idx="125">
                  <c:v>0.96592999999999996</c:v>
                </c:pt>
                <c:pt idx="126">
                  <c:v>0.95106000000000002</c:v>
                </c:pt>
                <c:pt idx="127">
                  <c:v>0.93357999999999997</c:v>
                </c:pt>
                <c:pt idx="128">
                  <c:v>0.91354999999999997</c:v>
                </c:pt>
                <c:pt idx="129">
                  <c:v>0.89100999999999997</c:v>
                </c:pt>
                <c:pt idx="130">
                  <c:v>0.86602999999999997</c:v>
                </c:pt>
                <c:pt idx="131">
                  <c:v>0.83867000000000003</c:v>
                </c:pt>
                <c:pt idx="132">
                  <c:v>0.80901999999999996</c:v>
                </c:pt>
                <c:pt idx="133">
                  <c:v>0.77715000000000001</c:v>
                </c:pt>
                <c:pt idx="134">
                  <c:v>0.74314999999999998</c:v>
                </c:pt>
                <c:pt idx="135">
                  <c:v>0.70711000000000002</c:v>
                </c:pt>
                <c:pt idx="136">
                  <c:v>0.66913999999999996</c:v>
                </c:pt>
                <c:pt idx="137">
                  <c:v>0.62932999999999995</c:v>
                </c:pt>
                <c:pt idx="138">
                  <c:v>0.58779000000000003</c:v>
                </c:pt>
                <c:pt idx="139">
                  <c:v>0.54464999999999997</c:v>
                </c:pt>
                <c:pt idx="140">
                  <c:v>0.50000999999999995</c:v>
                </c:pt>
                <c:pt idx="141">
                  <c:v>0.45400000000000001</c:v>
                </c:pt>
                <c:pt idx="142">
                  <c:v>0.40673999999999999</c:v>
                </c:pt>
                <c:pt idx="143">
                  <c:v>0.35837999999999998</c:v>
                </c:pt>
                <c:pt idx="144">
                  <c:v>0.30902000000000002</c:v>
                </c:pt>
                <c:pt idx="145">
                  <c:v>0.25883</c:v>
                </c:pt>
                <c:pt idx="146">
                  <c:v>0.20791999999999999</c:v>
                </c:pt>
                <c:pt idx="147">
                  <c:v>0.15644</c:v>
                </c:pt>
                <c:pt idx="148">
                  <c:v>0.10453999999999999</c:v>
                </c:pt>
                <c:pt idx="149">
                  <c:v>5.2339999999999998E-2</c:v>
                </c:pt>
                <c:pt idx="150">
                  <c:v>1.0000000000000001E-5</c:v>
                </c:pt>
                <c:pt idx="151">
                  <c:v>-5.2330000000000002E-2</c:v>
                </c:pt>
                <c:pt idx="152">
                  <c:v>-0.10452</c:v>
                </c:pt>
                <c:pt idx="153">
                  <c:v>-0.15643000000000001</c:v>
                </c:pt>
                <c:pt idx="154">
                  <c:v>-0.2079</c:v>
                </c:pt>
                <c:pt idx="155">
                  <c:v>-0.25880999999999998</c:v>
                </c:pt>
                <c:pt idx="156">
                  <c:v>-0.30901000000000001</c:v>
                </c:pt>
                <c:pt idx="157">
                  <c:v>-0.35836000000000001</c:v>
                </c:pt>
                <c:pt idx="158">
                  <c:v>-0.40672999999999998</c:v>
                </c:pt>
                <c:pt idx="159">
                  <c:v>-0.45397999999999999</c:v>
                </c:pt>
                <c:pt idx="160">
                  <c:v>-0.49998999999999999</c:v>
                </c:pt>
                <c:pt idx="161">
                  <c:v>-0.54462999999999995</c:v>
                </c:pt>
                <c:pt idx="162">
                  <c:v>-0.58777999999999997</c:v>
                </c:pt>
                <c:pt idx="163">
                  <c:v>-0.62931000000000004</c:v>
                </c:pt>
                <c:pt idx="164">
                  <c:v>-0.66912000000000005</c:v>
                </c:pt>
                <c:pt idx="165">
                  <c:v>-0.70709999999999995</c:v>
                </c:pt>
                <c:pt idx="166">
                  <c:v>-0.74314000000000002</c:v>
                </c:pt>
                <c:pt idx="167">
                  <c:v>-0.77714000000000005</c:v>
                </c:pt>
                <c:pt idx="168">
                  <c:v>-0.80901000000000001</c:v>
                </c:pt>
                <c:pt idx="169">
                  <c:v>-0.83867000000000003</c:v>
                </c:pt>
                <c:pt idx="170">
                  <c:v>-0.86602000000000001</c:v>
                </c:pt>
                <c:pt idx="171">
                  <c:v>-0.89100000000000001</c:v>
                </c:pt>
                <c:pt idx="172">
                  <c:v>-0.91354000000000002</c:v>
                </c:pt>
                <c:pt idx="173">
                  <c:v>-0.93357999999999997</c:v>
                </c:pt>
                <c:pt idx="174">
                  <c:v>-0.95104999999999995</c:v>
                </c:pt>
                <c:pt idx="175">
                  <c:v>-0.96592</c:v>
                </c:pt>
                <c:pt idx="176">
                  <c:v>-0.97814999999999996</c:v>
                </c:pt>
                <c:pt idx="177">
                  <c:v>-0.98768999999999996</c:v>
                </c:pt>
                <c:pt idx="178">
                  <c:v>-0.99451999999999996</c:v>
                </c:pt>
                <c:pt idx="179">
                  <c:v>-0.99863000000000002</c:v>
                </c:pt>
                <c:pt idx="180">
                  <c:v>-1</c:v>
                </c:pt>
                <c:pt idx="181">
                  <c:v>-0.99863000000000002</c:v>
                </c:pt>
                <c:pt idx="182">
                  <c:v>-0.99451999999999996</c:v>
                </c:pt>
                <c:pt idx="183">
                  <c:v>-0.98768999999999996</c:v>
                </c:pt>
                <c:pt idx="184">
                  <c:v>-0.97814999999999996</c:v>
                </c:pt>
                <c:pt idx="185">
                  <c:v>-0.96592999999999996</c:v>
                </c:pt>
                <c:pt idx="186">
                  <c:v>-0.95106000000000002</c:v>
                </c:pt>
                <c:pt idx="187">
                  <c:v>-0.93357999999999997</c:v>
                </c:pt>
                <c:pt idx="188">
                  <c:v>-0.91354999999999997</c:v>
                </c:pt>
                <c:pt idx="189">
                  <c:v>-0.89100999999999997</c:v>
                </c:pt>
                <c:pt idx="190">
                  <c:v>-0.86602999999999997</c:v>
                </c:pt>
                <c:pt idx="191">
                  <c:v>-0.83867999999999998</c:v>
                </c:pt>
                <c:pt idx="192">
                  <c:v>-0.80901999999999996</c:v>
                </c:pt>
                <c:pt idx="193">
                  <c:v>-0.77715000000000001</c:v>
                </c:pt>
                <c:pt idx="194">
                  <c:v>-0.74314999999999998</c:v>
                </c:pt>
                <c:pt idx="195">
                  <c:v>-0.70711000000000002</c:v>
                </c:pt>
                <c:pt idx="196">
                  <c:v>-0.66913999999999996</c:v>
                </c:pt>
                <c:pt idx="197">
                  <c:v>-0.62932999999999995</c:v>
                </c:pt>
                <c:pt idx="198">
                  <c:v>-0.58779000000000003</c:v>
                </c:pt>
                <c:pt idx="199">
                  <c:v>-0.54464999999999997</c:v>
                </c:pt>
                <c:pt idx="200">
                  <c:v>-0.50000999999999995</c:v>
                </c:pt>
                <c:pt idx="201">
                  <c:v>-0.45400000000000001</c:v>
                </c:pt>
                <c:pt idx="202">
                  <c:v>-0.40675</c:v>
                </c:pt>
                <c:pt idx="203">
                  <c:v>-0.35837999999999998</c:v>
                </c:pt>
                <c:pt idx="204">
                  <c:v>-0.30903000000000003</c:v>
                </c:pt>
                <c:pt idx="205">
                  <c:v>-0.25883</c:v>
                </c:pt>
                <c:pt idx="206">
                  <c:v>-0.20791999999999999</c:v>
                </c:pt>
                <c:pt idx="207">
                  <c:v>-0.15644</c:v>
                </c:pt>
                <c:pt idx="208">
                  <c:v>-0.10453999999999999</c:v>
                </c:pt>
                <c:pt idx="209">
                  <c:v>-5.2350000000000001E-2</c:v>
                </c:pt>
                <c:pt idx="210">
                  <c:v>-1.0000000000000001E-5</c:v>
                </c:pt>
                <c:pt idx="211">
                  <c:v>5.2330000000000002E-2</c:v>
                </c:pt>
                <c:pt idx="212">
                  <c:v>0.10452</c:v>
                </c:pt>
                <c:pt idx="213">
                  <c:v>0.15642</c:v>
                </c:pt>
                <c:pt idx="214">
                  <c:v>0.2079</c:v>
                </c:pt>
                <c:pt idx="215">
                  <c:v>0.25880999999999998</c:v>
                </c:pt>
                <c:pt idx="216">
                  <c:v>0.30901000000000001</c:v>
                </c:pt>
                <c:pt idx="217">
                  <c:v>0.35836000000000001</c:v>
                </c:pt>
                <c:pt idx="218">
                  <c:v>0.40672999999999998</c:v>
                </c:pt>
                <c:pt idx="219">
                  <c:v>0.45397999999999999</c:v>
                </c:pt>
                <c:pt idx="220">
                  <c:v>0.49998999999999999</c:v>
                </c:pt>
                <c:pt idx="221">
                  <c:v>0.54462999999999995</c:v>
                </c:pt>
                <c:pt idx="222">
                  <c:v>0.58777999999999997</c:v>
                </c:pt>
                <c:pt idx="223">
                  <c:v>0.62931000000000004</c:v>
                </c:pt>
                <c:pt idx="224">
                  <c:v>0.66912000000000005</c:v>
                </c:pt>
                <c:pt idx="225">
                  <c:v>0.70709999999999995</c:v>
                </c:pt>
                <c:pt idx="226">
                  <c:v>0.74314000000000002</c:v>
                </c:pt>
                <c:pt idx="227">
                  <c:v>0.77714000000000005</c:v>
                </c:pt>
                <c:pt idx="228">
                  <c:v>0.80901000000000001</c:v>
                </c:pt>
                <c:pt idx="229">
                  <c:v>0.83865999999999996</c:v>
                </c:pt>
                <c:pt idx="230">
                  <c:v>0.86602000000000001</c:v>
                </c:pt>
                <c:pt idx="231">
                  <c:v>0.89100000000000001</c:v>
                </c:pt>
                <c:pt idx="232">
                  <c:v>0.91354000000000002</c:v>
                </c:pt>
                <c:pt idx="233">
                  <c:v>0.93357999999999997</c:v>
                </c:pt>
                <c:pt idx="234">
                  <c:v>0.95104999999999995</c:v>
                </c:pt>
                <c:pt idx="235">
                  <c:v>0.96592</c:v>
                </c:pt>
                <c:pt idx="236">
                  <c:v>0.97814999999999996</c:v>
                </c:pt>
                <c:pt idx="237">
                  <c:v>0.98768999999999996</c:v>
                </c:pt>
                <c:pt idx="238">
                  <c:v>0.99451999999999996</c:v>
                </c:pt>
                <c:pt idx="239">
                  <c:v>0.99863000000000002</c:v>
                </c:pt>
                <c:pt idx="240">
                  <c:v>1</c:v>
                </c:pt>
              </c:numCache>
            </c:numRef>
          </c:val>
          <c:smooth val="0"/>
          <c:extLst>
            <c:ext xmlns:c16="http://schemas.microsoft.com/office/drawing/2014/chart" uri="{C3380CC4-5D6E-409C-BE32-E72D297353CC}">
              <c16:uniqueId val="{00000000-D6AD-4743-B5C5-9F5FAD84E829}"/>
            </c:ext>
          </c:extLst>
        </c:ser>
        <c:ser>
          <c:idx val="2"/>
          <c:order val="1"/>
          <c:tx>
            <c:strRef>
              <c:f>tune3!$C$1</c:f>
              <c:strCache>
                <c:ptCount val="1"/>
                <c:pt idx="0">
                  <c:v>Frequency2</c:v>
                </c:pt>
              </c:strCache>
            </c:strRef>
          </c:tx>
          <c:spPr>
            <a:ln w="28575" cap="rnd">
              <a:solidFill>
                <a:schemeClr val="accent3"/>
              </a:solidFill>
              <a:round/>
            </a:ln>
            <a:effectLst/>
          </c:spPr>
          <c:marker>
            <c:symbol val="none"/>
          </c:marker>
          <c:val>
            <c:numRef>
              <c:f>tune3!$C$2:$C$242</c:f>
              <c:numCache>
                <c:formatCode>General</c:formatCode>
                <c:ptCount val="241"/>
                <c:pt idx="0">
                  <c:v>4</c:v>
                </c:pt>
                <c:pt idx="1">
                  <c:v>3.9945200000000001</c:v>
                </c:pt>
                <c:pt idx="2">
                  <c:v>3.9781499999999999</c:v>
                </c:pt>
                <c:pt idx="3">
                  <c:v>3.95106</c:v>
                </c:pt>
                <c:pt idx="4">
                  <c:v>3.9135499999999999</c:v>
                </c:pt>
                <c:pt idx="5">
                  <c:v>3.8660299999999999</c:v>
                </c:pt>
                <c:pt idx="6">
                  <c:v>3.8090199999999999</c:v>
                </c:pt>
                <c:pt idx="7">
                  <c:v>3.74315</c:v>
                </c:pt>
                <c:pt idx="8">
                  <c:v>3.66913</c:v>
                </c:pt>
                <c:pt idx="9">
                  <c:v>3.58779</c:v>
                </c:pt>
                <c:pt idx="10">
                  <c:v>3.5</c:v>
                </c:pt>
                <c:pt idx="11">
                  <c:v>3.4067400000000001</c:v>
                </c:pt>
                <c:pt idx="12">
                  <c:v>3.3090199999999999</c:v>
                </c:pt>
                <c:pt idx="13">
                  <c:v>3.20791</c:v>
                </c:pt>
                <c:pt idx="14">
                  <c:v>3.10453</c:v>
                </c:pt>
                <c:pt idx="15">
                  <c:v>3</c:v>
                </c:pt>
                <c:pt idx="16">
                  <c:v>2.89547</c:v>
                </c:pt>
                <c:pt idx="17">
                  <c:v>2.79209</c:v>
                </c:pt>
                <c:pt idx="18">
                  <c:v>2.6909900000000002</c:v>
                </c:pt>
                <c:pt idx="19">
                  <c:v>2.59327</c:v>
                </c:pt>
                <c:pt idx="20">
                  <c:v>2.5</c:v>
                </c:pt>
                <c:pt idx="21">
                  <c:v>2.41222</c:v>
                </c:pt>
                <c:pt idx="22">
                  <c:v>2.33087</c:v>
                </c:pt>
                <c:pt idx="23">
                  <c:v>2.2568600000000001</c:v>
                </c:pt>
                <c:pt idx="24">
                  <c:v>2.1909900000000002</c:v>
                </c:pt>
                <c:pt idx="25">
                  <c:v>2.1339800000000002</c:v>
                </c:pt>
                <c:pt idx="26">
                  <c:v>2.0864600000000002</c:v>
                </c:pt>
                <c:pt idx="27">
                  <c:v>2.04894</c:v>
                </c:pt>
                <c:pt idx="28">
                  <c:v>2.0218500000000001</c:v>
                </c:pt>
                <c:pt idx="29">
                  <c:v>2.0054799999999999</c:v>
                </c:pt>
                <c:pt idx="30">
                  <c:v>2</c:v>
                </c:pt>
                <c:pt idx="31">
                  <c:v>2.0054799999999999</c:v>
                </c:pt>
                <c:pt idx="32">
                  <c:v>2.0218500000000001</c:v>
                </c:pt>
                <c:pt idx="33">
                  <c:v>2.04894</c:v>
                </c:pt>
                <c:pt idx="34">
                  <c:v>2.0864500000000001</c:v>
                </c:pt>
                <c:pt idx="35">
                  <c:v>2.1339700000000001</c:v>
                </c:pt>
                <c:pt idx="36">
                  <c:v>2.1909800000000001</c:v>
                </c:pt>
                <c:pt idx="37">
                  <c:v>2.25685</c:v>
                </c:pt>
                <c:pt idx="38">
                  <c:v>2.33087</c:v>
                </c:pt>
                <c:pt idx="39">
                  <c:v>2.41221</c:v>
                </c:pt>
                <c:pt idx="40">
                  <c:v>2.5</c:v>
                </c:pt>
                <c:pt idx="41">
                  <c:v>2.5932599999999999</c:v>
                </c:pt>
                <c:pt idx="42">
                  <c:v>2.6909800000000001</c:v>
                </c:pt>
                <c:pt idx="43">
                  <c:v>2.7920799999999999</c:v>
                </c:pt>
                <c:pt idx="44">
                  <c:v>2.89547</c:v>
                </c:pt>
                <c:pt idx="45">
                  <c:v>2.9999899999999999</c:v>
                </c:pt>
                <c:pt idx="46">
                  <c:v>3.1045199999999999</c:v>
                </c:pt>
                <c:pt idx="47">
                  <c:v>3.20791</c:v>
                </c:pt>
                <c:pt idx="48">
                  <c:v>3.3090099999999998</c:v>
                </c:pt>
                <c:pt idx="49">
                  <c:v>3.40673</c:v>
                </c:pt>
                <c:pt idx="50">
                  <c:v>3.5</c:v>
                </c:pt>
                <c:pt idx="51">
                  <c:v>3.58778</c:v>
                </c:pt>
                <c:pt idx="52">
                  <c:v>3.66913</c:v>
                </c:pt>
                <c:pt idx="53">
                  <c:v>3.7431399999999999</c:v>
                </c:pt>
                <c:pt idx="54">
                  <c:v>3.8090099999999998</c:v>
                </c:pt>
                <c:pt idx="55">
                  <c:v>3.8660199999999998</c:v>
                </c:pt>
                <c:pt idx="56">
                  <c:v>3.9135399999999998</c:v>
                </c:pt>
                <c:pt idx="57">
                  <c:v>3.95105</c:v>
                </c:pt>
                <c:pt idx="58">
                  <c:v>3.9781499999999999</c:v>
                </c:pt>
                <c:pt idx="59">
                  <c:v>3.9945200000000001</c:v>
                </c:pt>
                <c:pt idx="60">
                  <c:v>4</c:v>
                </c:pt>
                <c:pt idx="61">
                  <c:v>3.9945200000000001</c:v>
                </c:pt>
                <c:pt idx="62">
                  <c:v>3.9781499999999999</c:v>
                </c:pt>
                <c:pt idx="63">
                  <c:v>3.95106</c:v>
                </c:pt>
                <c:pt idx="64">
                  <c:v>3.9135499999999999</c:v>
                </c:pt>
                <c:pt idx="65">
                  <c:v>3.8660299999999999</c:v>
                </c:pt>
                <c:pt idx="66">
                  <c:v>3.8090199999999999</c:v>
                </c:pt>
                <c:pt idx="67">
                  <c:v>3.74315</c:v>
                </c:pt>
                <c:pt idx="68">
                  <c:v>3.6691400000000001</c:v>
                </c:pt>
                <c:pt idx="69">
                  <c:v>3.58779</c:v>
                </c:pt>
                <c:pt idx="70">
                  <c:v>3.5000100000000001</c:v>
                </c:pt>
                <c:pt idx="71">
                  <c:v>3.4067400000000001</c:v>
                </c:pt>
                <c:pt idx="72">
                  <c:v>3.3090199999999999</c:v>
                </c:pt>
                <c:pt idx="73">
                  <c:v>3.2079200000000001</c:v>
                </c:pt>
                <c:pt idx="74">
                  <c:v>3.1045400000000001</c:v>
                </c:pt>
                <c:pt idx="75">
                  <c:v>3.0000100000000001</c:v>
                </c:pt>
                <c:pt idx="76">
                  <c:v>2.8954800000000001</c:v>
                </c:pt>
                <c:pt idx="77">
                  <c:v>2.7921</c:v>
                </c:pt>
                <c:pt idx="78">
                  <c:v>2.6909900000000002</c:v>
                </c:pt>
                <c:pt idx="79">
                  <c:v>2.59327</c:v>
                </c:pt>
                <c:pt idx="80">
                  <c:v>2.5000100000000001</c:v>
                </c:pt>
                <c:pt idx="81">
                  <c:v>2.41222</c:v>
                </c:pt>
                <c:pt idx="82">
                  <c:v>2.3308800000000001</c:v>
                </c:pt>
                <c:pt idx="83">
                  <c:v>2.2568600000000001</c:v>
                </c:pt>
                <c:pt idx="84">
                  <c:v>2.1909900000000002</c:v>
                </c:pt>
                <c:pt idx="85">
                  <c:v>2.1339800000000002</c:v>
                </c:pt>
                <c:pt idx="86">
                  <c:v>2.0864600000000002</c:v>
                </c:pt>
                <c:pt idx="87">
                  <c:v>2.04895</c:v>
                </c:pt>
                <c:pt idx="88">
                  <c:v>2.0218500000000001</c:v>
                </c:pt>
                <c:pt idx="89">
                  <c:v>2.0054799999999999</c:v>
                </c:pt>
                <c:pt idx="90">
                  <c:v>2</c:v>
                </c:pt>
                <c:pt idx="91">
                  <c:v>2.0054799999999999</c:v>
                </c:pt>
                <c:pt idx="92">
                  <c:v>2.0218500000000001</c:v>
                </c:pt>
                <c:pt idx="93">
                  <c:v>2.04894</c:v>
                </c:pt>
                <c:pt idx="94">
                  <c:v>2.0864500000000001</c:v>
                </c:pt>
                <c:pt idx="95">
                  <c:v>2.1339700000000001</c:v>
                </c:pt>
                <c:pt idx="96">
                  <c:v>2.1909800000000001</c:v>
                </c:pt>
                <c:pt idx="97">
                  <c:v>2.25685</c:v>
                </c:pt>
                <c:pt idx="98">
                  <c:v>2.3308599999999999</c:v>
                </c:pt>
                <c:pt idx="99">
                  <c:v>2.41221</c:v>
                </c:pt>
                <c:pt idx="100">
                  <c:v>2.4999899999999999</c:v>
                </c:pt>
                <c:pt idx="101">
                  <c:v>2.5932499999999998</c:v>
                </c:pt>
                <c:pt idx="102">
                  <c:v>2.6909700000000001</c:v>
                </c:pt>
                <c:pt idx="103">
                  <c:v>2.7920799999999999</c:v>
                </c:pt>
                <c:pt idx="104">
                  <c:v>2.8954599999999999</c:v>
                </c:pt>
                <c:pt idx="105">
                  <c:v>2.9999899999999999</c:v>
                </c:pt>
                <c:pt idx="106">
                  <c:v>3.1045199999999999</c:v>
                </c:pt>
                <c:pt idx="107">
                  <c:v>3.2079</c:v>
                </c:pt>
                <c:pt idx="108">
                  <c:v>3.3090099999999998</c:v>
                </c:pt>
                <c:pt idx="109">
                  <c:v>3.40673</c:v>
                </c:pt>
                <c:pt idx="110">
                  <c:v>3.4999899999999999</c:v>
                </c:pt>
                <c:pt idx="111">
                  <c:v>3.58778</c:v>
                </c:pt>
                <c:pt idx="112">
                  <c:v>3.6691199999999999</c:v>
                </c:pt>
                <c:pt idx="113">
                  <c:v>3.7431399999999999</c:v>
                </c:pt>
                <c:pt idx="114">
                  <c:v>3.8090099999999998</c:v>
                </c:pt>
                <c:pt idx="115">
                  <c:v>3.8660199999999998</c:v>
                </c:pt>
                <c:pt idx="116">
                  <c:v>3.9135399999999998</c:v>
                </c:pt>
                <c:pt idx="117">
                  <c:v>3.95105</c:v>
                </c:pt>
                <c:pt idx="118">
                  <c:v>3.9781499999999999</c:v>
                </c:pt>
                <c:pt idx="119">
                  <c:v>3.9945200000000001</c:v>
                </c:pt>
                <c:pt idx="120">
                  <c:v>4</c:v>
                </c:pt>
                <c:pt idx="121">
                  <c:v>3.9945200000000001</c:v>
                </c:pt>
                <c:pt idx="122">
                  <c:v>3.9781499999999999</c:v>
                </c:pt>
                <c:pt idx="123">
                  <c:v>3.95106</c:v>
                </c:pt>
                <c:pt idx="124">
                  <c:v>3.9135499999999999</c:v>
                </c:pt>
                <c:pt idx="125">
                  <c:v>3.8660299999999999</c:v>
                </c:pt>
                <c:pt idx="126">
                  <c:v>3.8090199999999999</c:v>
                </c:pt>
                <c:pt idx="127">
                  <c:v>3.74315</c:v>
                </c:pt>
                <c:pt idx="128">
                  <c:v>3.6691400000000001</c:v>
                </c:pt>
                <c:pt idx="129">
                  <c:v>3.5878000000000001</c:v>
                </c:pt>
                <c:pt idx="130">
                  <c:v>3.5000100000000001</c:v>
                </c:pt>
                <c:pt idx="131">
                  <c:v>3.4067500000000002</c:v>
                </c:pt>
                <c:pt idx="132">
                  <c:v>3.3090299999999999</c:v>
                </c:pt>
                <c:pt idx="133">
                  <c:v>3.2079200000000001</c:v>
                </c:pt>
                <c:pt idx="134">
                  <c:v>3.1045400000000001</c:v>
                </c:pt>
                <c:pt idx="135">
                  <c:v>3.0000100000000001</c:v>
                </c:pt>
                <c:pt idx="136">
                  <c:v>2.8954800000000001</c:v>
                </c:pt>
                <c:pt idx="137">
                  <c:v>2.7921</c:v>
                </c:pt>
                <c:pt idx="138">
                  <c:v>2.6909999999999998</c:v>
                </c:pt>
                <c:pt idx="139">
                  <c:v>2.59328</c:v>
                </c:pt>
                <c:pt idx="140">
                  <c:v>2.5000100000000001</c:v>
                </c:pt>
                <c:pt idx="141">
                  <c:v>2.4122300000000001</c:v>
                </c:pt>
                <c:pt idx="142">
                  <c:v>2.3308800000000001</c:v>
                </c:pt>
                <c:pt idx="143">
                  <c:v>2.2568600000000001</c:v>
                </c:pt>
                <c:pt idx="144">
                  <c:v>2.1909900000000002</c:v>
                </c:pt>
                <c:pt idx="145">
                  <c:v>2.1339800000000002</c:v>
                </c:pt>
                <c:pt idx="146">
                  <c:v>2.0864600000000002</c:v>
                </c:pt>
                <c:pt idx="147">
                  <c:v>2.04895</c:v>
                </c:pt>
                <c:pt idx="148">
                  <c:v>2.0218600000000002</c:v>
                </c:pt>
                <c:pt idx="149">
                  <c:v>2.0054799999999999</c:v>
                </c:pt>
                <c:pt idx="150">
                  <c:v>2</c:v>
                </c:pt>
                <c:pt idx="151">
                  <c:v>2.0054799999999999</c:v>
                </c:pt>
                <c:pt idx="152">
                  <c:v>2.0218500000000001</c:v>
                </c:pt>
                <c:pt idx="153">
                  <c:v>2.04894</c:v>
                </c:pt>
                <c:pt idx="154">
                  <c:v>2.0864500000000001</c:v>
                </c:pt>
                <c:pt idx="155">
                  <c:v>2.1339700000000001</c:v>
                </c:pt>
                <c:pt idx="156">
                  <c:v>2.1909700000000001</c:v>
                </c:pt>
                <c:pt idx="157">
                  <c:v>2.25684</c:v>
                </c:pt>
                <c:pt idx="158">
                  <c:v>2.3308599999999999</c:v>
                </c:pt>
                <c:pt idx="159">
                  <c:v>2.4121999999999999</c:v>
                </c:pt>
                <c:pt idx="160">
                  <c:v>2.4999899999999999</c:v>
                </c:pt>
                <c:pt idx="161">
                  <c:v>2.5932499999999998</c:v>
                </c:pt>
                <c:pt idx="162">
                  <c:v>2.6909700000000001</c:v>
                </c:pt>
                <c:pt idx="163">
                  <c:v>2.7920699999999998</c:v>
                </c:pt>
                <c:pt idx="164">
                  <c:v>2.8954599999999999</c:v>
                </c:pt>
                <c:pt idx="165">
                  <c:v>2.9999799999999999</c:v>
                </c:pt>
                <c:pt idx="166">
                  <c:v>3.1045099999999999</c:v>
                </c:pt>
                <c:pt idx="167">
                  <c:v>3.2079</c:v>
                </c:pt>
                <c:pt idx="168">
                  <c:v>3.3090000000000002</c:v>
                </c:pt>
                <c:pt idx="169">
                  <c:v>3.40672</c:v>
                </c:pt>
                <c:pt idx="170">
                  <c:v>3.4999899999999999</c:v>
                </c:pt>
                <c:pt idx="171">
                  <c:v>3.5877699999999999</c:v>
                </c:pt>
                <c:pt idx="172">
                  <c:v>3.6691199999999999</c:v>
                </c:pt>
                <c:pt idx="173">
                  <c:v>3.7431299999999998</c:v>
                </c:pt>
                <c:pt idx="174">
                  <c:v>3.8090099999999998</c:v>
                </c:pt>
                <c:pt idx="175">
                  <c:v>3.8660199999999998</c:v>
                </c:pt>
                <c:pt idx="176">
                  <c:v>3.9135399999999998</c:v>
                </c:pt>
                <c:pt idx="177">
                  <c:v>3.95105</c:v>
                </c:pt>
                <c:pt idx="178">
                  <c:v>3.9781399999999998</c:v>
                </c:pt>
                <c:pt idx="179">
                  <c:v>3.9945200000000001</c:v>
                </c:pt>
                <c:pt idx="180">
                  <c:v>4</c:v>
                </c:pt>
                <c:pt idx="181">
                  <c:v>3.9945200000000001</c:v>
                </c:pt>
                <c:pt idx="182">
                  <c:v>3.9781499999999999</c:v>
                </c:pt>
                <c:pt idx="183">
                  <c:v>3.95106</c:v>
                </c:pt>
                <c:pt idx="184">
                  <c:v>3.9135499999999999</c:v>
                </c:pt>
                <c:pt idx="185">
                  <c:v>3.8660299999999999</c:v>
                </c:pt>
                <c:pt idx="186">
                  <c:v>3.8090299999999999</c:v>
                </c:pt>
                <c:pt idx="187">
                  <c:v>3.74316</c:v>
                </c:pt>
                <c:pt idx="188">
                  <c:v>3.6691400000000001</c:v>
                </c:pt>
                <c:pt idx="189">
                  <c:v>3.5878000000000001</c:v>
                </c:pt>
                <c:pt idx="190">
                  <c:v>3.5000200000000001</c:v>
                </c:pt>
                <c:pt idx="191">
                  <c:v>3.4067500000000002</c:v>
                </c:pt>
                <c:pt idx="192">
                  <c:v>3.3090299999999999</c:v>
                </c:pt>
                <c:pt idx="193">
                  <c:v>3.2079300000000002</c:v>
                </c:pt>
                <c:pt idx="194">
                  <c:v>3.1045500000000001</c:v>
                </c:pt>
                <c:pt idx="195">
                  <c:v>3.0000200000000001</c:v>
                </c:pt>
                <c:pt idx="196">
                  <c:v>2.8954900000000001</c:v>
                </c:pt>
                <c:pt idx="197">
                  <c:v>2.7921100000000001</c:v>
                </c:pt>
                <c:pt idx="198">
                  <c:v>2.6909999999999998</c:v>
                </c:pt>
                <c:pt idx="199">
                  <c:v>2.59328</c:v>
                </c:pt>
                <c:pt idx="200">
                  <c:v>2.5000200000000001</c:v>
                </c:pt>
                <c:pt idx="201">
                  <c:v>2.4122300000000001</c:v>
                </c:pt>
                <c:pt idx="202">
                  <c:v>2.3308800000000001</c:v>
                </c:pt>
                <c:pt idx="203">
                  <c:v>2.2568700000000002</c:v>
                </c:pt>
                <c:pt idx="204">
                  <c:v>2.1909900000000002</c:v>
                </c:pt>
                <c:pt idx="205">
                  <c:v>2.1339800000000002</c:v>
                </c:pt>
                <c:pt idx="206">
                  <c:v>2.0864600000000002</c:v>
                </c:pt>
                <c:pt idx="207">
                  <c:v>2.04895</c:v>
                </c:pt>
                <c:pt idx="208">
                  <c:v>2.0218600000000002</c:v>
                </c:pt>
                <c:pt idx="209">
                  <c:v>2.0054799999999999</c:v>
                </c:pt>
                <c:pt idx="210">
                  <c:v>2</c:v>
                </c:pt>
                <c:pt idx="211">
                  <c:v>2.0054799999999999</c:v>
                </c:pt>
                <c:pt idx="212">
                  <c:v>2.0218500000000001</c:v>
                </c:pt>
                <c:pt idx="213">
                  <c:v>2.04894</c:v>
                </c:pt>
                <c:pt idx="214">
                  <c:v>2.0864500000000001</c:v>
                </c:pt>
                <c:pt idx="215">
                  <c:v>2.1339600000000001</c:v>
                </c:pt>
                <c:pt idx="216">
                  <c:v>2.1909700000000001</c:v>
                </c:pt>
                <c:pt idx="217">
                  <c:v>2.25684</c:v>
                </c:pt>
                <c:pt idx="218">
                  <c:v>2.3308499999999999</c:v>
                </c:pt>
                <c:pt idx="219">
                  <c:v>2.4121999999999999</c:v>
                </c:pt>
                <c:pt idx="220">
                  <c:v>2.4999799999999999</c:v>
                </c:pt>
                <c:pt idx="221">
                  <c:v>2.5932400000000002</c:v>
                </c:pt>
                <c:pt idx="222">
                  <c:v>2.69096</c:v>
                </c:pt>
                <c:pt idx="223">
                  <c:v>2.7920699999999998</c:v>
                </c:pt>
                <c:pt idx="224">
                  <c:v>2.8954499999999999</c:v>
                </c:pt>
                <c:pt idx="225">
                  <c:v>2.9999799999999999</c:v>
                </c:pt>
                <c:pt idx="226">
                  <c:v>3.1045099999999999</c:v>
                </c:pt>
                <c:pt idx="227">
                  <c:v>3.2078899999999999</c:v>
                </c:pt>
                <c:pt idx="228">
                  <c:v>3.3090000000000002</c:v>
                </c:pt>
                <c:pt idx="229">
                  <c:v>3.40672</c:v>
                </c:pt>
                <c:pt idx="230">
                  <c:v>3.4999799999999999</c:v>
                </c:pt>
                <c:pt idx="231">
                  <c:v>3.5877699999999999</c:v>
                </c:pt>
                <c:pt idx="232">
                  <c:v>3.6691099999999999</c:v>
                </c:pt>
                <c:pt idx="233">
                  <c:v>3.7431299999999998</c:v>
                </c:pt>
                <c:pt idx="234">
                  <c:v>3.8090000000000002</c:v>
                </c:pt>
                <c:pt idx="235">
                  <c:v>3.8660100000000002</c:v>
                </c:pt>
                <c:pt idx="236">
                  <c:v>3.9135399999999998</c:v>
                </c:pt>
                <c:pt idx="237">
                  <c:v>3.95105</c:v>
                </c:pt>
                <c:pt idx="238">
                  <c:v>3.9781399999999998</c:v>
                </c:pt>
                <c:pt idx="239">
                  <c:v>3.9945200000000001</c:v>
                </c:pt>
                <c:pt idx="240">
                  <c:v>4</c:v>
                </c:pt>
              </c:numCache>
            </c:numRef>
          </c:val>
          <c:smooth val="0"/>
          <c:extLst>
            <c:ext xmlns:c16="http://schemas.microsoft.com/office/drawing/2014/chart" uri="{C3380CC4-5D6E-409C-BE32-E72D297353CC}">
              <c16:uniqueId val="{00000001-D6AD-4743-B5C5-9F5FAD84E829}"/>
            </c:ext>
          </c:extLst>
        </c:ser>
        <c:ser>
          <c:idx val="3"/>
          <c:order val="2"/>
          <c:tx>
            <c:strRef>
              <c:f>tune3!$D$1</c:f>
              <c:strCache>
                <c:ptCount val="1"/>
                <c:pt idx="0">
                  <c:v>Frequency3</c:v>
                </c:pt>
              </c:strCache>
            </c:strRef>
          </c:tx>
          <c:spPr>
            <a:ln w="28575" cap="rnd">
              <a:solidFill>
                <a:schemeClr val="accent4"/>
              </a:solidFill>
              <a:round/>
            </a:ln>
            <a:effectLst/>
          </c:spPr>
          <c:marker>
            <c:symbol val="none"/>
          </c:marker>
          <c:val>
            <c:numRef>
              <c:f>tune3!$D$2:$D$242</c:f>
              <c:numCache>
                <c:formatCode>General</c:formatCode>
                <c:ptCount val="241"/>
                <c:pt idx="0">
                  <c:v>7</c:v>
                </c:pt>
                <c:pt idx="1">
                  <c:v>6.9876899999999997</c:v>
                </c:pt>
                <c:pt idx="2">
                  <c:v>6.95106</c:v>
                </c:pt>
                <c:pt idx="3">
                  <c:v>6.8910099999999996</c:v>
                </c:pt>
                <c:pt idx="4">
                  <c:v>6.8090200000000003</c:v>
                </c:pt>
                <c:pt idx="5">
                  <c:v>6.7071100000000001</c:v>
                </c:pt>
                <c:pt idx="6">
                  <c:v>6.58779</c:v>
                </c:pt>
                <c:pt idx="7">
                  <c:v>6.4539900000000001</c:v>
                </c:pt>
                <c:pt idx="8">
                  <c:v>6.3090200000000003</c:v>
                </c:pt>
                <c:pt idx="9">
                  <c:v>6.1564399999999999</c:v>
                </c:pt>
                <c:pt idx="10">
                  <c:v>6</c:v>
                </c:pt>
                <c:pt idx="11">
                  <c:v>5.8435699999999997</c:v>
                </c:pt>
                <c:pt idx="12">
                  <c:v>5.6909900000000002</c:v>
                </c:pt>
                <c:pt idx="13">
                  <c:v>5.5460099999999999</c:v>
                </c:pt>
                <c:pt idx="14">
                  <c:v>5.4122199999999996</c:v>
                </c:pt>
                <c:pt idx="15">
                  <c:v>5.2929000000000004</c:v>
                </c:pt>
                <c:pt idx="16">
                  <c:v>5.1909900000000002</c:v>
                </c:pt>
                <c:pt idx="17">
                  <c:v>5.109</c:v>
                </c:pt>
                <c:pt idx="18">
                  <c:v>5.04894</c:v>
                </c:pt>
                <c:pt idx="19">
                  <c:v>5.0123100000000003</c:v>
                </c:pt>
                <c:pt idx="20">
                  <c:v>5</c:v>
                </c:pt>
                <c:pt idx="21">
                  <c:v>5.0123100000000003</c:v>
                </c:pt>
                <c:pt idx="22">
                  <c:v>5.04894</c:v>
                </c:pt>
                <c:pt idx="23">
                  <c:v>5.1089900000000004</c:v>
                </c:pt>
                <c:pt idx="24">
                  <c:v>5.1909799999999997</c:v>
                </c:pt>
                <c:pt idx="25">
                  <c:v>5.2928899999999999</c:v>
                </c:pt>
                <c:pt idx="26">
                  <c:v>5.41221</c:v>
                </c:pt>
                <c:pt idx="27">
                  <c:v>5.5460099999999999</c:v>
                </c:pt>
                <c:pt idx="28">
                  <c:v>5.6909799999999997</c:v>
                </c:pt>
                <c:pt idx="29">
                  <c:v>5.8435600000000001</c:v>
                </c:pt>
                <c:pt idx="30">
                  <c:v>5.9999900000000004</c:v>
                </c:pt>
                <c:pt idx="31">
                  <c:v>6.1564300000000003</c:v>
                </c:pt>
                <c:pt idx="32">
                  <c:v>6.3090099999999998</c:v>
                </c:pt>
                <c:pt idx="33">
                  <c:v>6.4539900000000001</c:v>
                </c:pt>
                <c:pt idx="34">
                  <c:v>6.5877800000000004</c:v>
                </c:pt>
                <c:pt idx="35">
                  <c:v>6.7070999999999996</c:v>
                </c:pt>
                <c:pt idx="36">
                  <c:v>6.8090099999999998</c:v>
                </c:pt>
                <c:pt idx="37">
                  <c:v>6.891</c:v>
                </c:pt>
                <c:pt idx="38">
                  <c:v>6.9510500000000004</c:v>
                </c:pt>
                <c:pt idx="39">
                  <c:v>6.9876899999999997</c:v>
                </c:pt>
                <c:pt idx="40">
                  <c:v>7</c:v>
                </c:pt>
                <c:pt idx="41">
                  <c:v>6.9876899999999997</c:v>
                </c:pt>
                <c:pt idx="42">
                  <c:v>6.95106</c:v>
                </c:pt>
                <c:pt idx="43">
                  <c:v>6.8910099999999996</c:v>
                </c:pt>
                <c:pt idx="44">
                  <c:v>6.8090200000000003</c:v>
                </c:pt>
                <c:pt idx="45">
                  <c:v>6.7071100000000001</c:v>
                </c:pt>
                <c:pt idx="46">
                  <c:v>6.58779</c:v>
                </c:pt>
                <c:pt idx="47">
                  <c:v>6.4539999999999997</c:v>
                </c:pt>
                <c:pt idx="48">
                  <c:v>6.3090200000000003</c:v>
                </c:pt>
                <c:pt idx="49">
                  <c:v>6.1564399999999999</c:v>
                </c:pt>
                <c:pt idx="50">
                  <c:v>6.0000099999999996</c:v>
                </c:pt>
                <c:pt idx="51">
                  <c:v>5.8435699999999997</c:v>
                </c:pt>
                <c:pt idx="52">
                  <c:v>5.6909900000000002</c:v>
                </c:pt>
                <c:pt idx="53">
                  <c:v>5.5460200000000004</c:v>
                </c:pt>
                <c:pt idx="54">
                  <c:v>5.4122199999999996</c:v>
                </c:pt>
                <c:pt idx="55">
                  <c:v>5.2929000000000004</c:v>
                </c:pt>
                <c:pt idx="56">
                  <c:v>5.1909900000000002</c:v>
                </c:pt>
                <c:pt idx="57">
                  <c:v>5.109</c:v>
                </c:pt>
                <c:pt idx="58">
                  <c:v>5.0489499999999996</c:v>
                </c:pt>
                <c:pt idx="59">
                  <c:v>5.0123100000000003</c:v>
                </c:pt>
                <c:pt idx="60">
                  <c:v>5</c:v>
                </c:pt>
                <c:pt idx="61">
                  <c:v>5.0123100000000003</c:v>
                </c:pt>
                <c:pt idx="62">
                  <c:v>5.04894</c:v>
                </c:pt>
                <c:pt idx="63">
                  <c:v>5.1089900000000004</c:v>
                </c:pt>
                <c:pt idx="64">
                  <c:v>5.1909799999999997</c:v>
                </c:pt>
                <c:pt idx="65">
                  <c:v>5.2928899999999999</c:v>
                </c:pt>
                <c:pt idx="66">
                  <c:v>5.41221</c:v>
                </c:pt>
                <c:pt idx="67">
                  <c:v>5.5460000000000003</c:v>
                </c:pt>
                <c:pt idx="68">
                  <c:v>5.6909700000000001</c:v>
                </c:pt>
                <c:pt idx="69">
                  <c:v>5.8435600000000001</c:v>
                </c:pt>
                <c:pt idx="70">
                  <c:v>5.9999900000000004</c:v>
                </c:pt>
                <c:pt idx="71">
                  <c:v>6.1564199999999998</c:v>
                </c:pt>
                <c:pt idx="72">
                  <c:v>6.3090099999999998</c:v>
                </c:pt>
                <c:pt idx="73">
                  <c:v>6.4539799999999996</c:v>
                </c:pt>
                <c:pt idx="74">
                  <c:v>6.5877800000000004</c:v>
                </c:pt>
                <c:pt idx="75">
                  <c:v>6.7070999999999996</c:v>
                </c:pt>
                <c:pt idx="76">
                  <c:v>6.8090099999999998</c:v>
                </c:pt>
                <c:pt idx="77">
                  <c:v>6.891</c:v>
                </c:pt>
                <c:pt idx="78">
                  <c:v>6.9510500000000004</c:v>
                </c:pt>
                <c:pt idx="79">
                  <c:v>6.9876899999999997</c:v>
                </c:pt>
                <c:pt idx="80">
                  <c:v>7</c:v>
                </c:pt>
                <c:pt idx="81">
                  <c:v>6.9876899999999997</c:v>
                </c:pt>
                <c:pt idx="82">
                  <c:v>6.95106</c:v>
                </c:pt>
                <c:pt idx="83">
                  <c:v>6.8910099999999996</c:v>
                </c:pt>
                <c:pt idx="84">
                  <c:v>6.8090200000000003</c:v>
                </c:pt>
                <c:pt idx="85">
                  <c:v>6.7071199999999997</c:v>
                </c:pt>
                <c:pt idx="86">
                  <c:v>6.5877999999999997</c:v>
                </c:pt>
                <c:pt idx="87">
                  <c:v>6.4539999999999997</c:v>
                </c:pt>
                <c:pt idx="88">
                  <c:v>6.3090299999999999</c:v>
                </c:pt>
                <c:pt idx="89">
                  <c:v>6.1564500000000004</c:v>
                </c:pt>
                <c:pt idx="90">
                  <c:v>6.0000099999999996</c:v>
                </c:pt>
                <c:pt idx="91">
                  <c:v>5.8435800000000002</c:v>
                </c:pt>
                <c:pt idx="92">
                  <c:v>5.6909999999999998</c:v>
                </c:pt>
                <c:pt idx="93">
                  <c:v>5.5460200000000004</c:v>
                </c:pt>
                <c:pt idx="94">
                  <c:v>5.4122300000000001</c:v>
                </c:pt>
                <c:pt idx="95">
                  <c:v>5.2929000000000004</c:v>
                </c:pt>
                <c:pt idx="96">
                  <c:v>5.1909900000000002</c:v>
                </c:pt>
                <c:pt idx="97">
                  <c:v>5.109</c:v>
                </c:pt>
                <c:pt idx="98">
                  <c:v>5.0489499999999996</c:v>
                </c:pt>
                <c:pt idx="99">
                  <c:v>5.0123100000000003</c:v>
                </c:pt>
                <c:pt idx="100">
                  <c:v>5</c:v>
                </c:pt>
                <c:pt idx="101">
                  <c:v>5.0123100000000003</c:v>
                </c:pt>
                <c:pt idx="102">
                  <c:v>5.04894</c:v>
                </c:pt>
                <c:pt idx="103">
                  <c:v>5.1089900000000004</c:v>
                </c:pt>
                <c:pt idx="104">
                  <c:v>5.1909700000000001</c:v>
                </c:pt>
                <c:pt idx="105">
                  <c:v>5.2928800000000003</c:v>
                </c:pt>
                <c:pt idx="106">
                  <c:v>5.4122000000000003</c:v>
                </c:pt>
                <c:pt idx="107">
                  <c:v>5.5460000000000003</c:v>
                </c:pt>
                <c:pt idx="108">
                  <c:v>5.6909700000000001</c:v>
                </c:pt>
                <c:pt idx="109">
                  <c:v>5.8435499999999996</c:v>
                </c:pt>
                <c:pt idx="110">
                  <c:v>5.9999799999999999</c:v>
                </c:pt>
                <c:pt idx="111">
                  <c:v>6.1564199999999998</c:v>
                </c:pt>
                <c:pt idx="112">
                  <c:v>6.3090000000000002</c:v>
                </c:pt>
                <c:pt idx="113">
                  <c:v>6.4539799999999996</c:v>
                </c:pt>
                <c:pt idx="114">
                  <c:v>6.5877699999999999</c:v>
                </c:pt>
                <c:pt idx="115">
                  <c:v>6.7070999999999996</c:v>
                </c:pt>
                <c:pt idx="116">
                  <c:v>6.8090099999999998</c:v>
                </c:pt>
                <c:pt idx="117">
                  <c:v>6.891</c:v>
                </c:pt>
                <c:pt idx="118">
                  <c:v>6.9510500000000004</c:v>
                </c:pt>
                <c:pt idx="119">
                  <c:v>6.9876899999999997</c:v>
                </c:pt>
                <c:pt idx="120">
                  <c:v>7</c:v>
                </c:pt>
                <c:pt idx="121">
                  <c:v>6.9876899999999997</c:v>
                </c:pt>
                <c:pt idx="122">
                  <c:v>6.95106</c:v>
                </c:pt>
                <c:pt idx="123">
                  <c:v>6.8910099999999996</c:v>
                </c:pt>
                <c:pt idx="124">
                  <c:v>6.8090299999999999</c:v>
                </c:pt>
                <c:pt idx="125">
                  <c:v>6.7071199999999997</c:v>
                </c:pt>
                <c:pt idx="126">
                  <c:v>6.5877999999999997</c:v>
                </c:pt>
                <c:pt idx="127">
                  <c:v>6.4540100000000002</c:v>
                </c:pt>
                <c:pt idx="128">
                  <c:v>6.3090299999999999</c:v>
                </c:pt>
                <c:pt idx="129">
                  <c:v>6.1564500000000004</c:v>
                </c:pt>
                <c:pt idx="130">
                  <c:v>6.0000200000000001</c:v>
                </c:pt>
                <c:pt idx="131">
                  <c:v>5.8435800000000002</c:v>
                </c:pt>
                <c:pt idx="132">
                  <c:v>5.6909999999999998</c:v>
                </c:pt>
                <c:pt idx="133">
                  <c:v>5.54603</c:v>
                </c:pt>
                <c:pt idx="134">
                  <c:v>5.4122300000000001</c:v>
                </c:pt>
                <c:pt idx="135">
                  <c:v>5.29291</c:v>
                </c:pt>
                <c:pt idx="136">
                  <c:v>5.1909900000000002</c:v>
                </c:pt>
                <c:pt idx="137">
                  <c:v>5.109</c:v>
                </c:pt>
                <c:pt idx="138">
                  <c:v>5.0489499999999996</c:v>
                </c:pt>
                <c:pt idx="139">
                  <c:v>5.0123100000000003</c:v>
                </c:pt>
                <c:pt idx="140">
                  <c:v>5</c:v>
                </c:pt>
                <c:pt idx="141">
                  <c:v>5.0123100000000003</c:v>
                </c:pt>
                <c:pt idx="142">
                  <c:v>5.04894</c:v>
                </c:pt>
                <c:pt idx="143">
                  <c:v>5.1089799999999999</c:v>
                </c:pt>
                <c:pt idx="144">
                  <c:v>5.1909700000000001</c:v>
                </c:pt>
                <c:pt idx="145">
                  <c:v>5.2928800000000003</c:v>
                </c:pt>
                <c:pt idx="146">
                  <c:v>5.4122000000000003</c:v>
                </c:pt>
                <c:pt idx="147">
                  <c:v>5.5459899999999998</c:v>
                </c:pt>
                <c:pt idx="148">
                  <c:v>5.6909599999999996</c:v>
                </c:pt>
                <c:pt idx="149">
                  <c:v>5.84354</c:v>
                </c:pt>
                <c:pt idx="150">
                  <c:v>5.9999799999999999</c:v>
                </c:pt>
                <c:pt idx="151">
                  <c:v>6.1564100000000002</c:v>
                </c:pt>
                <c:pt idx="152">
                  <c:v>6.3090000000000002</c:v>
                </c:pt>
                <c:pt idx="153">
                  <c:v>6.45397</c:v>
                </c:pt>
                <c:pt idx="154">
                  <c:v>6.5877699999999999</c:v>
                </c:pt>
                <c:pt idx="155">
                  <c:v>6.70709</c:v>
                </c:pt>
                <c:pt idx="156">
                  <c:v>6.8090000000000002</c:v>
                </c:pt>
                <c:pt idx="157">
                  <c:v>6.891</c:v>
                </c:pt>
                <c:pt idx="158">
                  <c:v>6.9510500000000004</c:v>
                </c:pt>
                <c:pt idx="159">
                  <c:v>6.9876800000000001</c:v>
                </c:pt>
                <c:pt idx="160">
                  <c:v>7</c:v>
                </c:pt>
                <c:pt idx="161">
                  <c:v>6.9876899999999997</c:v>
                </c:pt>
                <c:pt idx="162">
                  <c:v>6.95106</c:v>
                </c:pt>
                <c:pt idx="163">
                  <c:v>6.8910200000000001</c:v>
                </c:pt>
                <c:pt idx="164">
                  <c:v>6.8090299999999999</c:v>
                </c:pt>
                <c:pt idx="165">
                  <c:v>6.7071199999999997</c:v>
                </c:pt>
                <c:pt idx="166">
                  <c:v>6.5877999999999997</c:v>
                </c:pt>
                <c:pt idx="167">
                  <c:v>6.4540100000000002</c:v>
                </c:pt>
                <c:pt idx="168">
                  <c:v>6.3090400000000004</c:v>
                </c:pt>
                <c:pt idx="169">
                  <c:v>6.15646</c:v>
                </c:pt>
                <c:pt idx="170">
                  <c:v>6.0000200000000001</c:v>
                </c:pt>
                <c:pt idx="171">
                  <c:v>5.8435899999999998</c:v>
                </c:pt>
                <c:pt idx="172">
                  <c:v>5.6910100000000003</c:v>
                </c:pt>
                <c:pt idx="173">
                  <c:v>5.54603</c:v>
                </c:pt>
                <c:pt idx="174">
                  <c:v>5.4122300000000001</c:v>
                </c:pt>
                <c:pt idx="175">
                  <c:v>5.29291</c:v>
                </c:pt>
                <c:pt idx="176">
                  <c:v>5.1909999999999998</c:v>
                </c:pt>
                <c:pt idx="177">
                  <c:v>5.109</c:v>
                </c:pt>
                <c:pt idx="178">
                  <c:v>5.0489499999999996</c:v>
                </c:pt>
                <c:pt idx="179">
                  <c:v>5.0123199999999999</c:v>
                </c:pt>
                <c:pt idx="180">
                  <c:v>5</c:v>
                </c:pt>
                <c:pt idx="181">
                  <c:v>5.0123100000000003</c:v>
                </c:pt>
                <c:pt idx="182">
                  <c:v>5.04894</c:v>
                </c:pt>
                <c:pt idx="183">
                  <c:v>5.1089799999999999</c:v>
                </c:pt>
                <c:pt idx="184">
                  <c:v>5.1909700000000001</c:v>
                </c:pt>
                <c:pt idx="185">
                  <c:v>5.2928699999999997</c:v>
                </c:pt>
                <c:pt idx="186">
                  <c:v>5.4121899999999998</c:v>
                </c:pt>
                <c:pt idx="187">
                  <c:v>5.5459899999999998</c:v>
                </c:pt>
                <c:pt idx="188">
                  <c:v>5.6909599999999996</c:v>
                </c:pt>
                <c:pt idx="189">
                  <c:v>5.84354</c:v>
                </c:pt>
                <c:pt idx="190">
                  <c:v>5.9999700000000002</c:v>
                </c:pt>
                <c:pt idx="191">
                  <c:v>6.1564100000000002</c:v>
                </c:pt>
                <c:pt idx="192">
                  <c:v>6.3089899999999997</c:v>
                </c:pt>
                <c:pt idx="193">
                  <c:v>6.45397</c:v>
                </c:pt>
                <c:pt idx="194">
                  <c:v>6.5877600000000003</c:v>
                </c:pt>
                <c:pt idx="195">
                  <c:v>6.70709</c:v>
                </c:pt>
                <c:pt idx="196">
                  <c:v>6.8090000000000002</c:v>
                </c:pt>
                <c:pt idx="197">
                  <c:v>6.8909900000000004</c:v>
                </c:pt>
                <c:pt idx="198">
                  <c:v>6.9510500000000004</c:v>
                </c:pt>
                <c:pt idx="199">
                  <c:v>6.9876800000000001</c:v>
                </c:pt>
                <c:pt idx="200">
                  <c:v>7</c:v>
                </c:pt>
                <c:pt idx="201">
                  <c:v>6.9876899999999997</c:v>
                </c:pt>
                <c:pt idx="202">
                  <c:v>6.9510699999999996</c:v>
                </c:pt>
                <c:pt idx="203">
                  <c:v>6.8910200000000001</c:v>
                </c:pt>
                <c:pt idx="204">
                  <c:v>6.8090299999999999</c:v>
                </c:pt>
                <c:pt idx="205">
                  <c:v>6.7071300000000003</c:v>
                </c:pt>
                <c:pt idx="206">
                  <c:v>6.5878100000000002</c:v>
                </c:pt>
                <c:pt idx="207">
                  <c:v>6.4540199999999999</c:v>
                </c:pt>
                <c:pt idx="208">
                  <c:v>6.3090400000000004</c:v>
                </c:pt>
                <c:pt idx="209">
                  <c:v>6.15646</c:v>
                </c:pt>
                <c:pt idx="210">
                  <c:v>6.0000299999999998</c:v>
                </c:pt>
                <c:pt idx="211">
                  <c:v>5.8435899999999998</c:v>
                </c:pt>
                <c:pt idx="212">
                  <c:v>5.6910100000000003</c:v>
                </c:pt>
                <c:pt idx="213">
                  <c:v>5.5460399999999996</c:v>
                </c:pt>
                <c:pt idx="214">
                  <c:v>5.4122399999999997</c:v>
                </c:pt>
                <c:pt idx="215">
                  <c:v>5.29291</c:v>
                </c:pt>
                <c:pt idx="216">
                  <c:v>5.1909999999999998</c:v>
                </c:pt>
                <c:pt idx="217">
                  <c:v>5.1090099999999996</c:v>
                </c:pt>
                <c:pt idx="218">
                  <c:v>5.0489499999999996</c:v>
                </c:pt>
                <c:pt idx="219">
                  <c:v>5.0123199999999999</c:v>
                </c:pt>
                <c:pt idx="220">
                  <c:v>5</c:v>
                </c:pt>
                <c:pt idx="221">
                  <c:v>5.0123100000000003</c:v>
                </c:pt>
                <c:pt idx="222">
                  <c:v>5.0489300000000004</c:v>
                </c:pt>
                <c:pt idx="223">
                  <c:v>5.1089799999999999</c:v>
                </c:pt>
                <c:pt idx="224">
                  <c:v>5.1909599999999996</c:v>
                </c:pt>
                <c:pt idx="225">
                  <c:v>5.2928699999999997</c:v>
                </c:pt>
                <c:pt idx="226">
                  <c:v>5.4121899999999998</c:v>
                </c:pt>
                <c:pt idx="227">
                  <c:v>5.5459800000000001</c:v>
                </c:pt>
                <c:pt idx="228">
                  <c:v>5.69095</c:v>
                </c:pt>
                <c:pt idx="229">
                  <c:v>5.8435300000000003</c:v>
                </c:pt>
                <c:pt idx="230">
                  <c:v>5.9999700000000002</c:v>
                </c:pt>
                <c:pt idx="231">
                  <c:v>6.1563999999999997</c:v>
                </c:pt>
                <c:pt idx="232">
                  <c:v>6.3089899999999997</c:v>
                </c:pt>
                <c:pt idx="233">
                  <c:v>6.4539600000000004</c:v>
                </c:pt>
                <c:pt idx="234">
                  <c:v>6.5877600000000003</c:v>
                </c:pt>
                <c:pt idx="235">
                  <c:v>6.7070800000000004</c:v>
                </c:pt>
                <c:pt idx="236">
                  <c:v>6.8090000000000002</c:v>
                </c:pt>
                <c:pt idx="237">
                  <c:v>6.8909900000000004</c:v>
                </c:pt>
                <c:pt idx="238">
                  <c:v>6.9510500000000004</c:v>
                </c:pt>
                <c:pt idx="239">
                  <c:v>6.9876800000000001</c:v>
                </c:pt>
                <c:pt idx="240">
                  <c:v>7</c:v>
                </c:pt>
              </c:numCache>
            </c:numRef>
          </c:val>
          <c:smooth val="0"/>
          <c:extLst>
            <c:ext xmlns:c16="http://schemas.microsoft.com/office/drawing/2014/chart" uri="{C3380CC4-5D6E-409C-BE32-E72D297353CC}">
              <c16:uniqueId val="{00000002-D6AD-4743-B5C5-9F5FAD84E829}"/>
            </c:ext>
          </c:extLst>
        </c:ser>
        <c:ser>
          <c:idx val="4"/>
          <c:order val="3"/>
          <c:tx>
            <c:strRef>
              <c:f>tune3!$E$1</c:f>
              <c:strCache>
                <c:ptCount val="1"/>
                <c:pt idx="0">
                  <c:v>Combined</c:v>
                </c:pt>
              </c:strCache>
            </c:strRef>
          </c:tx>
          <c:spPr>
            <a:ln w="28575" cap="rnd">
              <a:solidFill>
                <a:schemeClr val="accent5"/>
              </a:solidFill>
              <a:round/>
            </a:ln>
            <a:effectLst/>
          </c:spPr>
          <c:marker>
            <c:symbol val="none"/>
          </c:marker>
          <c:val>
            <c:numRef>
              <c:f>tune3!$E$2:$E$242</c:f>
              <c:numCache>
                <c:formatCode>General</c:formatCode>
                <c:ptCount val="241"/>
                <c:pt idx="0">
                  <c:v>-3</c:v>
                </c:pt>
                <c:pt idx="1">
                  <c:v>-3.0191599999999998</c:v>
                </c:pt>
                <c:pt idx="2">
                  <c:v>-3.0762700000000001</c:v>
                </c:pt>
                <c:pt idx="3">
                  <c:v>-3.1702499999999998</c:v>
                </c:pt>
                <c:pt idx="4">
                  <c:v>-3.2992900000000001</c:v>
                </c:pt>
                <c:pt idx="5">
                  <c:v>-3.4609399999999999</c:v>
                </c:pt>
                <c:pt idx="6">
                  <c:v>-3.6521400000000002</c:v>
                </c:pt>
                <c:pt idx="7">
                  <c:v>-3.8692799999999998</c:v>
                </c:pt>
                <c:pt idx="8">
                  <c:v>-4.1082999999999998</c:v>
                </c:pt>
                <c:pt idx="9">
                  <c:v>-4.36477</c:v>
                </c:pt>
                <c:pt idx="10">
                  <c:v>-4.6339699999999997</c:v>
                </c:pt>
                <c:pt idx="11">
                  <c:v>-4.9110199999999997</c:v>
                </c:pt>
                <c:pt idx="12">
                  <c:v>-5.1909799999999997</c:v>
                </c:pt>
                <c:pt idx="13">
                  <c:v>-5.4689300000000003</c:v>
                </c:pt>
                <c:pt idx="14">
                  <c:v>-5.7401099999999996</c:v>
                </c:pt>
                <c:pt idx="15">
                  <c:v>-5.9999900000000004</c:v>
                </c:pt>
                <c:pt idx="16">
                  <c:v>-6.2444100000000002</c:v>
                </c:pt>
                <c:pt idx="17">
                  <c:v>-6.4695900000000002</c:v>
                </c:pt>
                <c:pt idx="18">
                  <c:v>-6.6722799999999998</c:v>
                </c:pt>
                <c:pt idx="19">
                  <c:v>-6.84978</c:v>
                </c:pt>
                <c:pt idx="20">
                  <c:v>-7</c:v>
                </c:pt>
                <c:pt idx="21">
                  <c:v>-7.12148</c:v>
                </c:pt>
                <c:pt idx="22">
                  <c:v>-7.2134499999999999</c:v>
                </c:pt>
                <c:pt idx="23">
                  <c:v>-7.2757800000000001</c:v>
                </c:pt>
                <c:pt idx="24">
                  <c:v>-7.3090200000000003</c:v>
                </c:pt>
                <c:pt idx="25">
                  <c:v>-7.3143099999999999</c:v>
                </c:pt>
                <c:pt idx="26">
                  <c:v>-7.2934200000000002</c:v>
                </c:pt>
                <c:pt idx="27">
                  <c:v>-7.2486100000000002</c:v>
                </c:pt>
                <c:pt idx="28">
                  <c:v>-7.1826400000000001</c:v>
                </c:pt>
                <c:pt idx="29">
                  <c:v>-7.0986200000000004</c:v>
                </c:pt>
                <c:pt idx="30">
                  <c:v>-7</c:v>
                </c:pt>
                <c:pt idx="31">
                  <c:v>-6.8904300000000003</c:v>
                </c:pt>
                <c:pt idx="32">
                  <c:v>-6.7736599999999996</c:v>
                </c:pt>
                <c:pt idx="33">
                  <c:v>-6.6535000000000002</c:v>
                </c:pt>
                <c:pt idx="34">
                  <c:v>-6.5336800000000004</c:v>
                </c:pt>
                <c:pt idx="35">
                  <c:v>-6.4177400000000002</c:v>
                </c:pt>
                <c:pt idx="36">
                  <c:v>-6.3090200000000003</c:v>
                </c:pt>
                <c:pt idx="37">
                  <c:v>-6.2105100000000002</c:v>
                </c:pt>
                <c:pt idx="38">
                  <c:v>-6.1248100000000001</c:v>
                </c:pt>
                <c:pt idx="39">
                  <c:v>-6.0540900000000004</c:v>
                </c:pt>
                <c:pt idx="40">
                  <c:v>-6</c:v>
                </c:pt>
                <c:pt idx="41">
                  <c:v>-5.9636899999999997</c:v>
                </c:pt>
                <c:pt idx="42">
                  <c:v>-5.9457500000000003</c:v>
                </c:pt>
                <c:pt idx="43">
                  <c:v>-5.9462200000000003</c:v>
                </c:pt>
                <c:pt idx="44">
                  <c:v>-5.9646400000000002</c:v>
                </c:pt>
                <c:pt idx="45">
                  <c:v>-6</c:v>
                </c:pt>
                <c:pt idx="46">
                  <c:v>-6.0508300000000004</c:v>
                </c:pt>
                <c:pt idx="47">
                  <c:v>-6.11524</c:v>
                </c:pt>
                <c:pt idx="48">
                  <c:v>-6.1909799999999997</c:v>
                </c:pt>
                <c:pt idx="49">
                  <c:v>-6.2754899999999996</c:v>
                </c:pt>
                <c:pt idx="50">
                  <c:v>-6.3660199999999998</c:v>
                </c:pt>
                <c:pt idx="51">
                  <c:v>-6.4596499999999999</c:v>
                </c:pt>
                <c:pt idx="52">
                  <c:v>-6.5534299999999996</c:v>
                </c:pt>
                <c:pt idx="53">
                  <c:v>-6.6444200000000002</c:v>
                </c:pt>
                <c:pt idx="54">
                  <c:v>-6.7298200000000001</c:v>
                </c:pt>
                <c:pt idx="55">
                  <c:v>-6.8070000000000004</c:v>
                </c:pt>
                <c:pt idx="56">
                  <c:v>-6.8736199999999998</c:v>
                </c:pt>
                <c:pt idx="57">
                  <c:v>-6.9276400000000002</c:v>
                </c:pt>
                <c:pt idx="58">
                  <c:v>-6.9674300000000002</c:v>
                </c:pt>
                <c:pt idx="59">
                  <c:v>-6.9917999999999996</c:v>
                </c:pt>
                <c:pt idx="60">
                  <c:v>-7</c:v>
                </c:pt>
                <c:pt idx="61">
                  <c:v>-6.9917999999999996</c:v>
                </c:pt>
                <c:pt idx="62">
                  <c:v>-6.9674300000000002</c:v>
                </c:pt>
                <c:pt idx="63">
                  <c:v>-6.9276400000000002</c:v>
                </c:pt>
                <c:pt idx="64">
                  <c:v>-6.8736199999999998</c:v>
                </c:pt>
                <c:pt idx="65">
                  <c:v>-6.80701</c:v>
                </c:pt>
                <c:pt idx="66">
                  <c:v>-6.7298299999999998</c:v>
                </c:pt>
                <c:pt idx="67">
                  <c:v>-6.6444299999999998</c:v>
                </c:pt>
                <c:pt idx="68">
                  <c:v>-6.5534400000000002</c:v>
                </c:pt>
                <c:pt idx="69">
                  <c:v>-6.4596600000000004</c:v>
                </c:pt>
                <c:pt idx="70">
                  <c:v>-6.3660300000000003</c:v>
                </c:pt>
                <c:pt idx="71">
                  <c:v>-6.2755099999999997</c:v>
                </c:pt>
                <c:pt idx="72">
                  <c:v>-6.1909900000000002</c:v>
                </c:pt>
                <c:pt idx="73">
                  <c:v>-6.1152499999999996</c:v>
                </c:pt>
                <c:pt idx="74">
                  <c:v>-6.05084</c:v>
                </c:pt>
                <c:pt idx="75">
                  <c:v>-6</c:v>
                </c:pt>
                <c:pt idx="76">
                  <c:v>-5.9646400000000002</c:v>
                </c:pt>
                <c:pt idx="77">
                  <c:v>-5.9462299999999999</c:v>
                </c:pt>
                <c:pt idx="78">
                  <c:v>-5.9457500000000003</c:v>
                </c:pt>
                <c:pt idx="79">
                  <c:v>-5.9636899999999997</c:v>
                </c:pt>
                <c:pt idx="80">
                  <c:v>-6</c:v>
                </c:pt>
                <c:pt idx="81">
                  <c:v>-6.0540799999999999</c:v>
                </c:pt>
                <c:pt idx="82">
                  <c:v>-6.1248100000000001</c:v>
                </c:pt>
                <c:pt idx="83">
                  <c:v>-6.2104999999999997</c:v>
                </c:pt>
                <c:pt idx="84">
                  <c:v>-6.3090099999999998</c:v>
                </c:pt>
                <c:pt idx="85">
                  <c:v>-6.4177299999999997</c:v>
                </c:pt>
                <c:pt idx="86">
                  <c:v>-6.5336600000000002</c:v>
                </c:pt>
                <c:pt idx="87">
                  <c:v>-6.6534899999999997</c:v>
                </c:pt>
                <c:pt idx="88">
                  <c:v>-6.7736499999999999</c:v>
                </c:pt>
                <c:pt idx="89">
                  <c:v>-6.8904100000000001</c:v>
                </c:pt>
                <c:pt idx="90">
                  <c:v>-6.9999900000000004</c:v>
                </c:pt>
                <c:pt idx="91">
                  <c:v>-7.0986099999999999</c:v>
                </c:pt>
                <c:pt idx="92">
                  <c:v>-7.1826299999999996</c:v>
                </c:pt>
                <c:pt idx="93">
                  <c:v>-7.2486100000000002</c:v>
                </c:pt>
                <c:pt idx="94">
                  <c:v>-7.2934200000000002</c:v>
                </c:pt>
                <c:pt idx="95">
                  <c:v>-7.3143099999999999</c:v>
                </c:pt>
                <c:pt idx="96">
                  <c:v>-7.3090200000000003</c:v>
                </c:pt>
                <c:pt idx="97">
                  <c:v>-7.2757899999999998</c:v>
                </c:pt>
                <c:pt idx="98">
                  <c:v>-7.2134600000000004</c:v>
                </c:pt>
                <c:pt idx="99">
                  <c:v>-7.1214899999999997</c:v>
                </c:pt>
                <c:pt idx="100">
                  <c:v>-7.0000099999999996</c:v>
                </c:pt>
                <c:pt idx="101">
                  <c:v>-6.8498000000000001</c:v>
                </c:pt>
                <c:pt idx="102">
                  <c:v>-6.6723100000000004</c:v>
                </c:pt>
                <c:pt idx="103">
                  <c:v>-6.4696199999999999</c:v>
                </c:pt>
                <c:pt idx="104">
                  <c:v>-6.24444</c:v>
                </c:pt>
                <c:pt idx="105">
                  <c:v>-6.0000299999999998</c:v>
                </c:pt>
                <c:pt idx="106">
                  <c:v>-5.7401400000000002</c:v>
                </c:pt>
                <c:pt idx="107">
                  <c:v>-5.46896</c:v>
                </c:pt>
                <c:pt idx="108">
                  <c:v>-5.1910100000000003</c:v>
                </c:pt>
                <c:pt idx="109">
                  <c:v>-4.91106</c:v>
                </c:pt>
                <c:pt idx="110">
                  <c:v>-4.6340000000000003</c:v>
                </c:pt>
                <c:pt idx="111">
                  <c:v>-4.3647999999999998</c:v>
                </c:pt>
                <c:pt idx="112">
                  <c:v>-4.1083299999999996</c:v>
                </c:pt>
                <c:pt idx="113">
                  <c:v>-3.86931</c:v>
                </c:pt>
                <c:pt idx="114">
                  <c:v>-3.6521599999999999</c:v>
                </c:pt>
                <c:pt idx="115">
                  <c:v>-3.46096</c:v>
                </c:pt>
                <c:pt idx="116">
                  <c:v>-3.2993100000000002</c:v>
                </c:pt>
                <c:pt idx="117">
                  <c:v>-3.1702599999999999</c:v>
                </c:pt>
                <c:pt idx="118">
                  <c:v>-3.0762800000000001</c:v>
                </c:pt>
                <c:pt idx="119">
                  <c:v>-3.0191599999999998</c:v>
                </c:pt>
                <c:pt idx="120">
                  <c:v>-3</c:v>
                </c:pt>
                <c:pt idx="121">
                  <c:v>-3.0191599999999998</c:v>
                </c:pt>
                <c:pt idx="122">
                  <c:v>-3.0762700000000001</c:v>
                </c:pt>
                <c:pt idx="123">
                  <c:v>-3.1702400000000002</c:v>
                </c:pt>
                <c:pt idx="124">
                  <c:v>-3.2992699999999999</c:v>
                </c:pt>
                <c:pt idx="125">
                  <c:v>-3.4609200000000002</c:v>
                </c:pt>
                <c:pt idx="126">
                  <c:v>-3.65212</c:v>
                </c:pt>
                <c:pt idx="127">
                  <c:v>-3.8692600000000001</c:v>
                </c:pt>
                <c:pt idx="128">
                  <c:v>-4.1082799999999997</c:v>
                </c:pt>
                <c:pt idx="129">
                  <c:v>-4.3647400000000003</c:v>
                </c:pt>
                <c:pt idx="130">
                  <c:v>-4.6339399999999999</c:v>
                </c:pt>
                <c:pt idx="131">
                  <c:v>-4.91099</c:v>
                </c:pt>
                <c:pt idx="132">
                  <c:v>-5.19095</c:v>
                </c:pt>
                <c:pt idx="133">
                  <c:v>-5.4688999999999997</c:v>
                </c:pt>
                <c:pt idx="134">
                  <c:v>-5.7400799999999998</c:v>
                </c:pt>
                <c:pt idx="135">
                  <c:v>-5.9999700000000002</c:v>
                </c:pt>
                <c:pt idx="136">
                  <c:v>-6.2443799999999996</c:v>
                </c:pt>
                <c:pt idx="137">
                  <c:v>-6.46957</c:v>
                </c:pt>
                <c:pt idx="138">
                  <c:v>-6.6722599999999996</c:v>
                </c:pt>
                <c:pt idx="139">
                  <c:v>-6.8497599999999998</c:v>
                </c:pt>
                <c:pt idx="140">
                  <c:v>-6.9999799999999999</c:v>
                </c:pt>
                <c:pt idx="141">
                  <c:v>-7.1214700000000004</c:v>
                </c:pt>
                <c:pt idx="142">
                  <c:v>-7.2134400000000003</c:v>
                </c:pt>
                <c:pt idx="143">
                  <c:v>-7.2757800000000001</c:v>
                </c:pt>
                <c:pt idx="144">
                  <c:v>-7.3090099999999998</c:v>
                </c:pt>
                <c:pt idx="145">
                  <c:v>-7.3143099999999999</c:v>
                </c:pt>
                <c:pt idx="146">
                  <c:v>-7.2934200000000002</c:v>
                </c:pt>
                <c:pt idx="147">
                  <c:v>-7.2486199999999998</c:v>
                </c:pt>
                <c:pt idx="148">
                  <c:v>-7.1826499999999998</c:v>
                </c:pt>
                <c:pt idx="149">
                  <c:v>-7.09863</c:v>
                </c:pt>
                <c:pt idx="150">
                  <c:v>-7.0000099999999996</c:v>
                </c:pt>
                <c:pt idx="151">
                  <c:v>-6.8904399999999999</c:v>
                </c:pt>
                <c:pt idx="152">
                  <c:v>-6.7736700000000001</c:v>
                </c:pt>
                <c:pt idx="153">
                  <c:v>-6.6535200000000003</c:v>
                </c:pt>
                <c:pt idx="154">
                  <c:v>-6.53369</c:v>
                </c:pt>
                <c:pt idx="155">
                  <c:v>-6.4177499999999998</c:v>
                </c:pt>
                <c:pt idx="156">
                  <c:v>-6.3090299999999999</c:v>
                </c:pt>
                <c:pt idx="157">
                  <c:v>-6.2105199999999998</c:v>
                </c:pt>
                <c:pt idx="158">
                  <c:v>-6.1248199999999997</c:v>
                </c:pt>
                <c:pt idx="159">
                  <c:v>-6.0541</c:v>
                </c:pt>
                <c:pt idx="160">
                  <c:v>-6.0000099999999996</c:v>
                </c:pt>
                <c:pt idx="161">
                  <c:v>-5.9636899999999997</c:v>
                </c:pt>
                <c:pt idx="162">
                  <c:v>-5.9457500000000003</c:v>
                </c:pt>
                <c:pt idx="163">
                  <c:v>-5.9462200000000003</c:v>
                </c:pt>
                <c:pt idx="164">
                  <c:v>-5.9646400000000002</c:v>
                </c:pt>
                <c:pt idx="165">
                  <c:v>-5.9999900000000004</c:v>
                </c:pt>
                <c:pt idx="166">
                  <c:v>-6.0508199999999999</c:v>
                </c:pt>
                <c:pt idx="167">
                  <c:v>-6.1152300000000004</c:v>
                </c:pt>
                <c:pt idx="168">
                  <c:v>-6.1909700000000001</c:v>
                </c:pt>
                <c:pt idx="169">
                  <c:v>-6.2754899999999996</c:v>
                </c:pt>
                <c:pt idx="170">
                  <c:v>-6.3660100000000002</c:v>
                </c:pt>
                <c:pt idx="171">
                  <c:v>-6.4596400000000003</c:v>
                </c:pt>
                <c:pt idx="172">
                  <c:v>-6.55342</c:v>
                </c:pt>
                <c:pt idx="173">
                  <c:v>-6.6444099999999997</c:v>
                </c:pt>
                <c:pt idx="174">
                  <c:v>-6.7298099999999996</c:v>
                </c:pt>
                <c:pt idx="175">
                  <c:v>-6.8070000000000004</c:v>
                </c:pt>
                <c:pt idx="176">
                  <c:v>-6.8736100000000002</c:v>
                </c:pt>
                <c:pt idx="177">
                  <c:v>-6.9276299999999997</c:v>
                </c:pt>
                <c:pt idx="178">
                  <c:v>-6.9674300000000002</c:v>
                </c:pt>
                <c:pt idx="179">
                  <c:v>-6.9917899999999999</c:v>
                </c:pt>
                <c:pt idx="180">
                  <c:v>-7</c:v>
                </c:pt>
                <c:pt idx="181">
                  <c:v>-6.9917999999999996</c:v>
                </c:pt>
                <c:pt idx="182">
                  <c:v>-6.9674399999999999</c:v>
                </c:pt>
                <c:pt idx="183">
                  <c:v>-6.9276499999999999</c:v>
                </c:pt>
                <c:pt idx="184">
                  <c:v>-6.8736300000000004</c:v>
                </c:pt>
                <c:pt idx="185">
                  <c:v>-6.8070199999999996</c:v>
                </c:pt>
                <c:pt idx="186">
                  <c:v>-6.7298400000000003</c:v>
                </c:pt>
                <c:pt idx="187">
                  <c:v>-6.6444400000000003</c:v>
                </c:pt>
                <c:pt idx="188">
                  <c:v>-6.5534499999999998</c:v>
                </c:pt>
                <c:pt idx="189">
                  <c:v>-6.45967</c:v>
                </c:pt>
                <c:pt idx="190">
                  <c:v>-6.3660399999999999</c:v>
                </c:pt>
                <c:pt idx="191">
                  <c:v>-6.2755099999999997</c:v>
                </c:pt>
                <c:pt idx="192">
                  <c:v>-6.1909999999999998</c:v>
                </c:pt>
                <c:pt idx="193">
                  <c:v>-6.1152600000000001</c:v>
                </c:pt>
                <c:pt idx="194">
                  <c:v>-6.05084</c:v>
                </c:pt>
                <c:pt idx="195">
                  <c:v>-6.0000099999999996</c:v>
                </c:pt>
                <c:pt idx="196">
                  <c:v>-5.9646499999999998</c:v>
                </c:pt>
                <c:pt idx="197">
                  <c:v>-5.9462299999999999</c:v>
                </c:pt>
                <c:pt idx="198">
                  <c:v>-5.9457399999999998</c:v>
                </c:pt>
                <c:pt idx="199">
                  <c:v>-5.9636800000000001</c:v>
                </c:pt>
                <c:pt idx="200">
                  <c:v>-5.9999900000000004</c:v>
                </c:pt>
                <c:pt idx="201">
                  <c:v>-6.0540799999999999</c:v>
                </c:pt>
                <c:pt idx="202">
                  <c:v>-6.1247999999999996</c:v>
                </c:pt>
                <c:pt idx="203">
                  <c:v>-6.2104900000000001</c:v>
                </c:pt>
                <c:pt idx="204">
                  <c:v>-6.3090000000000002</c:v>
                </c:pt>
                <c:pt idx="205">
                  <c:v>-6.4177200000000001</c:v>
                </c:pt>
                <c:pt idx="206">
                  <c:v>-6.5336499999999997</c:v>
                </c:pt>
                <c:pt idx="207">
                  <c:v>-6.6534800000000001</c:v>
                </c:pt>
                <c:pt idx="208">
                  <c:v>-6.7736400000000003</c:v>
                </c:pt>
                <c:pt idx="209">
                  <c:v>-6.8903999999999996</c:v>
                </c:pt>
                <c:pt idx="210">
                  <c:v>-6.9999799999999999</c:v>
                </c:pt>
                <c:pt idx="211">
                  <c:v>-7.0986000000000002</c:v>
                </c:pt>
                <c:pt idx="212">
                  <c:v>-7.18262</c:v>
                </c:pt>
                <c:pt idx="213">
                  <c:v>-7.2485999999999997</c:v>
                </c:pt>
                <c:pt idx="214">
                  <c:v>-7.2934099999999997</c:v>
                </c:pt>
                <c:pt idx="215">
                  <c:v>-7.3143099999999999</c:v>
                </c:pt>
                <c:pt idx="216">
                  <c:v>-7.3090200000000003</c:v>
                </c:pt>
                <c:pt idx="217">
                  <c:v>-7.2757899999999998</c:v>
                </c:pt>
                <c:pt idx="218">
                  <c:v>-7.21347</c:v>
                </c:pt>
                <c:pt idx="219">
                  <c:v>-7.1215000000000002</c:v>
                </c:pt>
                <c:pt idx="220">
                  <c:v>-7.0000299999999998</c:v>
                </c:pt>
                <c:pt idx="221">
                  <c:v>-6.8498200000000002</c:v>
                </c:pt>
                <c:pt idx="222">
                  <c:v>-6.6723299999999997</c:v>
                </c:pt>
                <c:pt idx="223">
                  <c:v>-6.4696400000000001</c:v>
                </c:pt>
                <c:pt idx="224">
                  <c:v>-6.2444600000000001</c:v>
                </c:pt>
                <c:pt idx="225">
                  <c:v>-6.0000499999999999</c:v>
                </c:pt>
                <c:pt idx="226">
                  <c:v>-5.74017</c:v>
                </c:pt>
                <c:pt idx="227">
                  <c:v>-5.4689899999999998</c:v>
                </c:pt>
                <c:pt idx="228">
                  <c:v>-5.1910400000000001</c:v>
                </c:pt>
                <c:pt idx="229">
                  <c:v>-4.9110800000000001</c:v>
                </c:pt>
                <c:pt idx="230">
                  <c:v>-4.6340300000000001</c:v>
                </c:pt>
                <c:pt idx="231">
                  <c:v>-4.3648300000000004</c:v>
                </c:pt>
                <c:pt idx="232">
                  <c:v>-4.1083600000000002</c:v>
                </c:pt>
                <c:pt idx="233">
                  <c:v>-3.8693300000000002</c:v>
                </c:pt>
                <c:pt idx="234">
                  <c:v>-3.65218</c:v>
                </c:pt>
                <c:pt idx="235">
                  <c:v>-3.4609800000000002</c:v>
                </c:pt>
                <c:pt idx="236">
                  <c:v>-3.2993199999999998</c:v>
                </c:pt>
                <c:pt idx="237">
                  <c:v>-3.1702699999999999</c:v>
                </c:pt>
                <c:pt idx="238">
                  <c:v>-3.0762900000000002</c:v>
                </c:pt>
                <c:pt idx="239">
                  <c:v>-3.0191699999999999</c:v>
                </c:pt>
                <c:pt idx="240">
                  <c:v>-3</c:v>
                </c:pt>
              </c:numCache>
            </c:numRef>
          </c:val>
          <c:smooth val="0"/>
          <c:extLst>
            <c:ext xmlns:c16="http://schemas.microsoft.com/office/drawing/2014/chart" uri="{C3380CC4-5D6E-409C-BE32-E72D297353CC}">
              <c16:uniqueId val="{00000003-D6AD-4743-B5C5-9F5FAD84E829}"/>
            </c:ext>
          </c:extLst>
        </c:ser>
        <c:dLbls>
          <c:showLegendKey val="0"/>
          <c:showVal val="0"/>
          <c:showCatName val="0"/>
          <c:showSerName val="0"/>
          <c:showPercent val="0"/>
          <c:showBubbleSize val="0"/>
        </c:dLbls>
        <c:smooth val="0"/>
        <c:axId val="851092640"/>
        <c:axId val="851093600"/>
      </c:lineChart>
      <c:catAx>
        <c:axId val="851092640"/>
        <c:scaling>
          <c:orientation val="minMax"/>
        </c:scaling>
        <c:delete val="1"/>
        <c:axPos val="b"/>
        <c:majorTickMark val="none"/>
        <c:minorTickMark val="none"/>
        <c:tickLblPos val="nextTo"/>
        <c:crossAx val="851093600"/>
        <c:crosses val="autoZero"/>
        <c:auto val="1"/>
        <c:lblAlgn val="ctr"/>
        <c:lblOffset val="100"/>
        <c:noMultiLvlLbl val="0"/>
      </c:catAx>
      <c:valAx>
        <c:axId val="8510936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510926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Wave Peaks In Phase or Offset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tune2off!$B$1</c:f>
              <c:strCache>
                <c:ptCount val="1"/>
                <c:pt idx="0">
                  <c:v>Freq2offset</c:v>
                </c:pt>
              </c:strCache>
            </c:strRef>
          </c:tx>
          <c:spPr>
            <a:ln w="28575" cap="rnd">
              <a:solidFill>
                <a:schemeClr val="accent2"/>
              </a:solidFill>
              <a:round/>
            </a:ln>
            <a:effectLst/>
          </c:spPr>
          <c:marker>
            <c:symbol val="none"/>
          </c:marker>
          <c:val>
            <c:numRef>
              <c:f>tune2off!$B$2:$B$242</c:f>
              <c:numCache>
                <c:formatCode>General</c:formatCode>
                <c:ptCount val="241"/>
                <c:pt idx="0">
                  <c:v>-2</c:v>
                </c:pt>
                <c:pt idx="1">
                  <c:v>-1.8955</c:v>
                </c:pt>
                <c:pt idx="2">
                  <c:v>-1.7921</c:v>
                </c:pt>
                <c:pt idx="3">
                  <c:v>-1.6910000000000001</c:v>
                </c:pt>
                <c:pt idx="4">
                  <c:v>-1.5932999999999999</c:v>
                </c:pt>
                <c:pt idx="5">
                  <c:v>-1.5</c:v>
                </c:pt>
                <c:pt idx="6">
                  <c:v>-1.4121999999999999</c:v>
                </c:pt>
                <c:pt idx="7">
                  <c:v>-1.3309</c:v>
                </c:pt>
                <c:pt idx="8">
                  <c:v>-1.2568999999999999</c:v>
                </c:pt>
                <c:pt idx="9">
                  <c:v>-1.1910000000000001</c:v>
                </c:pt>
                <c:pt idx="10">
                  <c:v>-1.1339999999999999</c:v>
                </c:pt>
                <c:pt idx="11">
                  <c:v>-1.0865</c:v>
                </c:pt>
                <c:pt idx="12">
                  <c:v>-1.0488999999999999</c:v>
                </c:pt>
                <c:pt idx="13">
                  <c:v>-1.0219</c:v>
                </c:pt>
                <c:pt idx="14">
                  <c:v>-1.0055000000000001</c:v>
                </c:pt>
                <c:pt idx="15">
                  <c:v>-1</c:v>
                </c:pt>
                <c:pt idx="16">
                  <c:v>-1.0055000000000001</c:v>
                </c:pt>
                <c:pt idx="17">
                  <c:v>-1.0219</c:v>
                </c:pt>
                <c:pt idx="18">
                  <c:v>-1.0488999999999999</c:v>
                </c:pt>
                <c:pt idx="19">
                  <c:v>-1.0865</c:v>
                </c:pt>
                <c:pt idx="20">
                  <c:v>-1.1339999999999999</c:v>
                </c:pt>
                <c:pt idx="21">
                  <c:v>-1.1910000000000001</c:v>
                </c:pt>
                <c:pt idx="22">
                  <c:v>-1.2568999999999999</c:v>
                </c:pt>
                <c:pt idx="23">
                  <c:v>-1.3309</c:v>
                </c:pt>
                <c:pt idx="24">
                  <c:v>-1.4121999999999999</c:v>
                </c:pt>
                <c:pt idx="25">
                  <c:v>-1.5</c:v>
                </c:pt>
                <c:pt idx="26">
                  <c:v>-1.5932999999999999</c:v>
                </c:pt>
                <c:pt idx="27">
                  <c:v>-1.6910000000000001</c:v>
                </c:pt>
                <c:pt idx="28">
                  <c:v>-1.7921</c:v>
                </c:pt>
                <c:pt idx="29">
                  <c:v>-1.8955</c:v>
                </c:pt>
                <c:pt idx="30">
                  <c:v>-2</c:v>
                </c:pt>
                <c:pt idx="31">
                  <c:v>-2.1044999999999998</c:v>
                </c:pt>
                <c:pt idx="32">
                  <c:v>-2.2079</c:v>
                </c:pt>
                <c:pt idx="33">
                  <c:v>-2.3090000000000002</c:v>
                </c:pt>
                <c:pt idx="34">
                  <c:v>-2.4066999999999998</c:v>
                </c:pt>
                <c:pt idx="35">
                  <c:v>-2.5</c:v>
                </c:pt>
                <c:pt idx="36">
                  <c:v>-2.5878000000000001</c:v>
                </c:pt>
                <c:pt idx="37">
                  <c:v>-2.6690999999999998</c:v>
                </c:pt>
                <c:pt idx="38">
                  <c:v>-2.7431000000000001</c:v>
                </c:pt>
                <c:pt idx="39">
                  <c:v>-2.8090000000000002</c:v>
                </c:pt>
                <c:pt idx="40">
                  <c:v>-2.8660000000000001</c:v>
                </c:pt>
                <c:pt idx="41">
                  <c:v>-2.9135</c:v>
                </c:pt>
                <c:pt idx="42">
                  <c:v>-2.9510999999999998</c:v>
                </c:pt>
                <c:pt idx="43">
                  <c:v>-2.9781</c:v>
                </c:pt>
                <c:pt idx="44">
                  <c:v>-2.9944999999999999</c:v>
                </c:pt>
                <c:pt idx="45">
                  <c:v>-3</c:v>
                </c:pt>
                <c:pt idx="46">
                  <c:v>-2.9944999999999999</c:v>
                </c:pt>
                <c:pt idx="47">
                  <c:v>-2.9781</c:v>
                </c:pt>
                <c:pt idx="48">
                  <c:v>-2.9510999999999998</c:v>
                </c:pt>
                <c:pt idx="49">
                  <c:v>-2.9135</c:v>
                </c:pt>
                <c:pt idx="50">
                  <c:v>-2.8660000000000001</c:v>
                </c:pt>
                <c:pt idx="51">
                  <c:v>-2.8090000000000002</c:v>
                </c:pt>
                <c:pt idx="52">
                  <c:v>-2.7431000000000001</c:v>
                </c:pt>
                <c:pt idx="53">
                  <c:v>-2.6690999999999998</c:v>
                </c:pt>
                <c:pt idx="54">
                  <c:v>-2.5878000000000001</c:v>
                </c:pt>
                <c:pt idx="55">
                  <c:v>-2.5</c:v>
                </c:pt>
                <c:pt idx="56">
                  <c:v>-2.4066999999999998</c:v>
                </c:pt>
                <c:pt idx="57">
                  <c:v>-2.3090000000000002</c:v>
                </c:pt>
                <c:pt idx="58">
                  <c:v>-2.2079</c:v>
                </c:pt>
                <c:pt idx="59">
                  <c:v>-2.1044999999999998</c:v>
                </c:pt>
                <c:pt idx="60">
                  <c:v>-2</c:v>
                </c:pt>
                <c:pt idx="61">
                  <c:v>-1.8955</c:v>
                </c:pt>
                <c:pt idx="62">
                  <c:v>-1.7921</c:v>
                </c:pt>
                <c:pt idx="63">
                  <c:v>-1.6910000000000001</c:v>
                </c:pt>
                <c:pt idx="64">
                  <c:v>-1.5932999999999999</c:v>
                </c:pt>
                <c:pt idx="65">
                  <c:v>-1.5</c:v>
                </c:pt>
                <c:pt idx="66">
                  <c:v>-1.4121999999999999</c:v>
                </c:pt>
                <c:pt idx="67">
                  <c:v>-1.3309</c:v>
                </c:pt>
                <c:pt idx="68">
                  <c:v>-1.2568999999999999</c:v>
                </c:pt>
                <c:pt idx="69">
                  <c:v>-1.1910000000000001</c:v>
                </c:pt>
                <c:pt idx="70">
                  <c:v>-1.1339999999999999</c:v>
                </c:pt>
                <c:pt idx="71">
                  <c:v>-1.0865</c:v>
                </c:pt>
                <c:pt idx="72">
                  <c:v>-1.0488999999999999</c:v>
                </c:pt>
                <c:pt idx="73">
                  <c:v>-1.0219</c:v>
                </c:pt>
                <c:pt idx="74">
                  <c:v>-1.0055000000000001</c:v>
                </c:pt>
                <c:pt idx="75">
                  <c:v>-1</c:v>
                </c:pt>
                <c:pt idx="76">
                  <c:v>-1.0055000000000001</c:v>
                </c:pt>
                <c:pt idx="77">
                  <c:v>-1.0219</c:v>
                </c:pt>
                <c:pt idx="78">
                  <c:v>-1.0488999999999999</c:v>
                </c:pt>
                <c:pt idx="79">
                  <c:v>-1.0865</c:v>
                </c:pt>
                <c:pt idx="80">
                  <c:v>-1.1339999999999999</c:v>
                </c:pt>
                <c:pt idx="81">
                  <c:v>-1.1910000000000001</c:v>
                </c:pt>
                <c:pt idx="82">
                  <c:v>-1.2568999999999999</c:v>
                </c:pt>
                <c:pt idx="83">
                  <c:v>-1.3309</c:v>
                </c:pt>
                <c:pt idx="84">
                  <c:v>-1.4121999999999999</c:v>
                </c:pt>
                <c:pt idx="85">
                  <c:v>-1.5</c:v>
                </c:pt>
                <c:pt idx="86">
                  <c:v>-1.5932999999999999</c:v>
                </c:pt>
                <c:pt idx="87">
                  <c:v>-1.6910000000000001</c:v>
                </c:pt>
                <c:pt idx="88">
                  <c:v>-1.7921</c:v>
                </c:pt>
                <c:pt idx="89">
                  <c:v>-1.8955</c:v>
                </c:pt>
                <c:pt idx="90">
                  <c:v>-2</c:v>
                </c:pt>
                <c:pt idx="91">
                  <c:v>-2.1044999999999998</c:v>
                </c:pt>
                <c:pt idx="92">
                  <c:v>-2.2079</c:v>
                </c:pt>
                <c:pt idx="93">
                  <c:v>-2.3090000000000002</c:v>
                </c:pt>
                <c:pt idx="94">
                  <c:v>-2.4066999999999998</c:v>
                </c:pt>
                <c:pt idx="95">
                  <c:v>-2.5</c:v>
                </c:pt>
                <c:pt idx="96">
                  <c:v>-2.5878000000000001</c:v>
                </c:pt>
                <c:pt idx="97">
                  <c:v>-2.6690999999999998</c:v>
                </c:pt>
                <c:pt idx="98">
                  <c:v>-2.7431000000000001</c:v>
                </c:pt>
                <c:pt idx="99">
                  <c:v>-2.8090000000000002</c:v>
                </c:pt>
                <c:pt idx="100">
                  <c:v>-2.8660000000000001</c:v>
                </c:pt>
                <c:pt idx="101">
                  <c:v>-2.9135</c:v>
                </c:pt>
                <c:pt idx="102">
                  <c:v>-2.9510999999999998</c:v>
                </c:pt>
                <c:pt idx="103">
                  <c:v>-2.9781</c:v>
                </c:pt>
                <c:pt idx="104">
                  <c:v>-2.9944999999999999</c:v>
                </c:pt>
                <c:pt idx="105">
                  <c:v>-3</c:v>
                </c:pt>
                <c:pt idx="106">
                  <c:v>-2.9944999999999999</c:v>
                </c:pt>
                <c:pt idx="107">
                  <c:v>-2.9781</c:v>
                </c:pt>
                <c:pt idx="108">
                  <c:v>-2.9510999999999998</c:v>
                </c:pt>
                <c:pt idx="109">
                  <c:v>-2.9135</c:v>
                </c:pt>
                <c:pt idx="110">
                  <c:v>-2.8660000000000001</c:v>
                </c:pt>
                <c:pt idx="111">
                  <c:v>-2.8090000000000002</c:v>
                </c:pt>
                <c:pt idx="112">
                  <c:v>-2.7431999999999999</c:v>
                </c:pt>
                <c:pt idx="113">
                  <c:v>-2.6690999999999998</c:v>
                </c:pt>
                <c:pt idx="114">
                  <c:v>-2.5878000000000001</c:v>
                </c:pt>
                <c:pt idx="115">
                  <c:v>-2.5</c:v>
                </c:pt>
                <c:pt idx="116">
                  <c:v>-2.4066999999999998</c:v>
                </c:pt>
                <c:pt idx="117">
                  <c:v>-2.3090000000000002</c:v>
                </c:pt>
                <c:pt idx="118">
                  <c:v>-2.2079</c:v>
                </c:pt>
                <c:pt idx="119">
                  <c:v>-2.1044999999999998</c:v>
                </c:pt>
                <c:pt idx="120">
                  <c:v>-2</c:v>
                </c:pt>
                <c:pt idx="121">
                  <c:v>-1.8955</c:v>
                </c:pt>
                <c:pt idx="122">
                  <c:v>-1.7921</c:v>
                </c:pt>
                <c:pt idx="123">
                  <c:v>-1.6910000000000001</c:v>
                </c:pt>
                <c:pt idx="124">
                  <c:v>-1.5932999999999999</c:v>
                </c:pt>
                <c:pt idx="125">
                  <c:v>-1.5</c:v>
                </c:pt>
                <c:pt idx="126">
                  <c:v>-1.4121999999999999</c:v>
                </c:pt>
                <c:pt idx="127">
                  <c:v>-1.3309</c:v>
                </c:pt>
                <c:pt idx="128">
                  <c:v>-1.2568999999999999</c:v>
                </c:pt>
                <c:pt idx="129">
                  <c:v>-1.1910000000000001</c:v>
                </c:pt>
                <c:pt idx="130">
                  <c:v>-1.1339999999999999</c:v>
                </c:pt>
                <c:pt idx="131">
                  <c:v>-1.0865</c:v>
                </c:pt>
                <c:pt idx="132">
                  <c:v>-1.0488999999999999</c:v>
                </c:pt>
                <c:pt idx="133">
                  <c:v>-1.0219</c:v>
                </c:pt>
                <c:pt idx="134">
                  <c:v>-1.0055000000000001</c:v>
                </c:pt>
                <c:pt idx="135">
                  <c:v>-1</c:v>
                </c:pt>
                <c:pt idx="136">
                  <c:v>-1.0055000000000001</c:v>
                </c:pt>
                <c:pt idx="137">
                  <c:v>-1.0218</c:v>
                </c:pt>
                <c:pt idx="138">
                  <c:v>-1.0488999999999999</c:v>
                </c:pt>
                <c:pt idx="139">
                  <c:v>-1.0864</c:v>
                </c:pt>
                <c:pt idx="140">
                  <c:v>-1.1339999999999999</c:v>
                </c:pt>
                <c:pt idx="141">
                  <c:v>-1.1910000000000001</c:v>
                </c:pt>
                <c:pt idx="142">
                  <c:v>-1.2567999999999999</c:v>
                </c:pt>
                <c:pt idx="143">
                  <c:v>-1.3309</c:v>
                </c:pt>
                <c:pt idx="144">
                  <c:v>-1.4121999999999999</c:v>
                </c:pt>
                <c:pt idx="145">
                  <c:v>-1.5</c:v>
                </c:pt>
                <c:pt idx="146">
                  <c:v>-1.5932999999999999</c:v>
                </c:pt>
                <c:pt idx="147">
                  <c:v>-1.6910000000000001</c:v>
                </c:pt>
                <c:pt idx="148">
                  <c:v>-1.7921</c:v>
                </c:pt>
                <c:pt idx="149">
                  <c:v>-1.8955</c:v>
                </c:pt>
                <c:pt idx="150">
                  <c:v>-2</c:v>
                </c:pt>
                <c:pt idx="151">
                  <c:v>-2.1044999999999998</c:v>
                </c:pt>
                <c:pt idx="152">
                  <c:v>-2.2079</c:v>
                </c:pt>
                <c:pt idx="153">
                  <c:v>-2.3090000000000002</c:v>
                </c:pt>
                <c:pt idx="154">
                  <c:v>-2.4066999999999998</c:v>
                </c:pt>
                <c:pt idx="155">
                  <c:v>-2.5</c:v>
                </c:pt>
                <c:pt idx="156">
                  <c:v>-2.5878000000000001</c:v>
                </c:pt>
                <c:pt idx="157">
                  <c:v>-2.6690999999999998</c:v>
                </c:pt>
                <c:pt idx="158">
                  <c:v>-2.7431000000000001</c:v>
                </c:pt>
                <c:pt idx="159">
                  <c:v>-2.8090000000000002</c:v>
                </c:pt>
                <c:pt idx="160">
                  <c:v>-2.8660000000000001</c:v>
                </c:pt>
                <c:pt idx="161">
                  <c:v>-2.9135</c:v>
                </c:pt>
                <c:pt idx="162">
                  <c:v>-2.9510999999999998</c:v>
                </c:pt>
                <c:pt idx="163">
                  <c:v>-2.9781</c:v>
                </c:pt>
                <c:pt idx="164">
                  <c:v>-2.9944999999999999</c:v>
                </c:pt>
                <c:pt idx="165">
                  <c:v>-3</c:v>
                </c:pt>
                <c:pt idx="166">
                  <c:v>-2.9944999999999999</c:v>
                </c:pt>
                <c:pt idx="167">
                  <c:v>-2.9782000000000002</c:v>
                </c:pt>
                <c:pt idx="168">
                  <c:v>-2.9510999999999998</c:v>
                </c:pt>
                <c:pt idx="169">
                  <c:v>-2.9136000000000002</c:v>
                </c:pt>
                <c:pt idx="170">
                  <c:v>-2.8660000000000001</c:v>
                </c:pt>
                <c:pt idx="171">
                  <c:v>-2.8090000000000002</c:v>
                </c:pt>
                <c:pt idx="172">
                  <c:v>-2.7431999999999999</c:v>
                </c:pt>
                <c:pt idx="173">
                  <c:v>-2.6690999999999998</c:v>
                </c:pt>
                <c:pt idx="174">
                  <c:v>-2.5878000000000001</c:v>
                </c:pt>
                <c:pt idx="175">
                  <c:v>-2.5</c:v>
                </c:pt>
                <c:pt idx="176">
                  <c:v>-2.4068000000000001</c:v>
                </c:pt>
                <c:pt idx="177">
                  <c:v>-2.3090000000000002</c:v>
                </c:pt>
                <c:pt idx="178">
                  <c:v>-2.2079</c:v>
                </c:pt>
                <c:pt idx="179">
                  <c:v>-2.1044999999999998</c:v>
                </c:pt>
                <c:pt idx="180">
                  <c:v>-2</c:v>
                </c:pt>
                <c:pt idx="181">
                  <c:v>-1.8955</c:v>
                </c:pt>
                <c:pt idx="182">
                  <c:v>-1.7921</c:v>
                </c:pt>
                <c:pt idx="183">
                  <c:v>-1.6910000000000001</c:v>
                </c:pt>
                <c:pt idx="184">
                  <c:v>-1.5932999999999999</c:v>
                </c:pt>
                <c:pt idx="185">
                  <c:v>-1.5</c:v>
                </c:pt>
                <c:pt idx="186">
                  <c:v>-1.4121999999999999</c:v>
                </c:pt>
                <c:pt idx="187">
                  <c:v>-1.3309</c:v>
                </c:pt>
                <c:pt idx="188">
                  <c:v>-1.2568999999999999</c:v>
                </c:pt>
                <c:pt idx="189">
                  <c:v>-1.1910000000000001</c:v>
                </c:pt>
                <c:pt idx="190">
                  <c:v>-1.1339999999999999</c:v>
                </c:pt>
                <c:pt idx="191">
                  <c:v>-1.0865</c:v>
                </c:pt>
                <c:pt idx="192">
                  <c:v>-1.0488999999999999</c:v>
                </c:pt>
                <c:pt idx="193">
                  <c:v>-1.0219</c:v>
                </c:pt>
                <c:pt idx="194">
                  <c:v>-1.0055000000000001</c:v>
                </c:pt>
                <c:pt idx="195">
                  <c:v>-1</c:v>
                </c:pt>
                <c:pt idx="196">
                  <c:v>-1.0055000000000001</c:v>
                </c:pt>
                <c:pt idx="197">
                  <c:v>-1.0218</c:v>
                </c:pt>
                <c:pt idx="198">
                  <c:v>-1.0488999999999999</c:v>
                </c:pt>
                <c:pt idx="199">
                  <c:v>-1.0864</c:v>
                </c:pt>
                <c:pt idx="200">
                  <c:v>-1.1339999999999999</c:v>
                </c:pt>
                <c:pt idx="201">
                  <c:v>-1.1910000000000001</c:v>
                </c:pt>
                <c:pt idx="202">
                  <c:v>-1.2567999999999999</c:v>
                </c:pt>
                <c:pt idx="203">
                  <c:v>-1.3309</c:v>
                </c:pt>
                <c:pt idx="204">
                  <c:v>-1.4121999999999999</c:v>
                </c:pt>
                <c:pt idx="205">
                  <c:v>-1.5</c:v>
                </c:pt>
                <c:pt idx="206">
                  <c:v>-1.5931999999999999</c:v>
                </c:pt>
                <c:pt idx="207">
                  <c:v>-1.6910000000000001</c:v>
                </c:pt>
                <c:pt idx="208">
                  <c:v>-1.7921</c:v>
                </c:pt>
                <c:pt idx="209">
                  <c:v>-1.8955</c:v>
                </c:pt>
                <c:pt idx="210">
                  <c:v>-2</c:v>
                </c:pt>
                <c:pt idx="211">
                  <c:v>-2.1044999999999998</c:v>
                </c:pt>
                <c:pt idx="212">
                  <c:v>-2.2079</c:v>
                </c:pt>
                <c:pt idx="213">
                  <c:v>-2.3090000000000002</c:v>
                </c:pt>
                <c:pt idx="214">
                  <c:v>-2.4066999999999998</c:v>
                </c:pt>
                <c:pt idx="215">
                  <c:v>-2.5</c:v>
                </c:pt>
                <c:pt idx="216">
                  <c:v>-2.5878000000000001</c:v>
                </c:pt>
                <c:pt idx="217">
                  <c:v>-2.6690999999999998</c:v>
                </c:pt>
                <c:pt idx="218">
                  <c:v>-2.7431000000000001</c:v>
                </c:pt>
                <c:pt idx="219">
                  <c:v>-2.8090000000000002</c:v>
                </c:pt>
                <c:pt idx="220">
                  <c:v>-2.8660000000000001</c:v>
                </c:pt>
                <c:pt idx="221">
                  <c:v>-2.9135</c:v>
                </c:pt>
                <c:pt idx="222">
                  <c:v>-2.9510999999999998</c:v>
                </c:pt>
                <c:pt idx="223">
                  <c:v>-2.9781</c:v>
                </c:pt>
                <c:pt idx="224">
                  <c:v>-2.9944999999999999</c:v>
                </c:pt>
                <c:pt idx="225">
                  <c:v>-3</c:v>
                </c:pt>
                <c:pt idx="226">
                  <c:v>-2.9944999999999999</c:v>
                </c:pt>
                <c:pt idx="227">
                  <c:v>-2.9782000000000002</c:v>
                </c:pt>
                <c:pt idx="228">
                  <c:v>-2.9510999999999998</c:v>
                </c:pt>
                <c:pt idx="229">
                  <c:v>-2.9136000000000002</c:v>
                </c:pt>
                <c:pt idx="230">
                  <c:v>-2.8660000000000001</c:v>
                </c:pt>
                <c:pt idx="231">
                  <c:v>-2.8090000000000002</c:v>
                </c:pt>
                <c:pt idx="232">
                  <c:v>-2.7431999999999999</c:v>
                </c:pt>
                <c:pt idx="233">
                  <c:v>-2.6690999999999998</c:v>
                </c:pt>
                <c:pt idx="234">
                  <c:v>-2.5878000000000001</c:v>
                </c:pt>
                <c:pt idx="235">
                  <c:v>-2.5</c:v>
                </c:pt>
                <c:pt idx="236">
                  <c:v>-2.4068000000000001</c:v>
                </c:pt>
                <c:pt idx="237">
                  <c:v>-2.3090000000000002</c:v>
                </c:pt>
                <c:pt idx="238">
                  <c:v>-2.2079</c:v>
                </c:pt>
                <c:pt idx="239">
                  <c:v>-2.1044999999999998</c:v>
                </c:pt>
                <c:pt idx="240">
                  <c:v>-2</c:v>
                </c:pt>
              </c:numCache>
            </c:numRef>
          </c:val>
          <c:smooth val="0"/>
          <c:extLst>
            <c:ext xmlns:c16="http://schemas.microsoft.com/office/drawing/2014/chart" uri="{C3380CC4-5D6E-409C-BE32-E72D297353CC}">
              <c16:uniqueId val="{00000000-E9F7-4959-8A13-61468CCF006E}"/>
            </c:ext>
          </c:extLst>
        </c:ser>
        <c:ser>
          <c:idx val="2"/>
          <c:order val="1"/>
          <c:tx>
            <c:strRef>
              <c:f>tune2off!$C$1</c:f>
              <c:strCache>
                <c:ptCount val="1"/>
                <c:pt idx="0">
                  <c:v>InPhase2</c:v>
                </c:pt>
              </c:strCache>
            </c:strRef>
          </c:tx>
          <c:spPr>
            <a:ln w="28575" cap="rnd">
              <a:solidFill>
                <a:schemeClr val="accent3"/>
              </a:solidFill>
              <a:round/>
            </a:ln>
            <a:effectLst/>
          </c:spPr>
          <c:marker>
            <c:symbol val="none"/>
          </c:marker>
          <c:val>
            <c:numRef>
              <c:f>tune2off!$C$2:$C$242</c:f>
              <c:numCache>
                <c:formatCode>General</c:formatCode>
                <c:ptCount val="241"/>
                <c:pt idx="0">
                  <c:v>5</c:v>
                </c:pt>
                <c:pt idx="1">
                  <c:v>4.99315</c:v>
                </c:pt>
                <c:pt idx="2">
                  <c:v>4.9726699999999999</c:v>
                </c:pt>
                <c:pt idx="3">
                  <c:v>4.9387499999999998</c:v>
                </c:pt>
                <c:pt idx="4">
                  <c:v>4.8916899999999996</c:v>
                </c:pt>
                <c:pt idx="5">
                  <c:v>4.83195</c:v>
                </c:pt>
                <c:pt idx="6">
                  <c:v>4.7600800000000003</c:v>
                </c:pt>
                <c:pt idx="7">
                  <c:v>4.6767300000000001</c:v>
                </c:pt>
                <c:pt idx="8">
                  <c:v>4.5826799999999999</c:v>
                </c:pt>
                <c:pt idx="9">
                  <c:v>4.47879</c:v>
                </c:pt>
                <c:pt idx="10">
                  <c:v>4.3660300000000003</c:v>
                </c:pt>
                <c:pt idx="11">
                  <c:v>4.2454099999999997</c:v>
                </c:pt>
                <c:pt idx="12">
                  <c:v>4.1180399999999997</c:v>
                </c:pt>
                <c:pt idx="13">
                  <c:v>3.9850599999999998</c:v>
                </c:pt>
                <c:pt idx="14">
                  <c:v>3.84768</c:v>
                </c:pt>
                <c:pt idx="15">
                  <c:v>3.7071100000000001</c:v>
                </c:pt>
                <c:pt idx="16">
                  <c:v>3.5646100000000001</c:v>
                </c:pt>
                <c:pt idx="17">
                  <c:v>3.4214099999999998</c:v>
                </c:pt>
                <c:pt idx="18">
                  <c:v>3.2787700000000002</c:v>
                </c:pt>
                <c:pt idx="19">
                  <c:v>3.1379100000000002</c:v>
                </c:pt>
                <c:pt idx="20">
                  <c:v>3</c:v>
                </c:pt>
                <c:pt idx="21">
                  <c:v>2.8662100000000001</c:v>
                </c:pt>
                <c:pt idx="22">
                  <c:v>2.7376100000000001</c:v>
                </c:pt>
                <c:pt idx="23">
                  <c:v>2.6152299999999999</c:v>
                </c:pt>
                <c:pt idx="24">
                  <c:v>2.5</c:v>
                </c:pt>
                <c:pt idx="25">
                  <c:v>2.3927999999999998</c:v>
                </c:pt>
                <c:pt idx="26">
                  <c:v>2.2943699999999998</c:v>
                </c:pt>
                <c:pt idx="27">
                  <c:v>2.2053799999999999</c:v>
                </c:pt>
                <c:pt idx="28">
                  <c:v>2.1263800000000002</c:v>
                </c:pt>
                <c:pt idx="29">
                  <c:v>2.05782</c:v>
                </c:pt>
                <c:pt idx="30">
                  <c:v>2</c:v>
                </c:pt>
                <c:pt idx="31">
                  <c:v>1.9531400000000001</c:v>
                </c:pt>
                <c:pt idx="32">
                  <c:v>1.91733</c:v>
                </c:pt>
                <c:pt idx="33">
                  <c:v>1.8925099999999999</c:v>
                </c:pt>
                <c:pt idx="34">
                  <c:v>1.8785400000000001</c:v>
                </c:pt>
                <c:pt idx="35">
                  <c:v>1.8751599999999999</c:v>
                </c:pt>
                <c:pt idx="36">
                  <c:v>1.8819699999999999</c:v>
                </c:pt>
                <c:pt idx="37">
                  <c:v>1.89849</c:v>
                </c:pt>
                <c:pt idx="38">
                  <c:v>1.9241299999999999</c:v>
                </c:pt>
                <c:pt idx="39">
                  <c:v>1.9582200000000001</c:v>
                </c:pt>
                <c:pt idx="40">
                  <c:v>2</c:v>
                </c:pt>
                <c:pt idx="41">
                  <c:v>2.0486200000000001</c:v>
                </c:pt>
                <c:pt idx="42">
                  <c:v>2.1032000000000002</c:v>
                </c:pt>
                <c:pt idx="43">
                  <c:v>2.1627700000000001</c:v>
                </c:pt>
                <c:pt idx="44">
                  <c:v>2.22634</c:v>
                </c:pt>
                <c:pt idx="45">
                  <c:v>2.2928899999999999</c:v>
                </c:pt>
                <c:pt idx="46">
                  <c:v>2.36138</c:v>
                </c:pt>
                <c:pt idx="47">
                  <c:v>2.4307599999999998</c:v>
                </c:pt>
                <c:pt idx="48">
                  <c:v>2.5</c:v>
                </c:pt>
                <c:pt idx="49">
                  <c:v>2.56806</c:v>
                </c:pt>
                <c:pt idx="50">
                  <c:v>2.6339700000000001</c:v>
                </c:pt>
                <c:pt idx="51">
                  <c:v>2.69678</c:v>
                </c:pt>
                <c:pt idx="52">
                  <c:v>2.7555800000000001</c:v>
                </c:pt>
                <c:pt idx="53">
                  <c:v>2.8095599999999998</c:v>
                </c:pt>
                <c:pt idx="54">
                  <c:v>2.8579599999999998</c:v>
                </c:pt>
                <c:pt idx="55">
                  <c:v>2.9001000000000001</c:v>
                </c:pt>
                <c:pt idx="56">
                  <c:v>2.9354</c:v>
                </c:pt>
                <c:pt idx="57">
                  <c:v>2.9633699999999998</c:v>
                </c:pt>
                <c:pt idx="58">
                  <c:v>2.9836200000000002</c:v>
                </c:pt>
                <c:pt idx="59">
                  <c:v>2.9958900000000002</c:v>
                </c:pt>
                <c:pt idx="60">
                  <c:v>3</c:v>
                </c:pt>
                <c:pt idx="61">
                  <c:v>2.9958900000000002</c:v>
                </c:pt>
                <c:pt idx="62">
                  <c:v>2.9836299999999998</c:v>
                </c:pt>
                <c:pt idx="63">
                  <c:v>2.9633699999999998</c:v>
                </c:pt>
                <c:pt idx="64">
                  <c:v>2.9354</c:v>
                </c:pt>
                <c:pt idx="65">
                  <c:v>2.9001000000000001</c:v>
                </c:pt>
                <c:pt idx="66">
                  <c:v>2.8579599999999998</c:v>
                </c:pt>
                <c:pt idx="67">
                  <c:v>2.8095699999999999</c:v>
                </c:pt>
                <c:pt idx="68">
                  <c:v>2.7555900000000002</c:v>
                </c:pt>
                <c:pt idx="69">
                  <c:v>2.69678</c:v>
                </c:pt>
                <c:pt idx="70">
                  <c:v>2.6339800000000002</c:v>
                </c:pt>
                <c:pt idx="71">
                  <c:v>2.5680700000000001</c:v>
                </c:pt>
                <c:pt idx="72">
                  <c:v>2.5</c:v>
                </c:pt>
                <c:pt idx="73">
                  <c:v>2.4307699999999999</c:v>
                </c:pt>
                <c:pt idx="74">
                  <c:v>2.3613900000000001</c:v>
                </c:pt>
                <c:pt idx="75">
                  <c:v>2.2928999999999999</c:v>
                </c:pt>
                <c:pt idx="76">
                  <c:v>2.2263500000000001</c:v>
                </c:pt>
                <c:pt idx="77">
                  <c:v>2.1627700000000001</c:v>
                </c:pt>
                <c:pt idx="78">
                  <c:v>2.1032000000000002</c:v>
                </c:pt>
                <c:pt idx="79">
                  <c:v>2.0486300000000002</c:v>
                </c:pt>
                <c:pt idx="80">
                  <c:v>2</c:v>
                </c:pt>
                <c:pt idx="81">
                  <c:v>1.9582299999999999</c:v>
                </c:pt>
                <c:pt idx="82">
                  <c:v>1.9241299999999999</c:v>
                </c:pt>
                <c:pt idx="83">
                  <c:v>1.89849</c:v>
                </c:pt>
                <c:pt idx="84">
                  <c:v>1.8819699999999999</c:v>
                </c:pt>
                <c:pt idx="85">
                  <c:v>1.8751599999999999</c:v>
                </c:pt>
                <c:pt idx="86">
                  <c:v>1.8785400000000001</c:v>
                </c:pt>
                <c:pt idx="87">
                  <c:v>1.8925099999999999</c:v>
                </c:pt>
                <c:pt idx="88">
                  <c:v>1.9173199999999999</c:v>
                </c:pt>
                <c:pt idx="89">
                  <c:v>1.9531400000000001</c:v>
                </c:pt>
                <c:pt idx="90">
                  <c:v>1.9999899999999999</c:v>
                </c:pt>
                <c:pt idx="91">
                  <c:v>2.0578099999999999</c:v>
                </c:pt>
                <c:pt idx="92">
                  <c:v>2.1263700000000001</c:v>
                </c:pt>
                <c:pt idx="93">
                  <c:v>2.2053699999999998</c:v>
                </c:pt>
                <c:pt idx="94">
                  <c:v>2.2943600000000002</c:v>
                </c:pt>
                <c:pt idx="95">
                  <c:v>2.3927800000000001</c:v>
                </c:pt>
                <c:pt idx="96">
                  <c:v>2.4999899999999999</c:v>
                </c:pt>
                <c:pt idx="97">
                  <c:v>2.6152099999999998</c:v>
                </c:pt>
                <c:pt idx="98">
                  <c:v>2.73759</c:v>
                </c:pt>
                <c:pt idx="99">
                  <c:v>2.86619</c:v>
                </c:pt>
                <c:pt idx="100">
                  <c:v>2.9999899999999999</c:v>
                </c:pt>
                <c:pt idx="101">
                  <c:v>3.1378900000000001</c:v>
                </c:pt>
                <c:pt idx="102">
                  <c:v>3.2787500000000001</c:v>
                </c:pt>
                <c:pt idx="103">
                  <c:v>3.4213900000000002</c:v>
                </c:pt>
                <c:pt idx="104">
                  <c:v>3.5645899999999999</c:v>
                </c:pt>
                <c:pt idx="105">
                  <c:v>3.70709</c:v>
                </c:pt>
                <c:pt idx="106">
                  <c:v>3.8476599999999999</c:v>
                </c:pt>
                <c:pt idx="107">
                  <c:v>3.9850400000000001</c:v>
                </c:pt>
                <c:pt idx="108">
                  <c:v>4.1180199999999996</c:v>
                </c:pt>
                <c:pt idx="109">
                  <c:v>4.2453900000000004</c:v>
                </c:pt>
                <c:pt idx="110">
                  <c:v>4.3660100000000002</c:v>
                </c:pt>
                <c:pt idx="111">
                  <c:v>4.4787800000000004</c:v>
                </c:pt>
                <c:pt idx="112">
                  <c:v>4.5826700000000002</c:v>
                </c:pt>
                <c:pt idx="113">
                  <c:v>4.6767200000000004</c:v>
                </c:pt>
                <c:pt idx="114">
                  <c:v>4.7600600000000002</c:v>
                </c:pt>
                <c:pt idx="115">
                  <c:v>4.8319400000000003</c:v>
                </c:pt>
                <c:pt idx="116">
                  <c:v>4.8916899999999996</c:v>
                </c:pt>
                <c:pt idx="117">
                  <c:v>4.9387400000000001</c:v>
                </c:pt>
                <c:pt idx="118">
                  <c:v>4.9726699999999999</c:v>
                </c:pt>
                <c:pt idx="119">
                  <c:v>4.99315</c:v>
                </c:pt>
                <c:pt idx="120">
                  <c:v>5</c:v>
                </c:pt>
                <c:pt idx="121">
                  <c:v>4.99315</c:v>
                </c:pt>
                <c:pt idx="122">
                  <c:v>4.9726699999999999</c:v>
                </c:pt>
                <c:pt idx="123">
                  <c:v>4.9387499999999998</c:v>
                </c:pt>
                <c:pt idx="124">
                  <c:v>4.8917000000000002</c:v>
                </c:pt>
                <c:pt idx="125">
                  <c:v>4.8319599999999996</c:v>
                </c:pt>
                <c:pt idx="126">
                  <c:v>4.7600800000000003</c:v>
                </c:pt>
                <c:pt idx="127">
                  <c:v>4.6767399999999997</c:v>
                </c:pt>
                <c:pt idx="128">
                  <c:v>4.5826900000000004</c:v>
                </c:pt>
                <c:pt idx="129">
                  <c:v>4.4788100000000002</c:v>
                </c:pt>
                <c:pt idx="130">
                  <c:v>4.3660399999999999</c:v>
                </c:pt>
                <c:pt idx="131">
                  <c:v>4.2454200000000002</c:v>
                </c:pt>
                <c:pt idx="132">
                  <c:v>4.1180500000000002</c:v>
                </c:pt>
                <c:pt idx="133">
                  <c:v>3.9850699999999999</c:v>
                </c:pt>
                <c:pt idx="134">
                  <c:v>3.8476900000000001</c:v>
                </c:pt>
                <c:pt idx="135">
                  <c:v>3.7071299999999998</c:v>
                </c:pt>
                <c:pt idx="136">
                  <c:v>3.5646200000000001</c:v>
                </c:pt>
                <c:pt idx="137">
                  <c:v>3.42143</c:v>
                </c:pt>
                <c:pt idx="138">
                  <c:v>3.2787899999999999</c:v>
                </c:pt>
                <c:pt idx="139">
                  <c:v>3.1379199999999998</c:v>
                </c:pt>
                <c:pt idx="140">
                  <c:v>3.0000200000000001</c:v>
                </c:pt>
                <c:pt idx="141">
                  <c:v>2.8662200000000002</c:v>
                </c:pt>
                <c:pt idx="142">
                  <c:v>2.7376200000000002</c:v>
                </c:pt>
                <c:pt idx="143">
                  <c:v>2.61524</c:v>
                </c:pt>
                <c:pt idx="144">
                  <c:v>2.5000200000000001</c:v>
                </c:pt>
                <c:pt idx="145">
                  <c:v>2.3928099999999999</c:v>
                </c:pt>
                <c:pt idx="146">
                  <c:v>2.2943799999999999</c:v>
                </c:pt>
                <c:pt idx="147">
                  <c:v>2.20539</c:v>
                </c:pt>
                <c:pt idx="148">
                  <c:v>2.1263899999999998</c:v>
                </c:pt>
                <c:pt idx="149">
                  <c:v>2.05782</c:v>
                </c:pt>
                <c:pt idx="150">
                  <c:v>2.0000100000000001</c:v>
                </c:pt>
                <c:pt idx="151">
                  <c:v>1.9531499999999999</c:v>
                </c:pt>
                <c:pt idx="152">
                  <c:v>1.91733</c:v>
                </c:pt>
                <c:pt idx="153">
                  <c:v>1.8925099999999999</c:v>
                </c:pt>
                <c:pt idx="154">
                  <c:v>1.8785400000000001</c:v>
                </c:pt>
                <c:pt idx="155">
                  <c:v>1.8751599999999999</c:v>
                </c:pt>
                <c:pt idx="156">
                  <c:v>1.8819600000000001</c:v>
                </c:pt>
                <c:pt idx="157">
                  <c:v>1.8984799999999999</c:v>
                </c:pt>
                <c:pt idx="158">
                  <c:v>1.9241299999999999</c:v>
                </c:pt>
                <c:pt idx="159">
                  <c:v>1.9582200000000001</c:v>
                </c:pt>
                <c:pt idx="160">
                  <c:v>1.9999899999999999</c:v>
                </c:pt>
                <c:pt idx="161">
                  <c:v>2.0486200000000001</c:v>
                </c:pt>
                <c:pt idx="162">
                  <c:v>2.1031900000000001</c:v>
                </c:pt>
                <c:pt idx="163">
                  <c:v>2.16276</c:v>
                </c:pt>
                <c:pt idx="164">
                  <c:v>2.2263299999999999</c:v>
                </c:pt>
                <c:pt idx="165">
                  <c:v>2.2928799999999998</c:v>
                </c:pt>
                <c:pt idx="166">
                  <c:v>2.36137</c:v>
                </c:pt>
                <c:pt idx="167">
                  <c:v>2.4307599999999998</c:v>
                </c:pt>
                <c:pt idx="168">
                  <c:v>2.4999899999999999</c:v>
                </c:pt>
                <c:pt idx="169">
                  <c:v>2.56806</c:v>
                </c:pt>
                <c:pt idx="170">
                  <c:v>2.6339600000000001</c:v>
                </c:pt>
                <c:pt idx="171">
                  <c:v>2.6967699999999999</c:v>
                </c:pt>
                <c:pt idx="172">
                  <c:v>2.7555800000000001</c:v>
                </c:pt>
                <c:pt idx="173">
                  <c:v>2.8095599999999998</c:v>
                </c:pt>
                <c:pt idx="174">
                  <c:v>2.8579500000000002</c:v>
                </c:pt>
                <c:pt idx="175">
                  <c:v>2.9000900000000001</c:v>
                </c:pt>
                <c:pt idx="176">
                  <c:v>2.9353899999999999</c:v>
                </c:pt>
                <c:pt idx="177">
                  <c:v>2.9633600000000002</c:v>
                </c:pt>
                <c:pt idx="178">
                  <c:v>2.9836200000000002</c:v>
                </c:pt>
                <c:pt idx="179">
                  <c:v>2.9958900000000002</c:v>
                </c:pt>
                <c:pt idx="180">
                  <c:v>3</c:v>
                </c:pt>
                <c:pt idx="181">
                  <c:v>2.9958900000000002</c:v>
                </c:pt>
                <c:pt idx="182">
                  <c:v>2.9836299999999998</c:v>
                </c:pt>
                <c:pt idx="183">
                  <c:v>2.9633699999999998</c:v>
                </c:pt>
                <c:pt idx="184">
                  <c:v>2.9354</c:v>
                </c:pt>
                <c:pt idx="185">
                  <c:v>2.9001100000000002</c:v>
                </c:pt>
                <c:pt idx="186">
                  <c:v>2.8579699999999999</c:v>
                </c:pt>
                <c:pt idx="187">
                  <c:v>2.8095699999999999</c:v>
                </c:pt>
                <c:pt idx="188">
                  <c:v>2.7555900000000002</c:v>
                </c:pt>
                <c:pt idx="189">
                  <c:v>2.69679</c:v>
                </c:pt>
                <c:pt idx="190">
                  <c:v>2.6339899999999998</c:v>
                </c:pt>
                <c:pt idx="191">
                  <c:v>2.5680800000000001</c:v>
                </c:pt>
                <c:pt idx="192">
                  <c:v>2.5000100000000001</c:v>
                </c:pt>
                <c:pt idx="193">
                  <c:v>2.4307799999999999</c:v>
                </c:pt>
                <c:pt idx="194">
                  <c:v>2.3614000000000002</c:v>
                </c:pt>
                <c:pt idx="195">
                  <c:v>2.2928999999999999</c:v>
                </c:pt>
                <c:pt idx="196">
                  <c:v>2.2263500000000001</c:v>
                </c:pt>
                <c:pt idx="197">
                  <c:v>2.1627800000000001</c:v>
                </c:pt>
                <c:pt idx="198">
                  <c:v>2.1032099999999998</c:v>
                </c:pt>
                <c:pt idx="199">
                  <c:v>2.0486300000000002</c:v>
                </c:pt>
                <c:pt idx="200">
                  <c:v>2.0000100000000001</c:v>
                </c:pt>
                <c:pt idx="201">
                  <c:v>1.9582299999999999</c:v>
                </c:pt>
                <c:pt idx="202">
                  <c:v>1.92414</c:v>
                </c:pt>
                <c:pt idx="203">
                  <c:v>1.89849</c:v>
                </c:pt>
                <c:pt idx="204">
                  <c:v>1.8819699999999999</c:v>
                </c:pt>
                <c:pt idx="205">
                  <c:v>1.8751599999999999</c:v>
                </c:pt>
                <c:pt idx="206">
                  <c:v>1.8785400000000001</c:v>
                </c:pt>
                <c:pt idx="207">
                  <c:v>1.8925000000000001</c:v>
                </c:pt>
                <c:pt idx="208">
                  <c:v>1.9173199999999999</c:v>
                </c:pt>
                <c:pt idx="209">
                  <c:v>1.95313</c:v>
                </c:pt>
                <c:pt idx="210">
                  <c:v>1.9999899999999999</c:v>
                </c:pt>
                <c:pt idx="211">
                  <c:v>2.0577999999999999</c:v>
                </c:pt>
                <c:pt idx="212">
                  <c:v>2.1263700000000001</c:v>
                </c:pt>
                <c:pt idx="213">
                  <c:v>2.2053600000000002</c:v>
                </c:pt>
                <c:pt idx="214">
                  <c:v>2.2943500000000001</c:v>
                </c:pt>
                <c:pt idx="215">
                  <c:v>2.3927700000000001</c:v>
                </c:pt>
                <c:pt idx="216">
                  <c:v>2.4999799999999999</c:v>
                </c:pt>
                <c:pt idx="217">
                  <c:v>2.6152000000000002</c:v>
                </c:pt>
                <c:pt idx="218">
                  <c:v>2.7375799999999999</c:v>
                </c:pt>
                <c:pt idx="219">
                  <c:v>2.8661799999999999</c:v>
                </c:pt>
                <c:pt idx="220">
                  <c:v>2.9999699999999998</c:v>
                </c:pt>
                <c:pt idx="221">
                  <c:v>3.1378699999999999</c:v>
                </c:pt>
                <c:pt idx="222">
                  <c:v>3.27874</c:v>
                </c:pt>
                <c:pt idx="223">
                  <c:v>3.4213800000000001</c:v>
                </c:pt>
                <c:pt idx="224">
                  <c:v>3.5645699999999998</c:v>
                </c:pt>
                <c:pt idx="225">
                  <c:v>3.7070799999999999</c:v>
                </c:pt>
                <c:pt idx="226">
                  <c:v>3.8476400000000002</c:v>
                </c:pt>
                <c:pt idx="227">
                  <c:v>3.9850300000000001</c:v>
                </c:pt>
                <c:pt idx="228">
                  <c:v>4.1180099999999999</c:v>
                </c:pt>
                <c:pt idx="229">
                  <c:v>4.2453799999999999</c:v>
                </c:pt>
                <c:pt idx="230">
                  <c:v>4.3659999999999997</c:v>
                </c:pt>
                <c:pt idx="231">
                  <c:v>4.4787699999999999</c:v>
                </c:pt>
                <c:pt idx="232">
                  <c:v>4.5826599999999997</c:v>
                </c:pt>
                <c:pt idx="233">
                  <c:v>4.6767099999999999</c:v>
                </c:pt>
                <c:pt idx="234">
                  <c:v>4.7600600000000002</c:v>
                </c:pt>
                <c:pt idx="235">
                  <c:v>4.8319400000000003</c:v>
                </c:pt>
                <c:pt idx="236">
                  <c:v>4.89168</c:v>
                </c:pt>
                <c:pt idx="237">
                  <c:v>4.9387400000000001</c:v>
                </c:pt>
                <c:pt idx="238">
                  <c:v>4.9726600000000003</c:v>
                </c:pt>
                <c:pt idx="239">
                  <c:v>4.99315</c:v>
                </c:pt>
                <c:pt idx="240">
                  <c:v>5</c:v>
                </c:pt>
              </c:numCache>
            </c:numRef>
          </c:val>
          <c:smooth val="0"/>
          <c:extLst>
            <c:ext xmlns:c16="http://schemas.microsoft.com/office/drawing/2014/chart" uri="{C3380CC4-5D6E-409C-BE32-E72D297353CC}">
              <c16:uniqueId val="{00000001-E9F7-4959-8A13-61468CCF006E}"/>
            </c:ext>
          </c:extLst>
        </c:ser>
        <c:ser>
          <c:idx val="3"/>
          <c:order val="2"/>
          <c:tx>
            <c:strRef>
              <c:f>tune2off!$D$1</c:f>
              <c:strCache>
                <c:ptCount val="1"/>
                <c:pt idx="0">
                  <c:v>Offset</c:v>
                </c:pt>
              </c:strCache>
            </c:strRef>
          </c:tx>
          <c:spPr>
            <a:ln w="28575" cap="rnd">
              <a:solidFill>
                <a:schemeClr val="accent4"/>
              </a:solidFill>
              <a:round/>
            </a:ln>
            <a:effectLst/>
          </c:spPr>
          <c:marker>
            <c:symbol val="none"/>
          </c:marker>
          <c:val>
            <c:numRef>
              <c:f>tune2off!$D$2:$D$242</c:f>
              <c:numCache>
                <c:formatCode>General</c:formatCode>
                <c:ptCount val="241"/>
                <c:pt idx="0">
                  <c:v>-5</c:v>
                </c:pt>
                <c:pt idx="1">
                  <c:v>-4.8968400000000001</c:v>
                </c:pt>
                <c:pt idx="2">
                  <c:v>-4.7975700000000003</c:v>
                </c:pt>
                <c:pt idx="3">
                  <c:v>-4.70329</c:v>
                </c:pt>
                <c:pt idx="4">
                  <c:v>-4.6151200000000001</c:v>
                </c:pt>
                <c:pt idx="5">
                  <c:v>-4.5340699999999998</c:v>
                </c:pt>
                <c:pt idx="6">
                  <c:v>-4.4611599999999996</c:v>
                </c:pt>
                <c:pt idx="7">
                  <c:v>-4.3972899999999999</c:v>
                </c:pt>
                <c:pt idx="8">
                  <c:v>-4.3433099999999998</c:v>
                </c:pt>
                <c:pt idx="9">
                  <c:v>-4.2999799999999997</c:v>
                </c:pt>
                <c:pt idx="10">
                  <c:v>-4.2679499999999999</c:v>
                </c:pt>
                <c:pt idx="11">
                  <c:v>-4.2477799999999997</c:v>
                </c:pt>
                <c:pt idx="12">
                  <c:v>-4.2399300000000002</c:v>
                </c:pt>
                <c:pt idx="13">
                  <c:v>-4.2447100000000004</c:v>
                </c:pt>
                <c:pt idx="14">
                  <c:v>-4.2623300000000004</c:v>
                </c:pt>
                <c:pt idx="15">
                  <c:v>-4.2928899999999999</c:v>
                </c:pt>
                <c:pt idx="16">
                  <c:v>-4.3363500000000004</c:v>
                </c:pt>
                <c:pt idx="17">
                  <c:v>-4.3925299999999998</c:v>
                </c:pt>
                <c:pt idx="18">
                  <c:v>-4.4611599999999996</c:v>
                </c:pt>
                <c:pt idx="19">
                  <c:v>-4.5418099999999999</c:v>
                </c:pt>
                <c:pt idx="20">
                  <c:v>-4.6339699999999997</c:v>
                </c:pt>
                <c:pt idx="21">
                  <c:v>-4.7369899999999996</c:v>
                </c:pt>
                <c:pt idx="22">
                  <c:v>-4.8501200000000004</c:v>
                </c:pt>
                <c:pt idx="23">
                  <c:v>-4.9725000000000001</c:v>
                </c:pt>
                <c:pt idx="24">
                  <c:v>-5.1031899999999997</c:v>
                </c:pt>
                <c:pt idx="25">
                  <c:v>-5.2411799999999999</c:v>
                </c:pt>
                <c:pt idx="26">
                  <c:v>-5.3853499999999999</c:v>
                </c:pt>
                <c:pt idx="27">
                  <c:v>-5.5345399999999998</c:v>
                </c:pt>
                <c:pt idx="28">
                  <c:v>-5.6875499999999999</c:v>
                </c:pt>
                <c:pt idx="29">
                  <c:v>-5.8431300000000004</c:v>
                </c:pt>
                <c:pt idx="30">
                  <c:v>-5.9999900000000004</c:v>
                </c:pt>
                <c:pt idx="31">
                  <c:v>-6.15686</c:v>
                </c:pt>
                <c:pt idx="32">
                  <c:v>-6.31243</c:v>
                </c:pt>
                <c:pt idx="33">
                  <c:v>-6.4654499999999997</c:v>
                </c:pt>
                <c:pt idx="34">
                  <c:v>-6.6146399999999996</c:v>
                </c:pt>
                <c:pt idx="35">
                  <c:v>-6.7588100000000004</c:v>
                </c:pt>
                <c:pt idx="36">
                  <c:v>-6.8967999999999998</c:v>
                </c:pt>
                <c:pt idx="37">
                  <c:v>-7.0274900000000002</c:v>
                </c:pt>
                <c:pt idx="38">
                  <c:v>-7.1498799999999996</c:v>
                </c:pt>
                <c:pt idx="39">
                  <c:v>-7.2629999999999999</c:v>
                </c:pt>
                <c:pt idx="40">
                  <c:v>-7.3660199999999998</c:v>
                </c:pt>
                <c:pt idx="41">
                  <c:v>-7.4581799999999996</c:v>
                </c:pt>
                <c:pt idx="42">
                  <c:v>-7.5388400000000004</c:v>
                </c:pt>
                <c:pt idx="43">
                  <c:v>-7.6074599999999997</c:v>
                </c:pt>
                <c:pt idx="44">
                  <c:v>-7.6636499999999996</c:v>
                </c:pt>
                <c:pt idx="45">
                  <c:v>-7.7070999999999996</c:v>
                </c:pt>
                <c:pt idx="46">
                  <c:v>-7.73766</c:v>
                </c:pt>
                <c:pt idx="47">
                  <c:v>-7.7552899999999996</c:v>
                </c:pt>
                <c:pt idx="48">
                  <c:v>-7.7600699999999998</c:v>
                </c:pt>
                <c:pt idx="49">
                  <c:v>-7.7522200000000003</c:v>
                </c:pt>
                <c:pt idx="50">
                  <c:v>-7.7320500000000001</c:v>
                </c:pt>
                <c:pt idx="51">
                  <c:v>-7.7000200000000003</c:v>
                </c:pt>
                <c:pt idx="52">
                  <c:v>-7.6566900000000002</c:v>
                </c:pt>
                <c:pt idx="53">
                  <c:v>-7.6027100000000001</c:v>
                </c:pt>
                <c:pt idx="54">
                  <c:v>-7.5388400000000004</c:v>
                </c:pt>
                <c:pt idx="55">
                  <c:v>-7.4659300000000002</c:v>
                </c:pt>
                <c:pt idx="56">
                  <c:v>-7.3848900000000004</c:v>
                </c:pt>
                <c:pt idx="57">
                  <c:v>-7.29671</c:v>
                </c:pt>
                <c:pt idx="58">
                  <c:v>-7.2024400000000002</c:v>
                </c:pt>
                <c:pt idx="59">
                  <c:v>-7.1031599999999999</c:v>
                </c:pt>
                <c:pt idx="60">
                  <c:v>-7.0000099999999996</c:v>
                </c:pt>
                <c:pt idx="61">
                  <c:v>-6.8941100000000004</c:v>
                </c:pt>
                <c:pt idx="62">
                  <c:v>-6.7866200000000001</c:v>
                </c:pt>
                <c:pt idx="63">
                  <c:v>-6.6786799999999999</c:v>
                </c:pt>
                <c:pt idx="64">
                  <c:v>-6.5714199999999998</c:v>
                </c:pt>
                <c:pt idx="65">
                  <c:v>-6.4659300000000002</c:v>
                </c:pt>
                <c:pt idx="66">
                  <c:v>-6.3632799999999996</c:v>
                </c:pt>
                <c:pt idx="67">
                  <c:v>-6.2644599999999997</c:v>
                </c:pt>
                <c:pt idx="68">
                  <c:v>-6.1704100000000004</c:v>
                </c:pt>
                <c:pt idx="69">
                  <c:v>-6.0819999999999999</c:v>
                </c:pt>
                <c:pt idx="70">
                  <c:v>-6.0000099999999996</c:v>
                </c:pt>
                <c:pt idx="71">
                  <c:v>-5.9251300000000002</c:v>
                </c:pt>
                <c:pt idx="72">
                  <c:v>-5.8579699999999999</c:v>
                </c:pt>
                <c:pt idx="73">
                  <c:v>-5.7990000000000004</c:v>
                </c:pt>
                <c:pt idx="74">
                  <c:v>-5.7486300000000004</c:v>
                </c:pt>
                <c:pt idx="75">
                  <c:v>-5.7071100000000001</c:v>
                </c:pt>
                <c:pt idx="76">
                  <c:v>-5.6746100000000004</c:v>
                </c:pt>
                <c:pt idx="77">
                  <c:v>-5.6511800000000001</c:v>
                </c:pt>
                <c:pt idx="78">
                  <c:v>-5.63673</c:v>
                </c:pt>
                <c:pt idx="79">
                  <c:v>-5.6310900000000004</c:v>
                </c:pt>
                <c:pt idx="80">
                  <c:v>-5.6339800000000002</c:v>
                </c:pt>
                <c:pt idx="81">
                  <c:v>-5.6449699999999998</c:v>
                </c:pt>
                <c:pt idx="82">
                  <c:v>-5.6635900000000001</c:v>
                </c:pt>
                <c:pt idx="83">
                  <c:v>-5.6892399999999999</c:v>
                </c:pt>
                <c:pt idx="84">
                  <c:v>-5.7212300000000003</c:v>
                </c:pt>
                <c:pt idx="85">
                  <c:v>-5.7588200000000001</c:v>
                </c:pt>
                <c:pt idx="86">
                  <c:v>-5.8011699999999999</c:v>
                </c:pt>
                <c:pt idx="87">
                  <c:v>-5.8474199999999996</c:v>
                </c:pt>
                <c:pt idx="88">
                  <c:v>-5.8966099999999999</c:v>
                </c:pt>
                <c:pt idx="89">
                  <c:v>-5.9478</c:v>
                </c:pt>
                <c:pt idx="90">
                  <c:v>-6</c:v>
                </c:pt>
                <c:pt idx="91">
                  <c:v>-6.0521900000000004</c:v>
                </c:pt>
                <c:pt idx="92">
                  <c:v>-6.1033799999999996</c:v>
                </c:pt>
                <c:pt idx="93">
                  <c:v>-6.1525800000000004</c:v>
                </c:pt>
                <c:pt idx="94">
                  <c:v>-6.1988200000000004</c:v>
                </c:pt>
                <c:pt idx="95">
                  <c:v>-6.2411799999999999</c:v>
                </c:pt>
                <c:pt idx="96">
                  <c:v>-6.2787699999999997</c:v>
                </c:pt>
                <c:pt idx="97">
                  <c:v>-6.3107600000000001</c:v>
                </c:pt>
                <c:pt idx="98">
                  <c:v>-6.3364099999999999</c:v>
                </c:pt>
                <c:pt idx="99">
                  <c:v>-6.3550300000000002</c:v>
                </c:pt>
                <c:pt idx="100">
                  <c:v>-6.3660300000000003</c:v>
                </c:pt>
                <c:pt idx="101">
                  <c:v>-6.3689099999999996</c:v>
                </c:pt>
                <c:pt idx="102">
                  <c:v>-6.36327</c:v>
                </c:pt>
                <c:pt idx="103">
                  <c:v>-6.3488300000000004</c:v>
                </c:pt>
                <c:pt idx="104">
                  <c:v>-6.3253899999999996</c:v>
                </c:pt>
                <c:pt idx="105">
                  <c:v>-6.2929000000000004</c:v>
                </c:pt>
                <c:pt idx="106">
                  <c:v>-6.2513800000000002</c:v>
                </c:pt>
                <c:pt idx="107">
                  <c:v>-6.2010100000000001</c:v>
                </c:pt>
                <c:pt idx="108">
                  <c:v>-6.1420500000000002</c:v>
                </c:pt>
                <c:pt idx="109">
                  <c:v>-6.0748800000000003</c:v>
                </c:pt>
                <c:pt idx="110">
                  <c:v>-6.0000099999999996</c:v>
                </c:pt>
                <c:pt idx="111">
                  <c:v>-5.9180200000000003</c:v>
                </c:pt>
                <c:pt idx="112">
                  <c:v>-5.8296099999999997</c:v>
                </c:pt>
                <c:pt idx="113">
                  <c:v>-5.7355600000000004</c:v>
                </c:pt>
                <c:pt idx="114">
                  <c:v>-5.6367399999999996</c:v>
                </c:pt>
                <c:pt idx="115">
                  <c:v>-5.5340800000000003</c:v>
                </c:pt>
                <c:pt idx="116">
                  <c:v>-5.4286000000000003</c:v>
                </c:pt>
                <c:pt idx="117">
                  <c:v>-5.3213400000000002</c:v>
                </c:pt>
                <c:pt idx="118">
                  <c:v>-5.2134</c:v>
                </c:pt>
                <c:pt idx="119">
                  <c:v>-5.1059099999999997</c:v>
                </c:pt>
                <c:pt idx="120">
                  <c:v>-5.0000099999999996</c:v>
                </c:pt>
                <c:pt idx="121">
                  <c:v>-4.8968499999999997</c:v>
                </c:pt>
                <c:pt idx="122">
                  <c:v>-4.79758</c:v>
                </c:pt>
                <c:pt idx="123">
                  <c:v>-4.7032999999999996</c:v>
                </c:pt>
                <c:pt idx="124">
                  <c:v>-4.6151200000000001</c:v>
                </c:pt>
                <c:pt idx="125">
                  <c:v>-4.5340800000000003</c:v>
                </c:pt>
                <c:pt idx="126">
                  <c:v>-4.4611700000000001</c:v>
                </c:pt>
                <c:pt idx="127">
                  <c:v>-4.3972899999999999</c:v>
                </c:pt>
                <c:pt idx="128">
                  <c:v>-4.3433099999999998</c:v>
                </c:pt>
                <c:pt idx="129">
                  <c:v>-4.2999799999999997</c:v>
                </c:pt>
                <c:pt idx="130">
                  <c:v>-4.2679499999999999</c:v>
                </c:pt>
                <c:pt idx="131">
                  <c:v>-4.2477799999999997</c:v>
                </c:pt>
                <c:pt idx="132">
                  <c:v>-4.2399300000000002</c:v>
                </c:pt>
                <c:pt idx="133">
                  <c:v>-4.2446999999999999</c:v>
                </c:pt>
                <c:pt idx="134">
                  <c:v>-4.2623300000000004</c:v>
                </c:pt>
                <c:pt idx="135">
                  <c:v>-4.2928899999999999</c:v>
                </c:pt>
                <c:pt idx="136">
                  <c:v>-4.3363399999999999</c:v>
                </c:pt>
                <c:pt idx="137">
                  <c:v>-4.3925200000000002</c:v>
                </c:pt>
                <c:pt idx="138">
                  <c:v>-4.4611499999999999</c:v>
                </c:pt>
                <c:pt idx="139">
                  <c:v>-4.5418000000000003</c:v>
                </c:pt>
                <c:pt idx="140">
                  <c:v>-4.6339600000000001</c:v>
                </c:pt>
                <c:pt idx="141">
                  <c:v>-4.73698</c:v>
                </c:pt>
                <c:pt idx="142">
                  <c:v>-4.8501000000000003</c:v>
                </c:pt>
                <c:pt idx="143">
                  <c:v>-4.97248</c:v>
                </c:pt>
                <c:pt idx="144">
                  <c:v>-5.10318</c:v>
                </c:pt>
                <c:pt idx="145">
                  <c:v>-5.2411599999999998</c:v>
                </c:pt>
                <c:pt idx="146">
                  <c:v>-5.3853299999999997</c:v>
                </c:pt>
                <c:pt idx="147">
                  <c:v>-5.5345300000000002</c:v>
                </c:pt>
                <c:pt idx="148">
                  <c:v>-5.6875400000000003</c:v>
                </c:pt>
                <c:pt idx="149">
                  <c:v>-5.8431100000000002</c:v>
                </c:pt>
                <c:pt idx="150">
                  <c:v>-5.9999799999999999</c:v>
                </c:pt>
                <c:pt idx="151">
                  <c:v>-6.1568399999999999</c:v>
                </c:pt>
                <c:pt idx="152">
                  <c:v>-6.3124200000000004</c:v>
                </c:pt>
                <c:pt idx="153">
                  <c:v>-6.4654299999999996</c:v>
                </c:pt>
                <c:pt idx="154">
                  <c:v>-6.61463</c:v>
                </c:pt>
                <c:pt idx="155">
                  <c:v>-6.7587999999999999</c:v>
                </c:pt>
                <c:pt idx="156">
                  <c:v>-6.8967799999999997</c:v>
                </c:pt>
                <c:pt idx="157">
                  <c:v>-7.0274799999999997</c:v>
                </c:pt>
                <c:pt idx="158">
                  <c:v>-7.1498600000000003</c:v>
                </c:pt>
                <c:pt idx="159">
                  <c:v>-7.2629900000000003</c:v>
                </c:pt>
                <c:pt idx="160">
                  <c:v>-7.3660100000000002</c:v>
                </c:pt>
                <c:pt idx="161">
                  <c:v>-7.45817</c:v>
                </c:pt>
                <c:pt idx="162">
                  <c:v>-7.5388299999999999</c:v>
                </c:pt>
                <c:pt idx="163">
                  <c:v>-7.6074599999999997</c:v>
                </c:pt>
                <c:pt idx="164">
                  <c:v>-7.66364</c:v>
                </c:pt>
                <c:pt idx="165">
                  <c:v>-7.7070999999999996</c:v>
                </c:pt>
                <c:pt idx="166">
                  <c:v>-7.73766</c:v>
                </c:pt>
                <c:pt idx="167">
                  <c:v>-7.7552899999999996</c:v>
                </c:pt>
                <c:pt idx="168">
                  <c:v>-7.7600699999999998</c:v>
                </c:pt>
                <c:pt idx="169">
                  <c:v>-7.7522200000000003</c:v>
                </c:pt>
                <c:pt idx="170">
                  <c:v>-7.7320500000000001</c:v>
                </c:pt>
                <c:pt idx="171">
                  <c:v>-7.7000299999999999</c:v>
                </c:pt>
                <c:pt idx="172">
                  <c:v>-7.6566999999999998</c:v>
                </c:pt>
                <c:pt idx="173">
                  <c:v>-7.6027199999999997</c:v>
                </c:pt>
                <c:pt idx="174">
                  <c:v>-7.5388500000000001</c:v>
                </c:pt>
                <c:pt idx="175">
                  <c:v>-7.4659399999999998</c:v>
                </c:pt>
                <c:pt idx="176">
                  <c:v>-7.3849</c:v>
                </c:pt>
                <c:pt idx="177">
                  <c:v>-7.2967199999999997</c:v>
                </c:pt>
                <c:pt idx="178">
                  <c:v>-7.2024499999999998</c:v>
                </c:pt>
                <c:pt idx="179">
                  <c:v>-7.1031700000000004</c:v>
                </c:pt>
                <c:pt idx="180">
                  <c:v>-7.0000200000000001</c:v>
                </c:pt>
                <c:pt idx="181">
                  <c:v>-6.89412</c:v>
                </c:pt>
                <c:pt idx="182">
                  <c:v>-6.7866299999999997</c:v>
                </c:pt>
                <c:pt idx="183">
                  <c:v>-6.6786899999999996</c:v>
                </c:pt>
                <c:pt idx="184">
                  <c:v>-6.5714300000000003</c:v>
                </c:pt>
                <c:pt idx="185">
                  <c:v>-6.4659399999999998</c:v>
                </c:pt>
                <c:pt idx="186">
                  <c:v>-6.3632900000000001</c:v>
                </c:pt>
                <c:pt idx="187">
                  <c:v>-6.2644700000000002</c:v>
                </c:pt>
                <c:pt idx="188">
                  <c:v>-6.17042</c:v>
                </c:pt>
                <c:pt idx="189">
                  <c:v>-6.0819999999999999</c:v>
                </c:pt>
                <c:pt idx="190">
                  <c:v>-6.0000099999999996</c:v>
                </c:pt>
                <c:pt idx="191">
                  <c:v>-5.9251399999999999</c:v>
                </c:pt>
                <c:pt idx="192">
                  <c:v>-5.8579699999999999</c:v>
                </c:pt>
                <c:pt idx="193">
                  <c:v>-5.79901</c:v>
                </c:pt>
                <c:pt idx="194">
                  <c:v>-5.7486300000000004</c:v>
                </c:pt>
                <c:pt idx="195">
                  <c:v>-5.7071100000000001</c:v>
                </c:pt>
                <c:pt idx="196">
                  <c:v>-5.6746100000000004</c:v>
                </c:pt>
                <c:pt idx="197">
                  <c:v>-5.6511800000000001</c:v>
                </c:pt>
                <c:pt idx="198">
                  <c:v>-5.63673</c:v>
                </c:pt>
                <c:pt idx="199">
                  <c:v>-5.6310900000000004</c:v>
                </c:pt>
                <c:pt idx="200">
                  <c:v>-5.6339699999999997</c:v>
                </c:pt>
                <c:pt idx="201">
                  <c:v>-5.6449699999999998</c:v>
                </c:pt>
                <c:pt idx="202">
                  <c:v>-5.6635900000000001</c:v>
                </c:pt>
                <c:pt idx="203">
                  <c:v>-5.6892300000000002</c:v>
                </c:pt>
                <c:pt idx="204">
                  <c:v>-5.7212300000000003</c:v>
                </c:pt>
                <c:pt idx="205">
                  <c:v>-5.7588100000000004</c:v>
                </c:pt>
                <c:pt idx="206">
                  <c:v>-5.8011699999999999</c:v>
                </c:pt>
                <c:pt idx="207">
                  <c:v>-5.84741</c:v>
                </c:pt>
                <c:pt idx="208">
                  <c:v>-5.8966099999999999</c:v>
                </c:pt>
                <c:pt idx="209">
                  <c:v>-5.9478</c:v>
                </c:pt>
                <c:pt idx="210">
                  <c:v>-5.9999900000000004</c:v>
                </c:pt>
                <c:pt idx="211">
                  <c:v>-6.0521799999999999</c:v>
                </c:pt>
                <c:pt idx="212">
                  <c:v>-6.1033799999999996</c:v>
                </c:pt>
                <c:pt idx="213">
                  <c:v>-6.1525800000000004</c:v>
                </c:pt>
                <c:pt idx="214">
                  <c:v>-6.1988200000000004</c:v>
                </c:pt>
                <c:pt idx="215">
                  <c:v>-6.2411700000000003</c:v>
                </c:pt>
                <c:pt idx="216">
                  <c:v>-6.2787600000000001</c:v>
                </c:pt>
                <c:pt idx="217">
                  <c:v>-6.3107600000000001</c:v>
                </c:pt>
                <c:pt idx="218">
                  <c:v>-6.3364099999999999</c:v>
                </c:pt>
                <c:pt idx="219">
                  <c:v>-6.3550199999999997</c:v>
                </c:pt>
                <c:pt idx="220">
                  <c:v>-6.3660300000000003</c:v>
                </c:pt>
                <c:pt idx="221">
                  <c:v>-6.3689099999999996</c:v>
                </c:pt>
                <c:pt idx="222">
                  <c:v>-6.36327</c:v>
                </c:pt>
                <c:pt idx="223">
                  <c:v>-6.3488300000000004</c:v>
                </c:pt>
                <c:pt idx="224">
                  <c:v>-6.3254000000000001</c:v>
                </c:pt>
                <c:pt idx="225">
                  <c:v>-6.2929000000000004</c:v>
                </c:pt>
                <c:pt idx="226">
                  <c:v>-6.2513899999999998</c:v>
                </c:pt>
                <c:pt idx="227">
                  <c:v>-6.2010100000000001</c:v>
                </c:pt>
                <c:pt idx="228">
                  <c:v>-6.1420500000000002</c:v>
                </c:pt>
                <c:pt idx="229">
                  <c:v>-6.0748899999999999</c:v>
                </c:pt>
                <c:pt idx="230">
                  <c:v>-6.0000200000000001</c:v>
                </c:pt>
                <c:pt idx="231">
                  <c:v>-5.9180299999999999</c:v>
                </c:pt>
                <c:pt idx="232">
                  <c:v>-5.8296200000000002</c:v>
                </c:pt>
                <c:pt idx="233">
                  <c:v>-5.7355700000000001</c:v>
                </c:pt>
                <c:pt idx="234">
                  <c:v>-5.6367500000000001</c:v>
                </c:pt>
                <c:pt idx="235">
                  <c:v>-5.5340999999999996</c:v>
                </c:pt>
                <c:pt idx="236">
                  <c:v>-5.4286099999999999</c:v>
                </c:pt>
                <c:pt idx="237">
                  <c:v>-5.3213499999999998</c:v>
                </c:pt>
                <c:pt idx="238">
                  <c:v>-5.2134099999999997</c:v>
                </c:pt>
                <c:pt idx="239">
                  <c:v>-5.1059200000000002</c:v>
                </c:pt>
                <c:pt idx="240">
                  <c:v>-5.0000200000000001</c:v>
                </c:pt>
              </c:numCache>
            </c:numRef>
          </c:val>
          <c:smooth val="0"/>
          <c:extLst>
            <c:ext xmlns:c16="http://schemas.microsoft.com/office/drawing/2014/chart" uri="{C3380CC4-5D6E-409C-BE32-E72D297353CC}">
              <c16:uniqueId val="{00000002-E9F7-4959-8A13-61468CCF006E}"/>
            </c:ext>
          </c:extLst>
        </c:ser>
        <c:dLbls>
          <c:showLegendKey val="0"/>
          <c:showVal val="0"/>
          <c:showCatName val="0"/>
          <c:showSerName val="0"/>
          <c:showPercent val="0"/>
          <c:showBubbleSize val="0"/>
        </c:dLbls>
        <c:smooth val="0"/>
        <c:axId val="2089525872"/>
        <c:axId val="2089524432"/>
      </c:lineChart>
      <c:catAx>
        <c:axId val="20895258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9524432"/>
        <c:crosses val="autoZero"/>
        <c:auto val="1"/>
        <c:lblAlgn val="ctr"/>
        <c:lblOffset val="100"/>
        <c:noMultiLvlLbl val="0"/>
      </c:catAx>
      <c:valAx>
        <c:axId val="208952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9525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accent6">
                    <a:lumMod val="50000"/>
                  </a:schemeClr>
                </a:solidFill>
                <a:latin typeface="+mn-lt"/>
                <a:ea typeface="+mn-ea"/>
                <a:cs typeface="+mn-cs"/>
              </a:defRPr>
            </a:pPr>
            <a:r>
              <a:rPr lang="en-US" b="1" i="0" baseline="0" dirty="0">
                <a:solidFill>
                  <a:srgbClr val="7030A0"/>
                </a:solidFill>
              </a:rPr>
              <a:t>Best Harmony Choices Between 1 and 2</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6">
                  <a:lumMod val="50000"/>
                </a:schemeClr>
              </a:solidFill>
              <a:latin typeface="+mn-lt"/>
              <a:ea typeface="+mn-ea"/>
              <a:cs typeface="+mn-cs"/>
            </a:defRPr>
          </a:pPr>
          <a:endParaRPr lang="en-US"/>
        </a:p>
      </c:txPr>
    </c:title>
    <c:autoTitleDeleted val="0"/>
    <c:plotArea>
      <c:layout/>
      <c:scatterChart>
        <c:scatterStyle val="lineMarker"/>
        <c:varyColors val="0"/>
        <c:ser>
          <c:idx val="0"/>
          <c:order val="0"/>
          <c:tx>
            <c:strRef>
              <c:f>'Harmony (4)'!$B$1</c:f>
              <c:strCache>
                <c:ptCount val="1"/>
                <c:pt idx="0">
                  <c:v>Harmony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'Harmony (4)'!$A$2:$A$94</c:f>
              <c:numCache>
                <c:formatCode>General</c:formatCode>
                <c:ptCount val="93"/>
                <c:pt idx="0">
                  <c:v>1</c:v>
                </c:pt>
                <c:pt idx="1">
                  <c:v>1.0078130000000001</c:v>
                </c:pt>
                <c:pt idx="2">
                  <c:v>1.015625</c:v>
                </c:pt>
                <c:pt idx="3">
                  <c:v>1.0234380000000001</c:v>
                </c:pt>
                <c:pt idx="4">
                  <c:v>1.03125</c:v>
                </c:pt>
                <c:pt idx="5">
                  <c:v>1.0625</c:v>
                </c:pt>
                <c:pt idx="6">
                  <c:v>1.066667</c:v>
                </c:pt>
                <c:pt idx="7">
                  <c:v>1.071429</c:v>
                </c:pt>
                <c:pt idx="8">
                  <c:v>1.0769230000000001</c:v>
                </c:pt>
                <c:pt idx="9">
                  <c:v>1.0833330000000001</c:v>
                </c:pt>
                <c:pt idx="10">
                  <c:v>1.0909089999999999</c:v>
                </c:pt>
                <c:pt idx="11">
                  <c:v>1.1000000000000001</c:v>
                </c:pt>
                <c:pt idx="12">
                  <c:v>1.111111</c:v>
                </c:pt>
                <c:pt idx="13">
                  <c:v>1.125</c:v>
                </c:pt>
                <c:pt idx="14">
                  <c:v>1.1333329999999999</c:v>
                </c:pt>
                <c:pt idx="15">
                  <c:v>1.142857</c:v>
                </c:pt>
                <c:pt idx="16">
                  <c:v>1.1538459999999999</c:v>
                </c:pt>
                <c:pt idx="17">
                  <c:v>1.1666669999999999</c:v>
                </c:pt>
                <c:pt idx="18">
                  <c:v>1.181818</c:v>
                </c:pt>
                <c:pt idx="19">
                  <c:v>1.1875</c:v>
                </c:pt>
                <c:pt idx="20">
                  <c:v>1.2</c:v>
                </c:pt>
                <c:pt idx="21">
                  <c:v>1.214286</c:v>
                </c:pt>
                <c:pt idx="22">
                  <c:v>1.2222219999999999</c:v>
                </c:pt>
                <c:pt idx="23">
                  <c:v>1.230769</c:v>
                </c:pt>
                <c:pt idx="24">
                  <c:v>1.25</c:v>
                </c:pt>
                <c:pt idx="25">
                  <c:v>1.266667</c:v>
                </c:pt>
                <c:pt idx="26">
                  <c:v>1.2727269999999999</c:v>
                </c:pt>
                <c:pt idx="27">
                  <c:v>1.285714</c:v>
                </c:pt>
                <c:pt idx="28">
                  <c:v>1.3</c:v>
                </c:pt>
                <c:pt idx="29">
                  <c:v>1.3076920000000001</c:v>
                </c:pt>
                <c:pt idx="30">
                  <c:v>1.3125</c:v>
                </c:pt>
                <c:pt idx="31">
                  <c:v>1.3333330000000001</c:v>
                </c:pt>
                <c:pt idx="32">
                  <c:v>1.357143</c:v>
                </c:pt>
                <c:pt idx="33">
                  <c:v>1.3636360000000001</c:v>
                </c:pt>
                <c:pt idx="34">
                  <c:v>1.375</c:v>
                </c:pt>
                <c:pt idx="35">
                  <c:v>1.3846149999999999</c:v>
                </c:pt>
                <c:pt idx="36">
                  <c:v>1.4</c:v>
                </c:pt>
                <c:pt idx="37">
                  <c:v>1.4166669999999999</c:v>
                </c:pt>
                <c:pt idx="38">
                  <c:v>1.428571</c:v>
                </c:pt>
                <c:pt idx="39">
                  <c:v>1.4375</c:v>
                </c:pt>
                <c:pt idx="40">
                  <c:v>1.4444440000000001</c:v>
                </c:pt>
                <c:pt idx="41">
                  <c:v>1.454545</c:v>
                </c:pt>
                <c:pt idx="42">
                  <c:v>1.461538</c:v>
                </c:pt>
                <c:pt idx="43">
                  <c:v>1.4666669999999999</c:v>
                </c:pt>
                <c:pt idx="44">
                  <c:v>1.484375</c:v>
                </c:pt>
                <c:pt idx="45">
                  <c:v>1.4921880000000001</c:v>
                </c:pt>
                <c:pt idx="46">
                  <c:v>1.5</c:v>
                </c:pt>
                <c:pt idx="47">
                  <c:v>1.5078130000000001</c:v>
                </c:pt>
                <c:pt idx="48">
                  <c:v>1.515625</c:v>
                </c:pt>
                <c:pt idx="49">
                  <c:v>1.5333330000000001</c:v>
                </c:pt>
                <c:pt idx="50">
                  <c:v>1.538462</c:v>
                </c:pt>
                <c:pt idx="51">
                  <c:v>1.545455</c:v>
                </c:pt>
                <c:pt idx="52">
                  <c:v>1.5555559999999999</c:v>
                </c:pt>
                <c:pt idx="53">
                  <c:v>1.5625</c:v>
                </c:pt>
                <c:pt idx="54">
                  <c:v>1.571429</c:v>
                </c:pt>
                <c:pt idx="55">
                  <c:v>1.5833330000000001</c:v>
                </c:pt>
                <c:pt idx="56">
                  <c:v>1.6</c:v>
                </c:pt>
                <c:pt idx="57">
                  <c:v>1.6153850000000001</c:v>
                </c:pt>
                <c:pt idx="58">
                  <c:v>1.625</c:v>
                </c:pt>
                <c:pt idx="59">
                  <c:v>1.6363639999999999</c:v>
                </c:pt>
                <c:pt idx="60">
                  <c:v>1.642857</c:v>
                </c:pt>
                <c:pt idx="61">
                  <c:v>1.6666669999999999</c:v>
                </c:pt>
                <c:pt idx="62">
                  <c:v>1.6875</c:v>
                </c:pt>
                <c:pt idx="63">
                  <c:v>1.6923079999999999</c:v>
                </c:pt>
                <c:pt idx="64">
                  <c:v>1.7</c:v>
                </c:pt>
                <c:pt idx="65">
                  <c:v>1.714286</c:v>
                </c:pt>
                <c:pt idx="66">
                  <c:v>1.7272730000000001</c:v>
                </c:pt>
                <c:pt idx="67">
                  <c:v>1.733333</c:v>
                </c:pt>
                <c:pt idx="68">
                  <c:v>1.75</c:v>
                </c:pt>
                <c:pt idx="69">
                  <c:v>1.769231</c:v>
                </c:pt>
                <c:pt idx="70">
                  <c:v>1.7777780000000001</c:v>
                </c:pt>
                <c:pt idx="71">
                  <c:v>1.785714</c:v>
                </c:pt>
                <c:pt idx="72">
                  <c:v>1.8</c:v>
                </c:pt>
                <c:pt idx="73">
                  <c:v>1.8125</c:v>
                </c:pt>
                <c:pt idx="74">
                  <c:v>1.818182</c:v>
                </c:pt>
                <c:pt idx="75">
                  <c:v>1.8333330000000001</c:v>
                </c:pt>
                <c:pt idx="76">
                  <c:v>1.8461540000000001</c:v>
                </c:pt>
                <c:pt idx="77">
                  <c:v>1.857143</c:v>
                </c:pt>
                <c:pt idx="78">
                  <c:v>1.8666670000000001</c:v>
                </c:pt>
                <c:pt idx="79">
                  <c:v>1.875</c:v>
                </c:pt>
                <c:pt idx="80">
                  <c:v>1.888889</c:v>
                </c:pt>
                <c:pt idx="81">
                  <c:v>1.9</c:v>
                </c:pt>
                <c:pt idx="82">
                  <c:v>1.9090910000000001</c:v>
                </c:pt>
                <c:pt idx="83">
                  <c:v>1.9166669999999999</c:v>
                </c:pt>
                <c:pt idx="84">
                  <c:v>1.9230769999999999</c:v>
                </c:pt>
                <c:pt idx="85">
                  <c:v>1.928571</c:v>
                </c:pt>
                <c:pt idx="86">
                  <c:v>1.933333</c:v>
                </c:pt>
                <c:pt idx="87">
                  <c:v>1.9375</c:v>
                </c:pt>
                <c:pt idx="88">
                  <c:v>1.96875</c:v>
                </c:pt>
                <c:pt idx="89">
                  <c:v>1.9765630000000001</c:v>
                </c:pt>
                <c:pt idx="90">
                  <c:v>1.984375</c:v>
                </c:pt>
                <c:pt idx="91">
                  <c:v>1.9921880000000001</c:v>
                </c:pt>
                <c:pt idx="92">
                  <c:v>2</c:v>
                </c:pt>
              </c:numCache>
            </c:numRef>
          </c:xVal>
          <c:yVal>
            <c:numRef>
              <c:f>'Harmony (4)'!$B$2:$B$94</c:f>
              <c:numCache>
                <c:formatCode>General</c:formatCode>
                <c:ptCount val="93"/>
                <c:pt idx="0">
                  <c:v>1</c:v>
                </c:pt>
                <c:pt idx="1">
                  <c:v>0.41503699999999999</c:v>
                </c:pt>
                <c:pt idx="2">
                  <c:v>9.3108999999999997E-2</c:v>
                </c:pt>
                <c:pt idx="3">
                  <c:v>-8.7462999999999999E-2</c:v>
                </c:pt>
                <c:pt idx="4">
                  <c:v>-0.16992499999999999</c:v>
                </c:pt>
                <c:pt idx="5">
                  <c:v>0</c:v>
                </c:pt>
                <c:pt idx="6">
                  <c:v>9.3108999999999997E-2</c:v>
                </c:pt>
                <c:pt idx="7">
                  <c:v>0.19264500000000001</c:v>
                </c:pt>
                <c:pt idx="8">
                  <c:v>0.29955999999999999</c:v>
                </c:pt>
                <c:pt idx="9">
                  <c:v>0.41503699999999999</c:v>
                </c:pt>
                <c:pt idx="10">
                  <c:v>0.54056800000000005</c:v>
                </c:pt>
                <c:pt idx="11">
                  <c:v>0.67807200000000001</c:v>
                </c:pt>
                <c:pt idx="12">
                  <c:v>0.83007500000000001</c:v>
                </c:pt>
                <c:pt idx="13">
                  <c:v>1</c:v>
                </c:pt>
                <c:pt idx="14">
                  <c:v>9.3108999999999997E-2</c:v>
                </c:pt>
                <c:pt idx="15">
                  <c:v>1.192645</c:v>
                </c:pt>
                <c:pt idx="16">
                  <c:v>0.29955999999999999</c:v>
                </c:pt>
                <c:pt idx="17">
                  <c:v>1.4150370000000001</c:v>
                </c:pt>
                <c:pt idx="18">
                  <c:v>0.54056800000000005</c:v>
                </c:pt>
                <c:pt idx="19">
                  <c:v>0</c:v>
                </c:pt>
                <c:pt idx="20">
                  <c:v>1.678072</c:v>
                </c:pt>
                <c:pt idx="21">
                  <c:v>0.19264500000000001</c:v>
                </c:pt>
                <c:pt idx="22">
                  <c:v>0.83007500000000001</c:v>
                </c:pt>
                <c:pt idx="23">
                  <c:v>0.29955999999999999</c:v>
                </c:pt>
                <c:pt idx="24">
                  <c:v>2</c:v>
                </c:pt>
                <c:pt idx="25">
                  <c:v>9.3108999999999997E-2</c:v>
                </c:pt>
                <c:pt idx="26">
                  <c:v>0.54056800000000005</c:v>
                </c:pt>
                <c:pt idx="27">
                  <c:v>1.192645</c:v>
                </c:pt>
                <c:pt idx="28">
                  <c:v>0.67807200000000001</c:v>
                </c:pt>
                <c:pt idx="29">
                  <c:v>0.29955999999999999</c:v>
                </c:pt>
                <c:pt idx="30">
                  <c:v>0</c:v>
                </c:pt>
                <c:pt idx="31">
                  <c:v>2.4150369999999999</c:v>
                </c:pt>
                <c:pt idx="32">
                  <c:v>0.19264500000000001</c:v>
                </c:pt>
                <c:pt idx="33">
                  <c:v>0.54056800000000005</c:v>
                </c:pt>
                <c:pt idx="34">
                  <c:v>1</c:v>
                </c:pt>
                <c:pt idx="35">
                  <c:v>0.29955999999999999</c:v>
                </c:pt>
                <c:pt idx="36">
                  <c:v>1.678072</c:v>
                </c:pt>
                <c:pt idx="37">
                  <c:v>0.41503699999999999</c:v>
                </c:pt>
                <c:pt idx="38">
                  <c:v>1.192645</c:v>
                </c:pt>
                <c:pt idx="39">
                  <c:v>0</c:v>
                </c:pt>
                <c:pt idx="40">
                  <c:v>0.83007500000000001</c:v>
                </c:pt>
                <c:pt idx="41">
                  <c:v>0.54056800000000005</c:v>
                </c:pt>
                <c:pt idx="42">
                  <c:v>0.29955999999999999</c:v>
                </c:pt>
                <c:pt idx="43">
                  <c:v>9.3108999999999997E-2</c:v>
                </c:pt>
                <c:pt idx="44">
                  <c:v>-8.7462999999999999E-2</c:v>
                </c:pt>
                <c:pt idx="45">
                  <c:v>9.3108999999999997E-2</c:v>
                </c:pt>
                <c:pt idx="46">
                  <c:v>3</c:v>
                </c:pt>
                <c:pt idx="47">
                  <c:v>9.3108999999999997E-2</c:v>
                </c:pt>
                <c:pt idx="48">
                  <c:v>-8.7462999999999999E-2</c:v>
                </c:pt>
                <c:pt idx="49">
                  <c:v>9.3108999999999997E-2</c:v>
                </c:pt>
                <c:pt idx="50">
                  <c:v>0.29955999999999999</c:v>
                </c:pt>
                <c:pt idx="51">
                  <c:v>0.54056800000000005</c:v>
                </c:pt>
                <c:pt idx="52">
                  <c:v>0.83007500000000001</c:v>
                </c:pt>
                <c:pt idx="53">
                  <c:v>0</c:v>
                </c:pt>
                <c:pt idx="54">
                  <c:v>1.192645</c:v>
                </c:pt>
                <c:pt idx="55">
                  <c:v>0.41503699999999999</c:v>
                </c:pt>
                <c:pt idx="56">
                  <c:v>1.678072</c:v>
                </c:pt>
                <c:pt idx="57">
                  <c:v>0.29955999999999999</c:v>
                </c:pt>
                <c:pt idx="58">
                  <c:v>1</c:v>
                </c:pt>
                <c:pt idx="59">
                  <c:v>0.54056800000000005</c:v>
                </c:pt>
                <c:pt idx="60">
                  <c:v>0.19264500000000001</c:v>
                </c:pt>
                <c:pt idx="61">
                  <c:v>2.4150369999999999</c:v>
                </c:pt>
                <c:pt idx="62">
                  <c:v>0</c:v>
                </c:pt>
                <c:pt idx="63">
                  <c:v>0.29955999999999999</c:v>
                </c:pt>
                <c:pt idx="64">
                  <c:v>0.67807200000000001</c:v>
                </c:pt>
                <c:pt idx="65">
                  <c:v>1.192645</c:v>
                </c:pt>
                <c:pt idx="66">
                  <c:v>0.54056800000000005</c:v>
                </c:pt>
                <c:pt idx="67">
                  <c:v>9.3108999999999997E-2</c:v>
                </c:pt>
                <c:pt idx="68">
                  <c:v>2</c:v>
                </c:pt>
                <c:pt idx="69">
                  <c:v>0.29955999999999999</c:v>
                </c:pt>
                <c:pt idx="70">
                  <c:v>0.83007500000000001</c:v>
                </c:pt>
                <c:pt idx="71">
                  <c:v>0.19264500000000001</c:v>
                </c:pt>
                <c:pt idx="72">
                  <c:v>1.678072</c:v>
                </c:pt>
                <c:pt idx="73">
                  <c:v>0</c:v>
                </c:pt>
                <c:pt idx="74">
                  <c:v>0.54056800000000005</c:v>
                </c:pt>
                <c:pt idx="75">
                  <c:v>1.4150370000000001</c:v>
                </c:pt>
                <c:pt idx="76">
                  <c:v>0.29955999999999999</c:v>
                </c:pt>
                <c:pt idx="77">
                  <c:v>1.192645</c:v>
                </c:pt>
                <c:pt idx="78">
                  <c:v>9.3108999999999997E-2</c:v>
                </c:pt>
                <c:pt idx="79">
                  <c:v>1</c:v>
                </c:pt>
                <c:pt idx="80">
                  <c:v>0.83007500000000001</c:v>
                </c:pt>
                <c:pt idx="81">
                  <c:v>0.67807200000000001</c:v>
                </c:pt>
                <c:pt idx="82">
                  <c:v>0.54056800000000005</c:v>
                </c:pt>
                <c:pt idx="83">
                  <c:v>0.41503699999999999</c:v>
                </c:pt>
                <c:pt idx="84">
                  <c:v>0.29955999999999999</c:v>
                </c:pt>
                <c:pt idx="85">
                  <c:v>0.19264500000000001</c:v>
                </c:pt>
                <c:pt idx="86">
                  <c:v>9.3108999999999997E-2</c:v>
                </c:pt>
                <c:pt idx="87">
                  <c:v>0</c:v>
                </c:pt>
                <c:pt idx="88">
                  <c:v>-0.16992499999999999</c:v>
                </c:pt>
                <c:pt idx="89">
                  <c:v>-8.7462999999999999E-2</c:v>
                </c:pt>
                <c:pt idx="90">
                  <c:v>9.3108999999999997E-2</c:v>
                </c:pt>
                <c:pt idx="91">
                  <c:v>0.41503699999999999</c:v>
                </c:pt>
                <c:pt idx="92">
                  <c:v>4</c:v>
                </c:pt>
              </c:numCache>
            </c:numRef>
          </c:yVal>
          <c:smooth val="0"/>
          <c:extLst>
            <c:ext xmlns:c16="http://schemas.microsoft.com/office/drawing/2014/chart" uri="{C3380CC4-5D6E-409C-BE32-E72D297353CC}">
              <c16:uniqueId val="{00000000-889B-4621-AB22-3469BC447619}"/>
            </c:ext>
          </c:extLst>
        </c:ser>
        <c:dLbls>
          <c:showLegendKey val="0"/>
          <c:showVal val="0"/>
          <c:showCatName val="0"/>
          <c:showSerName val="0"/>
          <c:showPercent val="0"/>
          <c:showBubbleSize val="0"/>
        </c:dLbls>
        <c:axId val="567324392"/>
        <c:axId val="567319352"/>
      </c:scatterChart>
      <c:valAx>
        <c:axId val="567324392"/>
        <c:scaling>
          <c:orientation val="minMax"/>
          <c:max val="2"/>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rgbClr val="002060"/>
                    </a:solidFill>
                    <a:latin typeface="+mn-lt"/>
                    <a:ea typeface="+mn-ea"/>
                    <a:cs typeface="+mn-cs"/>
                  </a:defRPr>
                </a:pPr>
                <a:r>
                  <a:rPr lang="en-US" b="1" i="0" baseline="0">
                    <a:solidFill>
                      <a:srgbClr val="002060"/>
                    </a:solidFill>
                  </a:rPr>
                  <a:t>Frequency ratio relative to 1.0</a:t>
                </a:r>
              </a:p>
            </c:rich>
          </c:tx>
          <c:overlay val="0"/>
          <c:spPr>
            <a:noFill/>
            <a:ln>
              <a:noFill/>
            </a:ln>
            <a:effectLst/>
          </c:spPr>
          <c:txPr>
            <a:bodyPr rot="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67319352"/>
        <c:crosses val="autoZero"/>
        <c:crossBetween val="midCat"/>
        <c:majorUnit val="0.1"/>
      </c:valAx>
      <c:valAx>
        <c:axId val="567319352"/>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accent5">
                        <a:lumMod val="50000"/>
                      </a:schemeClr>
                    </a:solidFill>
                    <a:latin typeface="+mn-lt"/>
                    <a:ea typeface="+mn-ea"/>
                    <a:cs typeface="+mn-cs"/>
                  </a:defRPr>
                </a:pPr>
                <a:r>
                  <a:rPr lang="en-US" b="1" i="0" baseline="0">
                    <a:solidFill>
                      <a:schemeClr val="accent5">
                        <a:lumMod val="50000"/>
                      </a:schemeClr>
                    </a:solidFill>
                  </a:rPr>
                  <a:t>Harmony score</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accent5">
                      <a:lumMod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673243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aseline="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rgbClr val="7030A0"/>
                </a:solidFill>
                <a:latin typeface="+mn-lt"/>
                <a:ea typeface="+mn-ea"/>
                <a:cs typeface="+mn-cs"/>
              </a:defRPr>
            </a:pPr>
            <a:r>
              <a:rPr lang="en-US" sz="2400" b="1" i="0" baseline="0">
                <a:solidFill>
                  <a:srgbClr val="7030A0"/>
                </a:solidFill>
              </a:rPr>
              <a:t>Best Harmony Choices from 0.5 to 2</a:t>
            </a:r>
          </a:p>
        </c:rich>
      </c:tx>
      <c:overlay val="0"/>
      <c:spPr>
        <a:noFill/>
        <a:ln>
          <a:noFill/>
        </a:ln>
        <a:effectLst/>
      </c:spPr>
      <c:txPr>
        <a:bodyPr rot="0" spcFirstLastPara="1" vertOverflow="ellipsis" vert="horz" wrap="square" anchor="ctr" anchorCtr="1"/>
        <a:lstStyle/>
        <a:p>
          <a:pPr>
            <a:defRPr sz="2400" b="1" i="0" u="none" strike="noStrike" kern="1200" spc="0" baseline="0">
              <a:solidFill>
                <a:srgbClr val="7030A0"/>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Harmony.5!$A$1:$A$189</c:f>
              <c:numCache>
                <c:formatCode>General</c:formatCode>
                <c:ptCount val="189"/>
                <c:pt idx="0">
                  <c:v>0.5</c:v>
                </c:pt>
                <c:pt idx="1">
                  <c:v>0.50196099999999999</c:v>
                </c:pt>
                <c:pt idx="2">
                  <c:v>0.50393699999999997</c:v>
                </c:pt>
                <c:pt idx="3">
                  <c:v>0.50592899999999996</c:v>
                </c:pt>
                <c:pt idx="4">
                  <c:v>0.50793699999999997</c:v>
                </c:pt>
                <c:pt idx="5">
                  <c:v>0.50995999999999997</c:v>
                </c:pt>
                <c:pt idx="6">
                  <c:v>0.51612899999999995</c:v>
                </c:pt>
                <c:pt idx="7">
                  <c:v>0.51724099999999995</c:v>
                </c:pt>
                <c:pt idx="8">
                  <c:v>0.51851899999999995</c:v>
                </c:pt>
                <c:pt idx="9">
                  <c:v>0.52</c:v>
                </c:pt>
                <c:pt idx="10">
                  <c:v>0.52173899999999995</c:v>
                </c:pt>
                <c:pt idx="11">
                  <c:v>0.52381</c:v>
                </c:pt>
                <c:pt idx="12">
                  <c:v>0.52631600000000001</c:v>
                </c:pt>
                <c:pt idx="13">
                  <c:v>0.52941199999999999</c:v>
                </c:pt>
                <c:pt idx="14">
                  <c:v>0.53333299999999995</c:v>
                </c:pt>
                <c:pt idx="15">
                  <c:v>0.53571400000000002</c:v>
                </c:pt>
                <c:pt idx="16">
                  <c:v>0.538462</c:v>
                </c:pt>
                <c:pt idx="17">
                  <c:v>0.54166700000000001</c:v>
                </c:pt>
                <c:pt idx="18">
                  <c:v>0.54545500000000002</c:v>
                </c:pt>
                <c:pt idx="19">
                  <c:v>0.55000000000000004</c:v>
                </c:pt>
                <c:pt idx="20">
                  <c:v>0.55172399999999999</c:v>
                </c:pt>
                <c:pt idx="21">
                  <c:v>0.55555600000000005</c:v>
                </c:pt>
                <c:pt idx="22">
                  <c:v>0.56000000000000005</c:v>
                </c:pt>
                <c:pt idx="23">
                  <c:v>0.5625</c:v>
                </c:pt>
                <c:pt idx="24">
                  <c:v>0.56521699999999997</c:v>
                </c:pt>
                <c:pt idx="25">
                  <c:v>0.57142899999999996</c:v>
                </c:pt>
                <c:pt idx="26">
                  <c:v>0.57692299999999996</c:v>
                </c:pt>
                <c:pt idx="27">
                  <c:v>0.57894699999999999</c:v>
                </c:pt>
                <c:pt idx="28">
                  <c:v>0.58333299999999999</c:v>
                </c:pt>
                <c:pt idx="29">
                  <c:v>0.58823499999999995</c:v>
                </c:pt>
                <c:pt idx="30">
                  <c:v>0.59090900000000002</c:v>
                </c:pt>
                <c:pt idx="31">
                  <c:v>0.59259300000000004</c:v>
                </c:pt>
                <c:pt idx="32">
                  <c:v>0.6</c:v>
                </c:pt>
                <c:pt idx="33">
                  <c:v>0.60869600000000001</c:v>
                </c:pt>
                <c:pt idx="34">
                  <c:v>0.61111099999999996</c:v>
                </c:pt>
                <c:pt idx="35">
                  <c:v>0.61538499999999996</c:v>
                </c:pt>
                <c:pt idx="36">
                  <c:v>0.61904800000000004</c:v>
                </c:pt>
                <c:pt idx="37">
                  <c:v>0.625</c:v>
                </c:pt>
                <c:pt idx="38">
                  <c:v>0.631579</c:v>
                </c:pt>
                <c:pt idx="39">
                  <c:v>0.63636400000000004</c:v>
                </c:pt>
                <c:pt idx="40">
                  <c:v>0.64</c:v>
                </c:pt>
                <c:pt idx="41">
                  <c:v>0.64285700000000001</c:v>
                </c:pt>
                <c:pt idx="42">
                  <c:v>0.64705900000000005</c:v>
                </c:pt>
                <c:pt idx="43">
                  <c:v>0.65</c:v>
                </c:pt>
                <c:pt idx="44">
                  <c:v>0.65217400000000003</c:v>
                </c:pt>
                <c:pt idx="45">
                  <c:v>0.65979399999999999</c:v>
                </c:pt>
                <c:pt idx="46">
                  <c:v>0.66321200000000002</c:v>
                </c:pt>
                <c:pt idx="47">
                  <c:v>0.66666700000000001</c:v>
                </c:pt>
                <c:pt idx="48">
                  <c:v>0.670157</c:v>
                </c:pt>
                <c:pt idx="49">
                  <c:v>0.67368399999999995</c:v>
                </c:pt>
                <c:pt idx="50">
                  <c:v>0.68181800000000004</c:v>
                </c:pt>
                <c:pt idx="51">
                  <c:v>0.68421100000000001</c:v>
                </c:pt>
                <c:pt idx="52">
                  <c:v>0.6875</c:v>
                </c:pt>
                <c:pt idx="53">
                  <c:v>0.69230800000000003</c:v>
                </c:pt>
                <c:pt idx="54">
                  <c:v>0.69565200000000005</c:v>
                </c:pt>
                <c:pt idx="55">
                  <c:v>0.7</c:v>
                </c:pt>
                <c:pt idx="56">
                  <c:v>0.70588200000000001</c:v>
                </c:pt>
                <c:pt idx="57">
                  <c:v>0.71428599999999998</c:v>
                </c:pt>
                <c:pt idx="58">
                  <c:v>0.72222200000000003</c:v>
                </c:pt>
                <c:pt idx="59">
                  <c:v>0.72727299999999995</c:v>
                </c:pt>
                <c:pt idx="60">
                  <c:v>0.73333300000000001</c:v>
                </c:pt>
                <c:pt idx="61">
                  <c:v>0.736842</c:v>
                </c:pt>
                <c:pt idx="62">
                  <c:v>0.75</c:v>
                </c:pt>
                <c:pt idx="63">
                  <c:v>0.76190500000000005</c:v>
                </c:pt>
                <c:pt idx="64">
                  <c:v>0.764706</c:v>
                </c:pt>
                <c:pt idx="65">
                  <c:v>0.769231</c:v>
                </c:pt>
                <c:pt idx="66">
                  <c:v>0.77777799999999997</c:v>
                </c:pt>
                <c:pt idx="67">
                  <c:v>0.78571400000000002</c:v>
                </c:pt>
                <c:pt idx="68">
                  <c:v>0.78947400000000001</c:v>
                </c:pt>
                <c:pt idx="69">
                  <c:v>0.8</c:v>
                </c:pt>
                <c:pt idx="70">
                  <c:v>0.8125</c:v>
                </c:pt>
                <c:pt idx="71">
                  <c:v>0.81818199999999996</c:v>
                </c:pt>
                <c:pt idx="72">
                  <c:v>0.82352899999999996</c:v>
                </c:pt>
                <c:pt idx="73">
                  <c:v>0.83333299999999999</c:v>
                </c:pt>
                <c:pt idx="74">
                  <c:v>0.84210499999999999</c:v>
                </c:pt>
                <c:pt idx="75">
                  <c:v>0.84615399999999996</c:v>
                </c:pt>
                <c:pt idx="76">
                  <c:v>0.85714299999999999</c:v>
                </c:pt>
                <c:pt idx="77">
                  <c:v>0.86666699999999997</c:v>
                </c:pt>
                <c:pt idx="78">
                  <c:v>0.875</c:v>
                </c:pt>
                <c:pt idx="79">
                  <c:v>0.88235300000000005</c:v>
                </c:pt>
                <c:pt idx="80">
                  <c:v>0.88888900000000004</c:v>
                </c:pt>
                <c:pt idx="81">
                  <c:v>0.9</c:v>
                </c:pt>
                <c:pt idx="82">
                  <c:v>0.90909099999999998</c:v>
                </c:pt>
                <c:pt idx="83">
                  <c:v>0.91666700000000001</c:v>
                </c:pt>
                <c:pt idx="84">
                  <c:v>0.92307700000000004</c:v>
                </c:pt>
                <c:pt idx="85">
                  <c:v>0.92857100000000004</c:v>
                </c:pt>
                <c:pt idx="86">
                  <c:v>0.93333299999999997</c:v>
                </c:pt>
                <c:pt idx="87">
                  <c:v>0.9375</c:v>
                </c:pt>
                <c:pt idx="88">
                  <c:v>0.94117600000000001</c:v>
                </c:pt>
                <c:pt idx="89">
                  <c:v>0.96240599999999998</c:v>
                </c:pt>
                <c:pt idx="90">
                  <c:v>0.96969700000000003</c:v>
                </c:pt>
                <c:pt idx="91">
                  <c:v>0.97709900000000005</c:v>
                </c:pt>
                <c:pt idx="92">
                  <c:v>0.98461500000000002</c:v>
                </c:pt>
                <c:pt idx="93">
                  <c:v>0.99224800000000002</c:v>
                </c:pt>
                <c:pt idx="94">
                  <c:v>1</c:v>
                </c:pt>
                <c:pt idx="95">
                  <c:v>1.0078130000000001</c:v>
                </c:pt>
                <c:pt idx="96">
                  <c:v>1.015625</c:v>
                </c:pt>
                <c:pt idx="97">
                  <c:v>1.0234380000000001</c:v>
                </c:pt>
                <c:pt idx="98">
                  <c:v>1.03125</c:v>
                </c:pt>
                <c:pt idx="99">
                  <c:v>1.0390630000000001</c:v>
                </c:pt>
                <c:pt idx="100">
                  <c:v>1.0625</c:v>
                </c:pt>
                <c:pt idx="101">
                  <c:v>1.066667</c:v>
                </c:pt>
                <c:pt idx="102">
                  <c:v>1.071429</c:v>
                </c:pt>
                <c:pt idx="103">
                  <c:v>1.0769230000000001</c:v>
                </c:pt>
                <c:pt idx="104">
                  <c:v>1.0833330000000001</c:v>
                </c:pt>
                <c:pt idx="105">
                  <c:v>1.0909089999999999</c:v>
                </c:pt>
                <c:pt idx="106">
                  <c:v>1.1000000000000001</c:v>
                </c:pt>
                <c:pt idx="107">
                  <c:v>1.111111</c:v>
                </c:pt>
                <c:pt idx="108">
                  <c:v>1.125</c:v>
                </c:pt>
                <c:pt idx="109">
                  <c:v>1.1333329999999999</c:v>
                </c:pt>
                <c:pt idx="110">
                  <c:v>1.142857</c:v>
                </c:pt>
                <c:pt idx="111">
                  <c:v>1.1538459999999999</c:v>
                </c:pt>
                <c:pt idx="112">
                  <c:v>1.1666669999999999</c:v>
                </c:pt>
                <c:pt idx="113">
                  <c:v>1.181818</c:v>
                </c:pt>
                <c:pt idx="114">
                  <c:v>1.1875</c:v>
                </c:pt>
                <c:pt idx="115">
                  <c:v>1.2</c:v>
                </c:pt>
                <c:pt idx="116">
                  <c:v>1.214286</c:v>
                </c:pt>
                <c:pt idx="117">
                  <c:v>1.2222219999999999</c:v>
                </c:pt>
                <c:pt idx="118">
                  <c:v>1.230769</c:v>
                </c:pt>
                <c:pt idx="119">
                  <c:v>1.25</c:v>
                </c:pt>
                <c:pt idx="120">
                  <c:v>1.266667</c:v>
                </c:pt>
                <c:pt idx="121">
                  <c:v>1.2727269999999999</c:v>
                </c:pt>
                <c:pt idx="122">
                  <c:v>1.285714</c:v>
                </c:pt>
                <c:pt idx="123">
                  <c:v>1.3</c:v>
                </c:pt>
                <c:pt idx="124">
                  <c:v>1.3076920000000001</c:v>
                </c:pt>
                <c:pt idx="125">
                  <c:v>1.3125</c:v>
                </c:pt>
                <c:pt idx="126">
                  <c:v>1.3333330000000001</c:v>
                </c:pt>
                <c:pt idx="127">
                  <c:v>1.357143</c:v>
                </c:pt>
                <c:pt idx="128">
                  <c:v>1.3636360000000001</c:v>
                </c:pt>
                <c:pt idx="129">
                  <c:v>1.375</c:v>
                </c:pt>
                <c:pt idx="130">
                  <c:v>1.3846149999999999</c:v>
                </c:pt>
                <c:pt idx="131">
                  <c:v>1.4</c:v>
                </c:pt>
                <c:pt idx="132">
                  <c:v>1.4166669999999999</c:v>
                </c:pt>
                <c:pt idx="133">
                  <c:v>1.428571</c:v>
                </c:pt>
                <c:pt idx="134">
                  <c:v>1.4375</c:v>
                </c:pt>
                <c:pt idx="135">
                  <c:v>1.4444440000000001</c:v>
                </c:pt>
                <c:pt idx="136">
                  <c:v>1.454545</c:v>
                </c:pt>
                <c:pt idx="137">
                  <c:v>1.461538</c:v>
                </c:pt>
                <c:pt idx="138">
                  <c:v>1.4666669999999999</c:v>
                </c:pt>
                <c:pt idx="139">
                  <c:v>1.484375</c:v>
                </c:pt>
                <c:pt idx="140">
                  <c:v>1.4921880000000001</c:v>
                </c:pt>
                <c:pt idx="141">
                  <c:v>1.5</c:v>
                </c:pt>
                <c:pt idx="142">
                  <c:v>1.5078130000000001</c:v>
                </c:pt>
                <c:pt idx="143">
                  <c:v>1.515625</c:v>
                </c:pt>
                <c:pt idx="144">
                  <c:v>1.5333330000000001</c:v>
                </c:pt>
                <c:pt idx="145">
                  <c:v>1.538462</c:v>
                </c:pt>
                <c:pt idx="146">
                  <c:v>1.545455</c:v>
                </c:pt>
                <c:pt idx="147">
                  <c:v>1.5555559999999999</c:v>
                </c:pt>
                <c:pt idx="148">
                  <c:v>1.5625</c:v>
                </c:pt>
                <c:pt idx="149">
                  <c:v>1.571429</c:v>
                </c:pt>
                <c:pt idx="150">
                  <c:v>1.5833330000000001</c:v>
                </c:pt>
                <c:pt idx="151">
                  <c:v>1.6</c:v>
                </c:pt>
                <c:pt idx="152">
                  <c:v>1.6153850000000001</c:v>
                </c:pt>
                <c:pt idx="153">
                  <c:v>1.625</c:v>
                </c:pt>
                <c:pt idx="154">
                  <c:v>1.6363639999999999</c:v>
                </c:pt>
                <c:pt idx="155">
                  <c:v>1.642857</c:v>
                </c:pt>
                <c:pt idx="156">
                  <c:v>1.6666669999999999</c:v>
                </c:pt>
                <c:pt idx="157">
                  <c:v>1.6875</c:v>
                </c:pt>
                <c:pt idx="158">
                  <c:v>1.6923079999999999</c:v>
                </c:pt>
                <c:pt idx="159">
                  <c:v>1.7</c:v>
                </c:pt>
                <c:pt idx="160">
                  <c:v>1.714286</c:v>
                </c:pt>
                <c:pt idx="161">
                  <c:v>1.7272730000000001</c:v>
                </c:pt>
                <c:pt idx="162">
                  <c:v>1.733333</c:v>
                </c:pt>
                <c:pt idx="163">
                  <c:v>1.75</c:v>
                </c:pt>
                <c:pt idx="164">
                  <c:v>1.769231</c:v>
                </c:pt>
                <c:pt idx="165">
                  <c:v>1.7777780000000001</c:v>
                </c:pt>
                <c:pt idx="166">
                  <c:v>1.785714</c:v>
                </c:pt>
                <c:pt idx="167">
                  <c:v>1.8</c:v>
                </c:pt>
                <c:pt idx="168">
                  <c:v>1.8125</c:v>
                </c:pt>
                <c:pt idx="169">
                  <c:v>1.818182</c:v>
                </c:pt>
                <c:pt idx="170">
                  <c:v>1.8333330000000001</c:v>
                </c:pt>
                <c:pt idx="171">
                  <c:v>1.8461540000000001</c:v>
                </c:pt>
                <c:pt idx="172">
                  <c:v>1.857143</c:v>
                </c:pt>
                <c:pt idx="173">
                  <c:v>1.8666670000000001</c:v>
                </c:pt>
                <c:pt idx="174">
                  <c:v>1.875</c:v>
                </c:pt>
                <c:pt idx="175">
                  <c:v>1.888889</c:v>
                </c:pt>
                <c:pt idx="176">
                  <c:v>1.9</c:v>
                </c:pt>
                <c:pt idx="177">
                  <c:v>1.9090910000000001</c:v>
                </c:pt>
                <c:pt idx="178">
                  <c:v>1.9166669999999999</c:v>
                </c:pt>
                <c:pt idx="179">
                  <c:v>1.9230769999999999</c:v>
                </c:pt>
                <c:pt idx="180">
                  <c:v>1.928571</c:v>
                </c:pt>
                <c:pt idx="181">
                  <c:v>1.933333</c:v>
                </c:pt>
                <c:pt idx="182">
                  <c:v>1.9375</c:v>
                </c:pt>
                <c:pt idx="183">
                  <c:v>1.9609380000000001</c:v>
                </c:pt>
                <c:pt idx="184">
                  <c:v>1.96875</c:v>
                </c:pt>
                <c:pt idx="185">
                  <c:v>1.9765630000000001</c:v>
                </c:pt>
                <c:pt idx="186">
                  <c:v>1.984375</c:v>
                </c:pt>
                <c:pt idx="187">
                  <c:v>1.9921880000000001</c:v>
                </c:pt>
                <c:pt idx="188">
                  <c:v>2</c:v>
                </c:pt>
              </c:numCache>
            </c:numRef>
          </c:xVal>
          <c:yVal>
            <c:numRef>
              <c:f>Harmony.5!$B$1:$B$189</c:f>
              <c:numCache>
                <c:formatCode>General</c:formatCode>
                <c:ptCount val="189"/>
                <c:pt idx="0">
                  <c:v>4</c:v>
                </c:pt>
                <c:pt idx="1">
                  <c:v>0.41503699999999999</c:v>
                </c:pt>
                <c:pt idx="2">
                  <c:v>9.3108999999999997E-2</c:v>
                </c:pt>
                <c:pt idx="3">
                  <c:v>-8.7462999999999999E-2</c:v>
                </c:pt>
                <c:pt idx="4">
                  <c:v>-0.16992499999999999</c:v>
                </c:pt>
                <c:pt idx="5">
                  <c:v>-8.7462999999999999E-2</c:v>
                </c:pt>
                <c:pt idx="6">
                  <c:v>0</c:v>
                </c:pt>
                <c:pt idx="7">
                  <c:v>9.3108999999999997E-2</c:v>
                </c:pt>
                <c:pt idx="8">
                  <c:v>0.19264500000000001</c:v>
                </c:pt>
                <c:pt idx="9">
                  <c:v>0.29955999999999999</c:v>
                </c:pt>
                <c:pt idx="10">
                  <c:v>0.41503699999999999</c:v>
                </c:pt>
                <c:pt idx="11">
                  <c:v>0.54056800000000005</c:v>
                </c:pt>
                <c:pt idx="12">
                  <c:v>0.67807200000000001</c:v>
                </c:pt>
                <c:pt idx="13">
                  <c:v>0.83007500000000001</c:v>
                </c:pt>
                <c:pt idx="14">
                  <c:v>1</c:v>
                </c:pt>
                <c:pt idx="15">
                  <c:v>9.3108999999999997E-2</c:v>
                </c:pt>
                <c:pt idx="16">
                  <c:v>1.192645</c:v>
                </c:pt>
                <c:pt idx="17">
                  <c:v>0.29955999999999999</c:v>
                </c:pt>
                <c:pt idx="18">
                  <c:v>1.4150370000000001</c:v>
                </c:pt>
                <c:pt idx="19">
                  <c:v>0.54056800000000005</c:v>
                </c:pt>
                <c:pt idx="20">
                  <c:v>0</c:v>
                </c:pt>
                <c:pt idx="21">
                  <c:v>1.678072</c:v>
                </c:pt>
                <c:pt idx="22">
                  <c:v>0.19264500000000001</c:v>
                </c:pt>
                <c:pt idx="23">
                  <c:v>0.83007500000000001</c:v>
                </c:pt>
                <c:pt idx="24">
                  <c:v>0.29955999999999999</c:v>
                </c:pt>
                <c:pt idx="25">
                  <c:v>2</c:v>
                </c:pt>
                <c:pt idx="26">
                  <c:v>9.3108999999999997E-2</c:v>
                </c:pt>
                <c:pt idx="27">
                  <c:v>0.54056800000000005</c:v>
                </c:pt>
                <c:pt idx="28">
                  <c:v>1.192645</c:v>
                </c:pt>
                <c:pt idx="29">
                  <c:v>0.67807200000000001</c:v>
                </c:pt>
                <c:pt idx="30">
                  <c:v>0.29955999999999999</c:v>
                </c:pt>
                <c:pt idx="31">
                  <c:v>0</c:v>
                </c:pt>
                <c:pt idx="32">
                  <c:v>2.4150369999999999</c:v>
                </c:pt>
                <c:pt idx="33">
                  <c:v>0.19264500000000001</c:v>
                </c:pt>
                <c:pt idx="34">
                  <c:v>0.54056800000000005</c:v>
                </c:pt>
                <c:pt idx="35">
                  <c:v>1</c:v>
                </c:pt>
                <c:pt idx="36">
                  <c:v>0.29955999999999999</c:v>
                </c:pt>
                <c:pt idx="37">
                  <c:v>1.678072</c:v>
                </c:pt>
                <c:pt idx="38">
                  <c:v>0.41503699999999999</c:v>
                </c:pt>
                <c:pt idx="39">
                  <c:v>1.192645</c:v>
                </c:pt>
                <c:pt idx="40">
                  <c:v>0</c:v>
                </c:pt>
                <c:pt idx="41">
                  <c:v>0.83007500000000001</c:v>
                </c:pt>
                <c:pt idx="42">
                  <c:v>0.54056800000000005</c:v>
                </c:pt>
                <c:pt idx="43">
                  <c:v>0.29955999999999999</c:v>
                </c:pt>
                <c:pt idx="44">
                  <c:v>9.3108999999999997E-2</c:v>
                </c:pt>
                <c:pt idx="45">
                  <c:v>-8.7462999999999999E-2</c:v>
                </c:pt>
                <c:pt idx="46">
                  <c:v>9.3108999999999997E-2</c:v>
                </c:pt>
                <c:pt idx="47">
                  <c:v>3</c:v>
                </c:pt>
                <c:pt idx="48">
                  <c:v>9.3108999999999997E-2</c:v>
                </c:pt>
                <c:pt idx="49">
                  <c:v>-8.7462999999999999E-2</c:v>
                </c:pt>
                <c:pt idx="50">
                  <c:v>9.3108999999999997E-2</c:v>
                </c:pt>
                <c:pt idx="51">
                  <c:v>0.29955999999999999</c:v>
                </c:pt>
                <c:pt idx="52">
                  <c:v>0.54056800000000005</c:v>
                </c:pt>
                <c:pt idx="53">
                  <c:v>0.83007500000000001</c:v>
                </c:pt>
                <c:pt idx="54">
                  <c:v>0</c:v>
                </c:pt>
                <c:pt idx="55">
                  <c:v>1.192645</c:v>
                </c:pt>
                <c:pt idx="56">
                  <c:v>0.41503699999999999</c:v>
                </c:pt>
                <c:pt idx="57">
                  <c:v>1.678072</c:v>
                </c:pt>
                <c:pt idx="58">
                  <c:v>0.29955999999999999</c:v>
                </c:pt>
                <c:pt idx="59">
                  <c:v>1</c:v>
                </c:pt>
                <c:pt idx="60">
                  <c:v>0.54056800000000005</c:v>
                </c:pt>
                <c:pt idx="61">
                  <c:v>0.19264500000000001</c:v>
                </c:pt>
                <c:pt idx="62">
                  <c:v>2.4150369999999999</c:v>
                </c:pt>
                <c:pt idx="63">
                  <c:v>0</c:v>
                </c:pt>
                <c:pt idx="64">
                  <c:v>0.29955999999999999</c:v>
                </c:pt>
                <c:pt idx="65">
                  <c:v>0.67807200000000001</c:v>
                </c:pt>
                <c:pt idx="66">
                  <c:v>1.192645</c:v>
                </c:pt>
                <c:pt idx="67">
                  <c:v>0.54056800000000005</c:v>
                </c:pt>
                <c:pt idx="68">
                  <c:v>9.3108999999999997E-2</c:v>
                </c:pt>
                <c:pt idx="69">
                  <c:v>2</c:v>
                </c:pt>
                <c:pt idx="70">
                  <c:v>0.29955999999999999</c:v>
                </c:pt>
                <c:pt idx="71">
                  <c:v>0.83007500000000001</c:v>
                </c:pt>
                <c:pt idx="72">
                  <c:v>0.19264500000000001</c:v>
                </c:pt>
                <c:pt idx="73">
                  <c:v>1.678072</c:v>
                </c:pt>
                <c:pt idx="74">
                  <c:v>0</c:v>
                </c:pt>
                <c:pt idx="75">
                  <c:v>0.54056800000000005</c:v>
                </c:pt>
                <c:pt idx="76">
                  <c:v>1.4150370000000001</c:v>
                </c:pt>
                <c:pt idx="77">
                  <c:v>0.29955999999999999</c:v>
                </c:pt>
                <c:pt idx="78">
                  <c:v>1.192645</c:v>
                </c:pt>
                <c:pt idx="79">
                  <c:v>9.3108999999999997E-2</c:v>
                </c:pt>
                <c:pt idx="80">
                  <c:v>1</c:v>
                </c:pt>
                <c:pt idx="81">
                  <c:v>0.83007500000000001</c:v>
                </c:pt>
                <c:pt idx="82">
                  <c:v>0.67807200000000001</c:v>
                </c:pt>
                <c:pt idx="83">
                  <c:v>0.54056800000000005</c:v>
                </c:pt>
                <c:pt idx="84">
                  <c:v>0.41503699999999999</c:v>
                </c:pt>
                <c:pt idx="85">
                  <c:v>0.29955999999999999</c:v>
                </c:pt>
                <c:pt idx="86">
                  <c:v>0.19264500000000001</c:v>
                </c:pt>
                <c:pt idx="87">
                  <c:v>9.3108999999999997E-2</c:v>
                </c:pt>
                <c:pt idx="88">
                  <c:v>0</c:v>
                </c:pt>
                <c:pt idx="89">
                  <c:v>-0.16992499999999999</c:v>
                </c:pt>
                <c:pt idx="90">
                  <c:v>-0.16992499999999999</c:v>
                </c:pt>
                <c:pt idx="91">
                  <c:v>-8.7462999999999999E-2</c:v>
                </c:pt>
                <c:pt idx="92">
                  <c:v>9.3108999999999997E-2</c:v>
                </c:pt>
                <c:pt idx="93">
                  <c:v>0.41503699999999999</c:v>
                </c:pt>
                <c:pt idx="94">
                  <c:v>1</c:v>
                </c:pt>
                <c:pt idx="95">
                  <c:v>0.41503699999999999</c:v>
                </c:pt>
                <c:pt idx="96">
                  <c:v>9.3108999999999997E-2</c:v>
                </c:pt>
                <c:pt idx="97">
                  <c:v>-8.7462999999999999E-2</c:v>
                </c:pt>
                <c:pt idx="98">
                  <c:v>-0.16992499999999999</c:v>
                </c:pt>
                <c:pt idx="99">
                  <c:v>-0.16992499999999999</c:v>
                </c:pt>
                <c:pt idx="100">
                  <c:v>0</c:v>
                </c:pt>
                <c:pt idx="101">
                  <c:v>9.3108999999999997E-2</c:v>
                </c:pt>
                <c:pt idx="102">
                  <c:v>0.19264500000000001</c:v>
                </c:pt>
                <c:pt idx="103">
                  <c:v>0.29955999999999999</c:v>
                </c:pt>
                <c:pt idx="104">
                  <c:v>0.41503699999999999</c:v>
                </c:pt>
                <c:pt idx="105">
                  <c:v>0.54056800000000005</c:v>
                </c:pt>
                <c:pt idx="106">
                  <c:v>0.67807200000000001</c:v>
                </c:pt>
                <c:pt idx="107">
                  <c:v>0.83007500000000001</c:v>
                </c:pt>
                <c:pt idx="108">
                  <c:v>1</c:v>
                </c:pt>
                <c:pt idx="109">
                  <c:v>9.3108999999999997E-2</c:v>
                </c:pt>
                <c:pt idx="110">
                  <c:v>1.192645</c:v>
                </c:pt>
                <c:pt idx="111">
                  <c:v>0.29955999999999999</c:v>
                </c:pt>
                <c:pt idx="112">
                  <c:v>1.4150370000000001</c:v>
                </c:pt>
                <c:pt idx="113">
                  <c:v>0.54056800000000005</c:v>
                </c:pt>
                <c:pt idx="114">
                  <c:v>0</c:v>
                </c:pt>
                <c:pt idx="115">
                  <c:v>1.678072</c:v>
                </c:pt>
                <c:pt idx="116">
                  <c:v>0.19264500000000001</c:v>
                </c:pt>
                <c:pt idx="117">
                  <c:v>0.83007500000000001</c:v>
                </c:pt>
                <c:pt idx="118">
                  <c:v>0.29955999999999999</c:v>
                </c:pt>
                <c:pt idx="119">
                  <c:v>2</c:v>
                </c:pt>
                <c:pt idx="120">
                  <c:v>9.3108999999999997E-2</c:v>
                </c:pt>
                <c:pt idx="121">
                  <c:v>0.54056800000000005</c:v>
                </c:pt>
                <c:pt idx="122">
                  <c:v>1.192645</c:v>
                </c:pt>
                <c:pt idx="123">
                  <c:v>0.67807200000000001</c:v>
                </c:pt>
                <c:pt idx="124">
                  <c:v>0.29955999999999999</c:v>
                </c:pt>
                <c:pt idx="125">
                  <c:v>0</c:v>
                </c:pt>
                <c:pt idx="126">
                  <c:v>2.4150369999999999</c:v>
                </c:pt>
                <c:pt idx="127">
                  <c:v>0.19264500000000001</c:v>
                </c:pt>
                <c:pt idx="128">
                  <c:v>0.54056800000000005</c:v>
                </c:pt>
                <c:pt idx="129">
                  <c:v>1</c:v>
                </c:pt>
                <c:pt idx="130">
                  <c:v>0.29955999999999999</c:v>
                </c:pt>
                <c:pt idx="131">
                  <c:v>1.678072</c:v>
                </c:pt>
                <c:pt idx="132">
                  <c:v>0.41503699999999999</c:v>
                </c:pt>
                <c:pt idx="133">
                  <c:v>1.192645</c:v>
                </c:pt>
                <c:pt idx="134">
                  <c:v>0</c:v>
                </c:pt>
                <c:pt idx="135">
                  <c:v>0.83007500000000001</c:v>
                </c:pt>
                <c:pt idx="136">
                  <c:v>0.54056800000000005</c:v>
                </c:pt>
                <c:pt idx="137">
                  <c:v>0.29955999999999999</c:v>
                </c:pt>
                <c:pt idx="138">
                  <c:v>9.3108999999999997E-2</c:v>
                </c:pt>
                <c:pt idx="139">
                  <c:v>-8.7462999999999999E-2</c:v>
                </c:pt>
                <c:pt idx="140">
                  <c:v>9.3108999999999997E-2</c:v>
                </c:pt>
                <c:pt idx="141">
                  <c:v>3</c:v>
                </c:pt>
                <c:pt idx="142">
                  <c:v>9.3108999999999997E-2</c:v>
                </c:pt>
                <c:pt idx="143">
                  <c:v>-8.7462999999999999E-2</c:v>
                </c:pt>
                <c:pt idx="144">
                  <c:v>9.3108999999999997E-2</c:v>
                </c:pt>
                <c:pt idx="145">
                  <c:v>0.29955999999999999</c:v>
                </c:pt>
                <c:pt idx="146">
                  <c:v>0.54056800000000005</c:v>
                </c:pt>
                <c:pt idx="147">
                  <c:v>0.83007500000000001</c:v>
                </c:pt>
                <c:pt idx="148">
                  <c:v>0</c:v>
                </c:pt>
                <c:pt idx="149">
                  <c:v>1.192645</c:v>
                </c:pt>
                <c:pt idx="150">
                  <c:v>0.41503699999999999</c:v>
                </c:pt>
                <c:pt idx="151">
                  <c:v>1.678072</c:v>
                </c:pt>
                <c:pt idx="152">
                  <c:v>0.29955999999999999</c:v>
                </c:pt>
                <c:pt idx="153">
                  <c:v>1</c:v>
                </c:pt>
                <c:pt idx="154">
                  <c:v>0.54056800000000005</c:v>
                </c:pt>
                <c:pt idx="155">
                  <c:v>0.19264500000000001</c:v>
                </c:pt>
                <c:pt idx="156">
                  <c:v>2.4150369999999999</c:v>
                </c:pt>
                <c:pt idx="157">
                  <c:v>0</c:v>
                </c:pt>
                <c:pt idx="158">
                  <c:v>0.29955999999999999</c:v>
                </c:pt>
                <c:pt idx="159">
                  <c:v>0.67807200000000001</c:v>
                </c:pt>
                <c:pt idx="160">
                  <c:v>1.192645</c:v>
                </c:pt>
                <c:pt idx="161">
                  <c:v>0.54056800000000005</c:v>
                </c:pt>
                <c:pt idx="162">
                  <c:v>9.3108999999999997E-2</c:v>
                </c:pt>
                <c:pt idx="163">
                  <c:v>2</c:v>
                </c:pt>
                <c:pt idx="164">
                  <c:v>0.29955999999999999</c:v>
                </c:pt>
                <c:pt idx="165">
                  <c:v>0.83007500000000001</c:v>
                </c:pt>
                <c:pt idx="166">
                  <c:v>0.19264500000000001</c:v>
                </c:pt>
                <c:pt idx="167">
                  <c:v>1.678072</c:v>
                </c:pt>
                <c:pt idx="168">
                  <c:v>0</c:v>
                </c:pt>
                <c:pt idx="169">
                  <c:v>0.54056800000000005</c:v>
                </c:pt>
                <c:pt idx="170">
                  <c:v>1.4150370000000001</c:v>
                </c:pt>
                <c:pt idx="171">
                  <c:v>0.29955999999999999</c:v>
                </c:pt>
                <c:pt idx="172">
                  <c:v>1.192645</c:v>
                </c:pt>
                <c:pt idx="173">
                  <c:v>9.3108999999999997E-2</c:v>
                </c:pt>
                <c:pt idx="174">
                  <c:v>1</c:v>
                </c:pt>
                <c:pt idx="175">
                  <c:v>0.83007500000000001</c:v>
                </c:pt>
                <c:pt idx="176">
                  <c:v>0.67807200000000001</c:v>
                </c:pt>
                <c:pt idx="177">
                  <c:v>0.54056800000000005</c:v>
                </c:pt>
                <c:pt idx="178">
                  <c:v>0.41503699999999999</c:v>
                </c:pt>
                <c:pt idx="179">
                  <c:v>0.29955999999999999</c:v>
                </c:pt>
                <c:pt idx="180">
                  <c:v>0.19264500000000001</c:v>
                </c:pt>
                <c:pt idx="181">
                  <c:v>9.3108999999999997E-2</c:v>
                </c:pt>
                <c:pt idx="182">
                  <c:v>0</c:v>
                </c:pt>
                <c:pt idx="183">
                  <c:v>-8.7462999999999999E-2</c:v>
                </c:pt>
                <c:pt idx="184">
                  <c:v>-0.16992499999999999</c:v>
                </c:pt>
                <c:pt idx="185">
                  <c:v>-8.7462999999999999E-2</c:v>
                </c:pt>
                <c:pt idx="186">
                  <c:v>9.3108999999999997E-2</c:v>
                </c:pt>
                <c:pt idx="187">
                  <c:v>0.41503699999999999</c:v>
                </c:pt>
                <c:pt idx="188">
                  <c:v>4</c:v>
                </c:pt>
              </c:numCache>
            </c:numRef>
          </c:yVal>
          <c:smooth val="0"/>
          <c:extLst>
            <c:ext xmlns:c16="http://schemas.microsoft.com/office/drawing/2014/chart" uri="{C3380CC4-5D6E-409C-BE32-E72D297353CC}">
              <c16:uniqueId val="{00000000-CDE1-49C3-87EA-5998A8F0F2C5}"/>
            </c:ext>
          </c:extLst>
        </c:ser>
        <c:dLbls>
          <c:showLegendKey val="0"/>
          <c:showVal val="0"/>
          <c:showCatName val="0"/>
          <c:showSerName val="0"/>
          <c:showPercent val="0"/>
          <c:showBubbleSize val="0"/>
        </c:dLbls>
        <c:axId val="567358592"/>
        <c:axId val="567360032"/>
      </c:scatterChart>
      <c:valAx>
        <c:axId val="567358592"/>
        <c:scaling>
          <c:orientation val="minMax"/>
          <c:max val="2"/>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rgbClr val="002060"/>
                    </a:solidFill>
                    <a:latin typeface="+mn-lt"/>
                    <a:ea typeface="+mn-ea"/>
                    <a:cs typeface="+mn-cs"/>
                  </a:defRPr>
                </a:pPr>
                <a:r>
                  <a:rPr lang="en-US" sz="2000" b="1" i="0" baseline="0">
                    <a:solidFill>
                      <a:srgbClr val="002060"/>
                    </a:solidFill>
                  </a:rPr>
                  <a:t>Frequency relative to 1.0</a:t>
                </a:r>
              </a:p>
            </c:rich>
          </c:tx>
          <c:overlay val="0"/>
          <c:spPr>
            <a:noFill/>
            <a:ln>
              <a:noFill/>
            </a:ln>
            <a:effectLst/>
          </c:spPr>
          <c:txPr>
            <a:bodyPr rot="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7360032"/>
        <c:crosses val="autoZero"/>
        <c:crossBetween val="midCat"/>
        <c:majorUnit val="0.1"/>
      </c:valAx>
      <c:valAx>
        <c:axId val="567360032"/>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rgbClr val="002060"/>
                    </a:solidFill>
                    <a:latin typeface="+mn-lt"/>
                    <a:ea typeface="+mn-ea"/>
                    <a:cs typeface="+mn-cs"/>
                  </a:defRPr>
                </a:pPr>
                <a:r>
                  <a:rPr lang="en-US" sz="2000" b="1" i="0" baseline="0">
                    <a:solidFill>
                      <a:srgbClr val="002060"/>
                    </a:solidFill>
                  </a:rPr>
                  <a:t>Harmony Score</a:t>
                </a:r>
              </a:p>
            </c:rich>
          </c:tx>
          <c:overlay val="0"/>
          <c:spPr>
            <a:noFill/>
            <a:ln>
              <a:noFill/>
            </a:ln>
            <a:effectLst/>
          </c:spPr>
          <c:txPr>
            <a:bodyPr rot="-540000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73585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rgbClr val="7030A0"/>
                </a:solidFill>
                <a:latin typeface="+mn-lt"/>
                <a:ea typeface="+mn-ea"/>
                <a:cs typeface="+mn-cs"/>
              </a:defRPr>
            </a:pPr>
            <a:r>
              <a:rPr lang="en-US" sz="2400" b="1" i="0" baseline="0">
                <a:solidFill>
                  <a:srgbClr val="7030A0"/>
                </a:solidFill>
              </a:rPr>
              <a:t>Log and linear frequencies</a:t>
            </a:r>
          </a:p>
        </c:rich>
      </c:tx>
      <c:overlay val="0"/>
      <c:spPr>
        <a:noFill/>
        <a:ln>
          <a:noFill/>
        </a:ln>
        <a:effectLst/>
      </c:spPr>
      <c:txPr>
        <a:bodyPr rot="0" spcFirstLastPara="1" vertOverflow="ellipsis" vert="horz" wrap="square" anchor="ctr" anchorCtr="1"/>
        <a:lstStyle/>
        <a:p>
          <a:pPr>
            <a:defRPr sz="2400" b="1" i="0" u="none" strike="noStrike" kern="1200" spc="0" baseline="0">
              <a:solidFill>
                <a:srgbClr val="7030A0"/>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Log2</c:v>
                </c:pt>
              </c:strCache>
            </c:strRef>
          </c:tx>
          <c:spPr>
            <a:ln w="28575" cap="rnd">
              <a:solidFill>
                <a:schemeClr val="accent2">
                  <a:lumMod val="75000"/>
                </a:schemeClr>
              </a:solidFill>
              <a:round/>
            </a:ln>
            <a:effectLst/>
          </c:spPr>
          <c:marker>
            <c:symbol val="circle"/>
            <c:size val="5"/>
            <c:spPr>
              <a:solidFill>
                <a:schemeClr val="accent2"/>
              </a:solidFill>
              <a:ln w="31750">
                <a:solidFill>
                  <a:schemeClr val="accent2"/>
                </a:solidFill>
              </a:ln>
              <a:effectLst/>
            </c:spPr>
          </c:marker>
          <c:cat>
            <c:strRef>
              <c:f>Sheet1!$A$2:$A$26</c:f>
              <c:strCache>
                <c:ptCount val="25"/>
                <c:pt idx="0">
                  <c:v>A</c:v>
                </c:pt>
                <c:pt idx="1">
                  <c:v>A#</c:v>
                </c:pt>
                <c:pt idx="2">
                  <c:v>B</c:v>
                </c:pt>
                <c:pt idx="3">
                  <c:v>C</c:v>
                </c:pt>
                <c:pt idx="4">
                  <c:v>C#</c:v>
                </c:pt>
                <c:pt idx="5">
                  <c:v>D</c:v>
                </c:pt>
                <c:pt idx="6">
                  <c:v>D#</c:v>
                </c:pt>
                <c:pt idx="7">
                  <c:v>E</c:v>
                </c:pt>
                <c:pt idx="8">
                  <c:v>F</c:v>
                </c:pt>
                <c:pt idx="9">
                  <c:v>F#</c:v>
                </c:pt>
                <c:pt idx="10">
                  <c:v>G</c:v>
                </c:pt>
                <c:pt idx="11">
                  <c:v>G#</c:v>
                </c:pt>
                <c:pt idx="12">
                  <c:v>A2</c:v>
                </c:pt>
                <c:pt idx="13">
                  <c:v>A2#</c:v>
                </c:pt>
                <c:pt idx="14">
                  <c:v>B2</c:v>
                </c:pt>
                <c:pt idx="15">
                  <c:v>C2</c:v>
                </c:pt>
                <c:pt idx="16">
                  <c:v>C2#</c:v>
                </c:pt>
                <c:pt idx="17">
                  <c:v>D2</c:v>
                </c:pt>
                <c:pt idx="18">
                  <c:v>D2#</c:v>
                </c:pt>
                <c:pt idx="19">
                  <c:v>E2</c:v>
                </c:pt>
                <c:pt idx="20">
                  <c:v>F2</c:v>
                </c:pt>
                <c:pt idx="21">
                  <c:v>F2#</c:v>
                </c:pt>
                <c:pt idx="22">
                  <c:v>G2</c:v>
                </c:pt>
                <c:pt idx="23">
                  <c:v>G2#</c:v>
                </c:pt>
                <c:pt idx="24">
                  <c:v>A3</c:v>
                </c:pt>
              </c:strCache>
            </c:strRef>
          </c:cat>
          <c:val>
            <c:numRef>
              <c:f>Sheet1!$B$2:$B$26</c:f>
              <c:numCache>
                <c:formatCode>General</c:formatCode>
                <c:ptCount val="25"/>
                <c:pt idx="0">
                  <c:v>1</c:v>
                </c:pt>
                <c:pt idx="1">
                  <c:v>1.0595000000000001</c:v>
                </c:pt>
                <c:pt idx="2">
                  <c:v>1.1225000000000001</c:v>
                </c:pt>
                <c:pt idx="3">
                  <c:v>1.1892</c:v>
                </c:pt>
                <c:pt idx="4">
                  <c:v>1.2599</c:v>
                </c:pt>
                <c:pt idx="5">
                  <c:v>1.3348</c:v>
                </c:pt>
                <c:pt idx="6">
                  <c:v>1.4141999999999999</c:v>
                </c:pt>
                <c:pt idx="7">
                  <c:v>1.4983</c:v>
                </c:pt>
                <c:pt idx="8">
                  <c:v>1.5873999999999999</c:v>
                </c:pt>
                <c:pt idx="9">
                  <c:v>1.6818</c:v>
                </c:pt>
                <c:pt idx="10">
                  <c:v>1.7818000000000001</c:v>
                </c:pt>
                <c:pt idx="11">
                  <c:v>1.8877999999999999</c:v>
                </c:pt>
                <c:pt idx="12">
                  <c:v>2</c:v>
                </c:pt>
                <c:pt idx="13">
                  <c:v>2.1189</c:v>
                </c:pt>
                <c:pt idx="14">
                  <c:v>2.2448999999999999</c:v>
                </c:pt>
                <c:pt idx="15">
                  <c:v>2.3784000000000001</c:v>
                </c:pt>
                <c:pt idx="16">
                  <c:v>2.4998</c:v>
                </c:pt>
                <c:pt idx="17">
                  <c:v>2.6697000000000002</c:v>
                </c:pt>
                <c:pt idx="18">
                  <c:v>2.8283999999999998</c:v>
                </c:pt>
                <c:pt idx="19">
                  <c:v>2.9965999999999999</c:v>
                </c:pt>
                <c:pt idx="20">
                  <c:v>3.1747999999999998</c:v>
                </c:pt>
                <c:pt idx="21">
                  <c:v>3.3635999999999999</c:v>
                </c:pt>
                <c:pt idx="22">
                  <c:v>3.5636000000000001</c:v>
                </c:pt>
                <c:pt idx="23">
                  <c:v>3.7755000000000001</c:v>
                </c:pt>
                <c:pt idx="24">
                  <c:v>4</c:v>
                </c:pt>
              </c:numCache>
            </c:numRef>
          </c:val>
          <c:smooth val="0"/>
          <c:extLst>
            <c:ext xmlns:c16="http://schemas.microsoft.com/office/drawing/2014/chart" uri="{C3380CC4-5D6E-409C-BE32-E72D297353CC}">
              <c16:uniqueId val="{00000000-8BF5-4A37-B055-23B20BCF82ED}"/>
            </c:ext>
          </c:extLst>
        </c:ser>
        <c:ser>
          <c:idx val="1"/>
          <c:order val="1"/>
          <c:tx>
            <c:strRef>
              <c:f>Sheet1!$C$1</c:f>
              <c:strCache>
                <c:ptCount val="1"/>
                <c:pt idx="0">
                  <c:v>Half-Linear</c:v>
                </c:pt>
              </c:strCache>
            </c:strRef>
          </c:tx>
          <c:spPr>
            <a:ln w="25400" cap="rnd">
              <a:solidFill>
                <a:schemeClr val="accent4"/>
              </a:solidFill>
              <a:round/>
            </a:ln>
            <a:effectLst/>
          </c:spPr>
          <c:marker>
            <c:symbol val="circle"/>
            <c:size val="5"/>
            <c:spPr>
              <a:solidFill>
                <a:schemeClr val="accent4"/>
              </a:solidFill>
              <a:ln w="6350">
                <a:solidFill>
                  <a:schemeClr val="accent4"/>
                </a:solidFill>
              </a:ln>
              <a:effectLst/>
            </c:spPr>
          </c:marker>
          <c:cat>
            <c:strRef>
              <c:f>Sheet1!$A$2:$A$26</c:f>
              <c:strCache>
                <c:ptCount val="25"/>
                <c:pt idx="0">
                  <c:v>A</c:v>
                </c:pt>
                <c:pt idx="1">
                  <c:v>A#</c:v>
                </c:pt>
                <c:pt idx="2">
                  <c:v>B</c:v>
                </c:pt>
                <c:pt idx="3">
                  <c:v>C</c:v>
                </c:pt>
                <c:pt idx="4">
                  <c:v>C#</c:v>
                </c:pt>
                <c:pt idx="5">
                  <c:v>D</c:v>
                </c:pt>
                <c:pt idx="6">
                  <c:v>D#</c:v>
                </c:pt>
                <c:pt idx="7">
                  <c:v>E</c:v>
                </c:pt>
                <c:pt idx="8">
                  <c:v>F</c:v>
                </c:pt>
                <c:pt idx="9">
                  <c:v>F#</c:v>
                </c:pt>
                <c:pt idx="10">
                  <c:v>G</c:v>
                </c:pt>
                <c:pt idx="11">
                  <c:v>G#</c:v>
                </c:pt>
                <c:pt idx="12">
                  <c:v>A2</c:v>
                </c:pt>
                <c:pt idx="13">
                  <c:v>A2#</c:v>
                </c:pt>
                <c:pt idx="14">
                  <c:v>B2</c:v>
                </c:pt>
                <c:pt idx="15">
                  <c:v>C2</c:v>
                </c:pt>
                <c:pt idx="16">
                  <c:v>C2#</c:v>
                </c:pt>
                <c:pt idx="17">
                  <c:v>D2</c:v>
                </c:pt>
                <c:pt idx="18">
                  <c:v>D2#</c:v>
                </c:pt>
                <c:pt idx="19">
                  <c:v>E2</c:v>
                </c:pt>
                <c:pt idx="20">
                  <c:v>F2</c:v>
                </c:pt>
                <c:pt idx="21">
                  <c:v>F2#</c:v>
                </c:pt>
                <c:pt idx="22">
                  <c:v>G2</c:v>
                </c:pt>
                <c:pt idx="23">
                  <c:v>G2#</c:v>
                </c:pt>
                <c:pt idx="24">
                  <c:v>A3</c:v>
                </c:pt>
              </c:strCache>
            </c:strRef>
          </c:cat>
          <c:val>
            <c:numRef>
              <c:f>Sheet1!$C$2:$C$26</c:f>
              <c:numCache>
                <c:formatCode>General</c:formatCode>
                <c:ptCount val="25"/>
                <c:pt idx="0">
                  <c:v>1</c:v>
                </c:pt>
                <c:pt idx="1">
                  <c:v>1.0667</c:v>
                </c:pt>
                <c:pt idx="2">
                  <c:v>1.1333</c:v>
                </c:pt>
                <c:pt idx="3">
                  <c:v>1.2</c:v>
                </c:pt>
                <c:pt idx="4">
                  <c:v>1.2666999999999999</c:v>
                </c:pt>
                <c:pt idx="5">
                  <c:v>1.3332999999999999</c:v>
                </c:pt>
                <c:pt idx="6">
                  <c:v>1.4</c:v>
                </c:pt>
                <c:pt idx="7">
                  <c:v>1.5</c:v>
                </c:pt>
                <c:pt idx="8">
                  <c:v>1.6</c:v>
                </c:pt>
                <c:pt idx="9">
                  <c:v>1.7</c:v>
                </c:pt>
                <c:pt idx="10">
                  <c:v>1.8</c:v>
                </c:pt>
                <c:pt idx="11">
                  <c:v>1.9</c:v>
                </c:pt>
                <c:pt idx="12">
                  <c:v>2</c:v>
                </c:pt>
                <c:pt idx="13">
                  <c:v>2.1333000000000002</c:v>
                </c:pt>
                <c:pt idx="14">
                  <c:v>2.2667000000000002</c:v>
                </c:pt>
                <c:pt idx="15">
                  <c:v>2.4</c:v>
                </c:pt>
                <c:pt idx="16">
                  <c:v>2.5333000000000001</c:v>
                </c:pt>
                <c:pt idx="17">
                  <c:v>2.6667000000000001</c:v>
                </c:pt>
                <c:pt idx="18">
                  <c:v>2.8</c:v>
                </c:pt>
                <c:pt idx="19">
                  <c:v>3</c:v>
                </c:pt>
                <c:pt idx="20">
                  <c:v>3.2</c:v>
                </c:pt>
                <c:pt idx="21">
                  <c:v>3.4</c:v>
                </c:pt>
                <c:pt idx="22">
                  <c:v>3.6</c:v>
                </c:pt>
                <c:pt idx="23">
                  <c:v>3.8</c:v>
                </c:pt>
                <c:pt idx="24">
                  <c:v>4</c:v>
                </c:pt>
              </c:numCache>
            </c:numRef>
          </c:val>
          <c:smooth val="0"/>
          <c:extLst>
            <c:ext xmlns:c16="http://schemas.microsoft.com/office/drawing/2014/chart" uri="{C3380CC4-5D6E-409C-BE32-E72D297353CC}">
              <c16:uniqueId val="{00000001-8BF5-4A37-B055-23B20BCF82ED}"/>
            </c:ext>
          </c:extLst>
        </c:ser>
        <c:ser>
          <c:idx val="2"/>
          <c:order val="2"/>
          <c:tx>
            <c:strRef>
              <c:f>Sheet1!$D$1</c:f>
              <c:strCache>
                <c:ptCount val="1"/>
                <c:pt idx="0">
                  <c:v>Linear</c:v>
                </c:pt>
              </c:strCache>
            </c:strRef>
          </c:tx>
          <c:spPr>
            <a:ln w="28575" cap="rnd">
              <a:solidFill>
                <a:srgbClr val="FFC000"/>
              </a:solidFill>
              <a:round/>
            </a:ln>
            <a:effectLst/>
          </c:spPr>
          <c:marker>
            <c:symbol val="circle"/>
            <c:size val="5"/>
            <c:spPr>
              <a:solidFill>
                <a:srgbClr val="FFC000"/>
              </a:solidFill>
              <a:ln w="12700">
                <a:solidFill>
                  <a:srgbClr val="FFC000"/>
                </a:solidFill>
              </a:ln>
              <a:effectLst/>
            </c:spPr>
          </c:marker>
          <c:cat>
            <c:strRef>
              <c:f>Sheet1!$A$2:$A$26</c:f>
              <c:strCache>
                <c:ptCount val="25"/>
                <c:pt idx="0">
                  <c:v>A</c:v>
                </c:pt>
                <c:pt idx="1">
                  <c:v>A#</c:v>
                </c:pt>
                <c:pt idx="2">
                  <c:v>B</c:v>
                </c:pt>
                <c:pt idx="3">
                  <c:v>C</c:v>
                </c:pt>
                <c:pt idx="4">
                  <c:v>C#</c:v>
                </c:pt>
                <c:pt idx="5">
                  <c:v>D</c:v>
                </c:pt>
                <c:pt idx="6">
                  <c:v>D#</c:v>
                </c:pt>
                <c:pt idx="7">
                  <c:v>E</c:v>
                </c:pt>
                <c:pt idx="8">
                  <c:v>F</c:v>
                </c:pt>
                <c:pt idx="9">
                  <c:v>F#</c:v>
                </c:pt>
                <c:pt idx="10">
                  <c:v>G</c:v>
                </c:pt>
                <c:pt idx="11">
                  <c:v>G#</c:v>
                </c:pt>
                <c:pt idx="12">
                  <c:v>A2</c:v>
                </c:pt>
                <c:pt idx="13">
                  <c:v>A2#</c:v>
                </c:pt>
                <c:pt idx="14">
                  <c:v>B2</c:v>
                </c:pt>
                <c:pt idx="15">
                  <c:v>C2</c:v>
                </c:pt>
                <c:pt idx="16">
                  <c:v>C2#</c:v>
                </c:pt>
                <c:pt idx="17">
                  <c:v>D2</c:v>
                </c:pt>
                <c:pt idx="18">
                  <c:v>D2#</c:v>
                </c:pt>
                <c:pt idx="19">
                  <c:v>E2</c:v>
                </c:pt>
                <c:pt idx="20">
                  <c:v>F2</c:v>
                </c:pt>
                <c:pt idx="21">
                  <c:v>F2#</c:v>
                </c:pt>
                <c:pt idx="22">
                  <c:v>G2</c:v>
                </c:pt>
                <c:pt idx="23">
                  <c:v>G2#</c:v>
                </c:pt>
                <c:pt idx="24">
                  <c:v>A3</c:v>
                </c:pt>
              </c:strCache>
            </c:strRef>
          </c:cat>
          <c:val>
            <c:numRef>
              <c:f>Sheet1!$D$2:$D$26</c:f>
              <c:numCache>
                <c:formatCode>General</c:formatCode>
                <c:ptCount val="25"/>
                <c:pt idx="0">
                  <c:v>1</c:v>
                </c:pt>
                <c:pt idx="1">
                  <c:v>1.0832999999999999</c:v>
                </c:pt>
                <c:pt idx="2">
                  <c:v>1.1667000000000001</c:v>
                </c:pt>
                <c:pt idx="3">
                  <c:v>1.25</c:v>
                </c:pt>
                <c:pt idx="4">
                  <c:v>1.3332999999999999</c:v>
                </c:pt>
                <c:pt idx="5">
                  <c:v>1.4167000000000001</c:v>
                </c:pt>
                <c:pt idx="6">
                  <c:v>1.5</c:v>
                </c:pt>
                <c:pt idx="7">
                  <c:v>1.5832999999999999</c:v>
                </c:pt>
                <c:pt idx="8">
                  <c:v>1.6667000000000001</c:v>
                </c:pt>
                <c:pt idx="9">
                  <c:v>1.75</c:v>
                </c:pt>
                <c:pt idx="10">
                  <c:v>1.8332999999999999</c:v>
                </c:pt>
                <c:pt idx="11">
                  <c:v>1.9167000000000001</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numCache>
            </c:numRef>
          </c:val>
          <c:smooth val="0"/>
          <c:extLst>
            <c:ext xmlns:c16="http://schemas.microsoft.com/office/drawing/2014/chart" uri="{C3380CC4-5D6E-409C-BE32-E72D297353CC}">
              <c16:uniqueId val="{00000002-8BF5-4A37-B055-23B20BCF82ED}"/>
            </c:ext>
          </c:extLst>
        </c:ser>
        <c:dLbls>
          <c:showLegendKey val="0"/>
          <c:showVal val="0"/>
          <c:showCatName val="0"/>
          <c:showSerName val="0"/>
          <c:showPercent val="0"/>
          <c:showBubbleSize val="0"/>
        </c:dLbls>
        <c:marker val="1"/>
        <c:smooth val="0"/>
        <c:axId val="1241499072"/>
        <c:axId val="1241497408"/>
      </c:lineChart>
      <c:catAx>
        <c:axId val="124149907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i="0" baseline="0" dirty="0">
                    <a:solidFill>
                      <a:schemeClr val="accent5">
                        <a:lumMod val="50000"/>
                      </a:schemeClr>
                    </a:solidFill>
                  </a:rPr>
                  <a:t>Piano keys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accent3">
                    <a:lumMod val="50000"/>
                  </a:schemeClr>
                </a:solidFill>
                <a:latin typeface="+mn-lt"/>
                <a:ea typeface="+mn-ea"/>
                <a:cs typeface="+mn-cs"/>
              </a:defRPr>
            </a:pPr>
            <a:endParaRPr lang="en-US"/>
          </a:p>
        </c:txPr>
        <c:crossAx val="1241497408"/>
        <c:crosses val="autoZero"/>
        <c:auto val="1"/>
        <c:lblAlgn val="ctr"/>
        <c:lblOffset val="100"/>
        <c:noMultiLvlLbl val="0"/>
      </c:catAx>
      <c:valAx>
        <c:axId val="1241497408"/>
        <c:scaling>
          <c:orientation val="minMax"/>
          <c:max val="4"/>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accent3">
                        <a:lumMod val="50000"/>
                      </a:schemeClr>
                    </a:solidFill>
                    <a:latin typeface="+mn-lt"/>
                    <a:ea typeface="+mn-ea"/>
                    <a:cs typeface="+mn-cs"/>
                  </a:defRPr>
                </a:pPr>
                <a:r>
                  <a:rPr lang="en-US" sz="2000" b="1" i="0" baseline="0" dirty="0">
                    <a:solidFill>
                      <a:schemeClr val="accent3">
                        <a:lumMod val="50000"/>
                      </a:schemeClr>
                    </a:solidFill>
                  </a:rPr>
                  <a:t>Relative Frequency</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accent3">
                      <a:lumMod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accent3">
                    <a:lumMod val="50000"/>
                  </a:schemeClr>
                </a:solidFill>
                <a:latin typeface="+mn-lt"/>
                <a:ea typeface="+mn-ea"/>
                <a:cs typeface="+mn-cs"/>
              </a:defRPr>
            </a:pPr>
            <a:endParaRPr lang="en-US"/>
          </a:p>
        </c:txPr>
        <c:crossAx val="1241499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accent2">
          <a:lumMod val="75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7777777777777E-2"/>
          <c:y val="3.273809523809524E-2"/>
          <c:w val="0.96944444444444444"/>
          <c:h val="0.93452380952380953"/>
        </c:manualLayout>
      </c:layout>
      <c:scatterChart>
        <c:scatterStyle val="smoothMarker"/>
        <c:varyColors val="0"/>
        <c:ser>
          <c:idx val="0"/>
          <c:order val="0"/>
          <c:tx>
            <c:strRef>
              <c:f>Sheet1!$B$1</c:f>
              <c:strCache>
                <c:ptCount val="1"/>
                <c:pt idx="0">
                  <c:v>Bottom</c:v>
                </c:pt>
              </c:strCache>
            </c:strRef>
          </c:tx>
          <c:spPr>
            <a:ln w="31750" cap="rnd">
              <a:solidFill>
                <a:schemeClr val="accent1"/>
              </a:solidFill>
              <a:round/>
            </a:ln>
            <a:effectLst/>
          </c:spPr>
          <c:marker>
            <c:symbol val="none"/>
          </c:marker>
          <c:xVal>
            <c:numRef>
              <c:f>Sheet1!$A$2:$A$244</c:f>
              <c:numCache>
                <c:formatCode>General</c:formatCode>
                <c:ptCount val="24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pt idx="164">
                  <c:v>167</c:v>
                </c:pt>
                <c:pt idx="165">
                  <c:v>168</c:v>
                </c:pt>
                <c:pt idx="166">
                  <c:v>169</c:v>
                </c:pt>
                <c:pt idx="167">
                  <c:v>170</c:v>
                </c:pt>
                <c:pt idx="168">
                  <c:v>171</c:v>
                </c:pt>
                <c:pt idx="169">
                  <c:v>172</c:v>
                </c:pt>
                <c:pt idx="170">
                  <c:v>173</c:v>
                </c:pt>
                <c:pt idx="171">
                  <c:v>174</c:v>
                </c:pt>
                <c:pt idx="172">
                  <c:v>175</c:v>
                </c:pt>
                <c:pt idx="173">
                  <c:v>176</c:v>
                </c:pt>
                <c:pt idx="174">
                  <c:v>177</c:v>
                </c:pt>
                <c:pt idx="175">
                  <c:v>178</c:v>
                </c:pt>
                <c:pt idx="176">
                  <c:v>179</c:v>
                </c:pt>
                <c:pt idx="177">
                  <c:v>180</c:v>
                </c:pt>
                <c:pt idx="178">
                  <c:v>181</c:v>
                </c:pt>
                <c:pt idx="179">
                  <c:v>182</c:v>
                </c:pt>
                <c:pt idx="180">
                  <c:v>183</c:v>
                </c:pt>
                <c:pt idx="181">
                  <c:v>184</c:v>
                </c:pt>
                <c:pt idx="182">
                  <c:v>185</c:v>
                </c:pt>
                <c:pt idx="183">
                  <c:v>186</c:v>
                </c:pt>
                <c:pt idx="184">
                  <c:v>187</c:v>
                </c:pt>
                <c:pt idx="185">
                  <c:v>188</c:v>
                </c:pt>
                <c:pt idx="186">
                  <c:v>189</c:v>
                </c:pt>
                <c:pt idx="187">
                  <c:v>190</c:v>
                </c:pt>
                <c:pt idx="188">
                  <c:v>191</c:v>
                </c:pt>
                <c:pt idx="189">
                  <c:v>192</c:v>
                </c:pt>
                <c:pt idx="190">
                  <c:v>193</c:v>
                </c:pt>
                <c:pt idx="191">
                  <c:v>194</c:v>
                </c:pt>
                <c:pt idx="192">
                  <c:v>195</c:v>
                </c:pt>
                <c:pt idx="193">
                  <c:v>196</c:v>
                </c:pt>
                <c:pt idx="194">
                  <c:v>197</c:v>
                </c:pt>
                <c:pt idx="195">
                  <c:v>198</c:v>
                </c:pt>
                <c:pt idx="196">
                  <c:v>199</c:v>
                </c:pt>
                <c:pt idx="197">
                  <c:v>200</c:v>
                </c:pt>
                <c:pt idx="198">
                  <c:v>201</c:v>
                </c:pt>
                <c:pt idx="199">
                  <c:v>202</c:v>
                </c:pt>
                <c:pt idx="200">
                  <c:v>203</c:v>
                </c:pt>
                <c:pt idx="201">
                  <c:v>204</c:v>
                </c:pt>
                <c:pt idx="202">
                  <c:v>205</c:v>
                </c:pt>
                <c:pt idx="203">
                  <c:v>206</c:v>
                </c:pt>
                <c:pt idx="204">
                  <c:v>207</c:v>
                </c:pt>
                <c:pt idx="205">
                  <c:v>208</c:v>
                </c:pt>
                <c:pt idx="206">
                  <c:v>209</c:v>
                </c:pt>
                <c:pt idx="207">
                  <c:v>210</c:v>
                </c:pt>
                <c:pt idx="208">
                  <c:v>211</c:v>
                </c:pt>
                <c:pt idx="209">
                  <c:v>212</c:v>
                </c:pt>
                <c:pt idx="210">
                  <c:v>213</c:v>
                </c:pt>
                <c:pt idx="211">
                  <c:v>214</c:v>
                </c:pt>
                <c:pt idx="212">
                  <c:v>215</c:v>
                </c:pt>
                <c:pt idx="213">
                  <c:v>216</c:v>
                </c:pt>
                <c:pt idx="214">
                  <c:v>217</c:v>
                </c:pt>
                <c:pt idx="215">
                  <c:v>218</c:v>
                </c:pt>
                <c:pt idx="216">
                  <c:v>219</c:v>
                </c:pt>
                <c:pt idx="217">
                  <c:v>220</c:v>
                </c:pt>
                <c:pt idx="218">
                  <c:v>221</c:v>
                </c:pt>
                <c:pt idx="219">
                  <c:v>222</c:v>
                </c:pt>
                <c:pt idx="220">
                  <c:v>223</c:v>
                </c:pt>
                <c:pt idx="221">
                  <c:v>224</c:v>
                </c:pt>
                <c:pt idx="222">
                  <c:v>225</c:v>
                </c:pt>
                <c:pt idx="223">
                  <c:v>226</c:v>
                </c:pt>
                <c:pt idx="224">
                  <c:v>227</c:v>
                </c:pt>
                <c:pt idx="225">
                  <c:v>228</c:v>
                </c:pt>
                <c:pt idx="226">
                  <c:v>229</c:v>
                </c:pt>
                <c:pt idx="227">
                  <c:v>230</c:v>
                </c:pt>
                <c:pt idx="228">
                  <c:v>231</c:v>
                </c:pt>
                <c:pt idx="229">
                  <c:v>232</c:v>
                </c:pt>
                <c:pt idx="230">
                  <c:v>233</c:v>
                </c:pt>
                <c:pt idx="231">
                  <c:v>234</c:v>
                </c:pt>
                <c:pt idx="232">
                  <c:v>235</c:v>
                </c:pt>
                <c:pt idx="233">
                  <c:v>236</c:v>
                </c:pt>
                <c:pt idx="234">
                  <c:v>237</c:v>
                </c:pt>
                <c:pt idx="235">
                  <c:v>238</c:v>
                </c:pt>
                <c:pt idx="236">
                  <c:v>239</c:v>
                </c:pt>
                <c:pt idx="237">
                  <c:v>240</c:v>
                </c:pt>
                <c:pt idx="238">
                  <c:v>241</c:v>
                </c:pt>
                <c:pt idx="239">
                  <c:v>242</c:v>
                </c:pt>
                <c:pt idx="240">
                  <c:v>243</c:v>
                </c:pt>
              </c:numCache>
            </c:numRef>
          </c:xVal>
          <c:yVal>
            <c:numRef>
              <c:f>Sheet1!$B$2:$B$244</c:f>
              <c:numCache>
                <c:formatCode>General</c:formatCode>
                <c:ptCount val="241"/>
                <c:pt idx="0">
                  <c:v>0.28299999999999997</c:v>
                </c:pt>
                <c:pt idx="1">
                  <c:v>0.34599999999999997</c:v>
                </c:pt>
                <c:pt idx="2">
                  <c:v>0.38600000000000001</c:v>
                </c:pt>
                <c:pt idx="3">
                  <c:v>0.4</c:v>
                </c:pt>
                <c:pt idx="4">
                  <c:v>0.38600000000000001</c:v>
                </c:pt>
                <c:pt idx="5">
                  <c:v>0.34599999999999997</c:v>
                </c:pt>
                <c:pt idx="6">
                  <c:v>0.28299999999999997</c:v>
                </c:pt>
                <c:pt idx="7">
                  <c:v>0.2</c:v>
                </c:pt>
                <c:pt idx="8">
                  <c:v>0.104</c:v>
                </c:pt>
                <c:pt idx="9">
                  <c:v>0</c:v>
                </c:pt>
                <c:pt idx="10">
                  <c:v>-0.104</c:v>
                </c:pt>
                <c:pt idx="11">
                  <c:v>-0.2</c:v>
                </c:pt>
                <c:pt idx="12">
                  <c:v>-0.28299999999999997</c:v>
                </c:pt>
                <c:pt idx="13">
                  <c:v>-0.34599999999999997</c:v>
                </c:pt>
                <c:pt idx="14">
                  <c:v>-0.38600000000000001</c:v>
                </c:pt>
                <c:pt idx="15">
                  <c:v>-0.4</c:v>
                </c:pt>
                <c:pt idx="16">
                  <c:v>-0.38600000000000001</c:v>
                </c:pt>
                <c:pt idx="17">
                  <c:v>-0.34599999999999997</c:v>
                </c:pt>
                <c:pt idx="18">
                  <c:v>-0.28299999999999997</c:v>
                </c:pt>
                <c:pt idx="19">
                  <c:v>-0.2</c:v>
                </c:pt>
                <c:pt idx="20">
                  <c:v>-0.104</c:v>
                </c:pt>
                <c:pt idx="21">
                  <c:v>0</c:v>
                </c:pt>
                <c:pt idx="22">
                  <c:v>0.104</c:v>
                </c:pt>
                <c:pt idx="23">
                  <c:v>0.2</c:v>
                </c:pt>
                <c:pt idx="24">
                  <c:v>0.28299999999999997</c:v>
                </c:pt>
                <c:pt idx="25">
                  <c:v>0.34599999999999997</c:v>
                </c:pt>
                <c:pt idx="26">
                  <c:v>0.38600000000000001</c:v>
                </c:pt>
                <c:pt idx="27">
                  <c:v>0.4</c:v>
                </c:pt>
                <c:pt idx="28">
                  <c:v>0.38600000000000001</c:v>
                </c:pt>
                <c:pt idx="29">
                  <c:v>0.34599999999999997</c:v>
                </c:pt>
                <c:pt idx="30">
                  <c:v>0.28299999999999997</c:v>
                </c:pt>
                <c:pt idx="31">
                  <c:v>0.2</c:v>
                </c:pt>
                <c:pt idx="32">
                  <c:v>0.104</c:v>
                </c:pt>
                <c:pt idx="33">
                  <c:v>0</c:v>
                </c:pt>
                <c:pt idx="34">
                  <c:v>-0.104</c:v>
                </c:pt>
                <c:pt idx="35">
                  <c:v>-0.2</c:v>
                </c:pt>
                <c:pt idx="36">
                  <c:v>-0.28299999999999997</c:v>
                </c:pt>
                <c:pt idx="37">
                  <c:v>-0.34599999999999997</c:v>
                </c:pt>
                <c:pt idx="38">
                  <c:v>-0.38600000000000001</c:v>
                </c:pt>
                <c:pt idx="39">
                  <c:v>-0.4</c:v>
                </c:pt>
                <c:pt idx="40">
                  <c:v>-0.38600000000000001</c:v>
                </c:pt>
                <c:pt idx="41">
                  <c:v>-0.34599999999999997</c:v>
                </c:pt>
                <c:pt idx="42">
                  <c:v>-0.28299999999999997</c:v>
                </c:pt>
                <c:pt idx="43">
                  <c:v>-0.2</c:v>
                </c:pt>
                <c:pt idx="44">
                  <c:v>-0.104</c:v>
                </c:pt>
                <c:pt idx="45">
                  <c:v>0</c:v>
                </c:pt>
                <c:pt idx="46">
                  <c:v>0.104</c:v>
                </c:pt>
                <c:pt idx="47">
                  <c:v>0.2</c:v>
                </c:pt>
                <c:pt idx="48">
                  <c:v>0.28299999999999997</c:v>
                </c:pt>
                <c:pt idx="49">
                  <c:v>0.34599999999999997</c:v>
                </c:pt>
                <c:pt idx="50">
                  <c:v>0.38600000000000001</c:v>
                </c:pt>
                <c:pt idx="51">
                  <c:v>0.4</c:v>
                </c:pt>
                <c:pt idx="52">
                  <c:v>0.38600000000000001</c:v>
                </c:pt>
                <c:pt idx="53">
                  <c:v>0.34599999999999997</c:v>
                </c:pt>
                <c:pt idx="54">
                  <c:v>0.28299999999999997</c:v>
                </c:pt>
                <c:pt idx="55">
                  <c:v>0.2</c:v>
                </c:pt>
                <c:pt idx="56">
                  <c:v>0.104</c:v>
                </c:pt>
                <c:pt idx="57">
                  <c:v>0</c:v>
                </c:pt>
                <c:pt idx="58">
                  <c:v>-0.104</c:v>
                </c:pt>
                <c:pt idx="59">
                  <c:v>-0.2</c:v>
                </c:pt>
                <c:pt idx="60">
                  <c:v>-0.28299999999999997</c:v>
                </c:pt>
                <c:pt idx="61">
                  <c:v>-0.34599999999999997</c:v>
                </c:pt>
                <c:pt idx="62">
                  <c:v>-0.38600000000000001</c:v>
                </c:pt>
                <c:pt idx="63">
                  <c:v>-0.4</c:v>
                </c:pt>
                <c:pt idx="64">
                  <c:v>-0.38600000000000001</c:v>
                </c:pt>
                <c:pt idx="65">
                  <c:v>-0.34599999999999997</c:v>
                </c:pt>
                <c:pt idx="66">
                  <c:v>-0.28299999999999997</c:v>
                </c:pt>
                <c:pt idx="67">
                  <c:v>-0.2</c:v>
                </c:pt>
                <c:pt idx="68">
                  <c:v>-0.104</c:v>
                </c:pt>
                <c:pt idx="69">
                  <c:v>0</c:v>
                </c:pt>
                <c:pt idx="70">
                  <c:v>0.104</c:v>
                </c:pt>
                <c:pt idx="71">
                  <c:v>0.2</c:v>
                </c:pt>
                <c:pt idx="72">
                  <c:v>0.28299999999999997</c:v>
                </c:pt>
                <c:pt idx="73">
                  <c:v>0.34599999999999997</c:v>
                </c:pt>
                <c:pt idx="74">
                  <c:v>0.38600000000000001</c:v>
                </c:pt>
                <c:pt idx="75">
                  <c:v>0.4</c:v>
                </c:pt>
                <c:pt idx="76">
                  <c:v>0.38600000000000001</c:v>
                </c:pt>
                <c:pt idx="77">
                  <c:v>0.34599999999999997</c:v>
                </c:pt>
                <c:pt idx="78">
                  <c:v>0.28299999999999997</c:v>
                </c:pt>
                <c:pt idx="79">
                  <c:v>0.2</c:v>
                </c:pt>
                <c:pt idx="80">
                  <c:v>0.104</c:v>
                </c:pt>
                <c:pt idx="81">
                  <c:v>0</c:v>
                </c:pt>
                <c:pt idx="82">
                  <c:v>-0.104</c:v>
                </c:pt>
                <c:pt idx="83">
                  <c:v>-0.2</c:v>
                </c:pt>
                <c:pt idx="84">
                  <c:v>-0.28299999999999997</c:v>
                </c:pt>
                <c:pt idx="85">
                  <c:v>-0.34599999999999997</c:v>
                </c:pt>
                <c:pt idx="86">
                  <c:v>-0.38600000000000001</c:v>
                </c:pt>
                <c:pt idx="87">
                  <c:v>-0.4</c:v>
                </c:pt>
                <c:pt idx="88">
                  <c:v>-0.38600000000000001</c:v>
                </c:pt>
                <c:pt idx="89">
                  <c:v>-0.34599999999999997</c:v>
                </c:pt>
                <c:pt idx="90">
                  <c:v>-0.28299999999999997</c:v>
                </c:pt>
                <c:pt idx="91">
                  <c:v>-0.2</c:v>
                </c:pt>
                <c:pt idx="92">
                  <c:v>-0.104</c:v>
                </c:pt>
                <c:pt idx="93">
                  <c:v>0</c:v>
                </c:pt>
                <c:pt idx="94">
                  <c:v>0.104</c:v>
                </c:pt>
                <c:pt idx="95">
                  <c:v>0.2</c:v>
                </c:pt>
                <c:pt idx="96">
                  <c:v>0.28299999999999997</c:v>
                </c:pt>
                <c:pt idx="97">
                  <c:v>0.34599999999999997</c:v>
                </c:pt>
                <c:pt idx="98">
                  <c:v>0.38600000000000001</c:v>
                </c:pt>
                <c:pt idx="99">
                  <c:v>0.4</c:v>
                </c:pt>
                <c:pt idx="100">
                  <c:v>0.38600000000000001</c:v>
                </c:pt>
                <c:pt idx="101">
                  <c:v>0.34599999999999997</c:v>
                </c:pt>
                <c:pt idx="102">
                  <c:v>0.28299999999999997</c:v>
                </c:pt>
                <c:pt idx="103">
                  <c:v>0.2</c:v>
                </c:pt>
                <c:pt idx="104">
                  <c:v>0.104</c:v>
                </c:pt>
                <c:pt idx="105">
                  <c:v>0</c:v>
                </c:pt>
                <c:pt idx="106">
                  <c:v>-0.104</c:v>
                </c:pt>
                <c:pt idx="107">
                  <c:v>-0.2</c:v>
                </c:pt>
                <c:pt idx="108">
                  <c:v>-0.28299999999999997</c:v>
                </c:pt>
                <c:pt idx="109">
                  <c:v>-0.34599999999999997</c:v>
                </c:pt>
                <c:pt idx="110">
                  <c:v>-0.38600000000000001</c:v>
                </c:pt>
                <c:pt idx="111">
                  <c:v>-0.4</c:v>
                </c:pt>
                <c:pt idx="112">
                  <c:v>-0.38600000000000001</c:v>
                </c:pt>
                <c:pt idx="113">
                  <c:v>-0.34599999999999997</c:v>
                </c:pt>
                <c:pt idx="114">
                  <c:v>-0.28299999999999997</c:v>
                </c:pt>
                <c:pt idx="115">
                  <c:v>-0.2</c:v>
                </c:pt>
                <c:pt idx="116">
                  <c:v>-0.104</c:v>
                </c:pt>
                <c:pt idx="117">
                  <c:v>0</c:v>
                </c:pt>
                <c:pt idx="118">
                  <c:v>0.104</c:v>
                </c:pt>
                <c:pt idx="119">
                  <c:v>0.2</c:v>
                </c:pt>
                <c:pt idx="120">
                  <c:v>0.28299999999999997</c:v>
                </c:pt>
                <c:pt idx="121">
                  <c:v>0.34599999999999997</c:v>
                </c:pt>
                <c:pt idx="122">
                  <c:v>0.38600000000000001</c:v>
                </c:pt>
                <c:pt idx="123">
                  <c:v>0.4</c:v>
                </c:pt>
                <c:pt idx="124">
                  <c:v>0.38600000000000001</c:v>
                </c:pt>
                <c:pt idx="125">
                  <c:v>0.34599999999999997</c:v>
                </c:pt>
                <c:pt idx="126">
                  <c:v>0.28299999999999997</c:v>
                </c:pt>
                <c:pt idx="127">
                  <c:v>0.2</c:v>
                </c:pt>
                <c:pt idx="128">
                  <c:v>0.104</c:v>
                </c:pt>
                <c:pt idx="129">
                  <c:v>0</c:v>
                </c:pt>
                <c:pt idx="130">
                  <c:v>-0.104</c:v>
                </c:pt>
                <c:pt idx="131">
                  <c:v>-0.2</c:v>
                </c:pt>
                <c:pt idx="132">
                  <c:v>-0.28299999999999997</c:v>
                </c:pt>
                <c:pt idx="133">
                  <c:v>-0.34599999999999997</c:v>
                </c:pt>
                <c:pt idx="134">
                  <c:v>-0.38600000000000001</c:v>
                </c:pt>
                <c:pt idx="135">
                  <c:v>-0.4</c:v>
                </c:pt>
                <c:pt idx="136">
                  <c:v>-0.38600000000000001</c:v>
                </c:pt>
                <c:pt idx="137">
                  <c:v>-0.34599999999999997</c:v>
                </c:pt>
                <c:pt idx="138">
                  <c:v>-0.28299999999999997</c:v>
                </c:pt>
                <c:pt idx="139">
                  <c:v>-0.2</c:v>
                </c:pt>
                <c:pt idx="140">
                  <c:v>-0.104</c:v>
                </c:pt>
                <c:pt idx="141">
                  <c:v>0</c:v>
                </c:pt>
                <c:pt idx="142">
                  <c:v>0.104</c:v>
                </c:pt>
                <c:pt idx="143">
                  <c:v>0.2</c:v>
                </c:pt>
                <c:pt idx="144">
                  <c:v>0.28299999999999997</c:v>
                </c:pt>
                <c:pt idx="145">
                  <c:v>0.34599999999999997</c:v>
                </c:pt>
                <c:pt idx="146">
                  <c:v>0.38600000000000001</c:v>
                </c:pt>
                <c:pt idx="147">
                  <c:v>0.4</c:v>
                </c:pt>
                <c:pt idx="148">
                  <c:v>0.38600000000000001</c:v>
                </c:pt>
                <c:pt idx="149">
                  <c:v>0.34599999999999997</c:v>
                </c:pt>
                <c:pt idx="150">
                  <c:v>0.28299999999999997</c:v>
                </c:pt>
                <c:pt idx="151">
                  <c:v>0.2</c:v>
                </c:pt>
                <c:pt idx="152">
                  <c:v>0.104</c:v>
                </c:pt>
                <c:pt idx="153">
                  <c:v>0</c:v>
                </c:pt>
                <c:pt idx="154">
                  <c:v>-0.104</c:v>
                </c:pt>
                <c:pt idx="155">
                  <c:v>-0.2</c:v>
                </c:pt>
                <c:pt idx="156">
                  <c:v>-0.28299999999999997</c:v>
                </c:pt>
                <c:pt idx="157">
                  <c:v>-0.34599999999999997</c:v>
                </c:pt>
                <c:pt idx="158">
                  <c:v>-0.38600000000000001</c:v>
                </c:pt>
                <c:pt idx="159">
                  <c:v>-0.4</c:v>
                </c:pt>
                <c:pt idx="160">
                  <c:v>-0.38600000000000001</c:v>
                </c:pt>
                <c:pt idx="161">
                  <c:v>-0.34599999999999997</c:v>
                </c:pt>
                <c:pt idx="162">
                  <c:v>-0.28299999999999997</c:v>
                </c:pt>
                <c:pt idx="163">
                  <c:v>-0.2</c:v>
                </c:pt>
                <c:pt idx="164">
                  <c:v>-0.104</c:v>
                </c:pt>
                <c:pt idx="165">
                  <c:v>0</c:v>
                </c:pt>
                <c:pt idx="166">
                  <c:v>0.104</c:v>
                </c:pt>
                <c:pt idx="167">
                  <c:v>0.2</c:v>
                </c:pt>
                <c:pt idx="168">
                  <c:v>0.28299999999999997</c:v>
                </c:pt>
                <c:pt idx="169">
                  <c:v>0.34599999999999997</c:v>
                </c:pt>
                <c:pt idx="170">
                  <c:v>0.38600000000000001</c:v>
                </c:pt>
                <c:pt idx="171">
                  <c:v>0.4</c:v>
                </c:pt>
                <c:pt idx="172">
                  <c:v>0.38600000000000001</c:v>
                </c:pt>
                <c:pt idx="173">
                  <c:v>0.34599999999999997</c:v>
                </c:pt>
                <c:pt idx="174">
                  <c:v>0.28299999999999997</c:v>
                </c:pt>
                <c:pt idx="175">
                  <c:v>0.2</c:v>
                </c:pt>
                <c:pt idx="176">
                  <c:v>0.104</c:v>
                </c:pt>
                <c:pt idx="177">
                  <c:v>0</c:v>
                </c:pt>
                <c:pt idx="178">
                  <c:v>-0.104</c:v>
                </c:pt>
                <c:pt idx="179">
                  <c:v>-0.2</c:v>
                </c:pt>
                <c:pt idx="180">
                  <c:v>-0.28299999999999997</c:v>
                </c:pt>
                <c:pt idx="181">
                  <c:v>-0.34599999999999997</c:v>
                </c:pt>
                <c:pt idx="182">
                  <c:v>-0.38600000000000001</c:v>
                </c:pt>
                <c:pt idx="183">
                  <c:v>-0.4</c:v>
                </c:pt>
                <c:pt idx="184">
                  <c:v>-0.38600000000000001</c:v>
                </c:pt>
                <c:pt idx="185">
                  <c:v>-0.34599999999999997</c:v>
                </c:pt>
                <c:pt idx="186">
                  <c:v>-0.28299999999999997</c:v>
                </c:pt>
                <c:pt idx="187">
                  <c:v>-0.2</c:v>
                </c:pt>
                <c:pt idx="188">
                  <c:v>-0.104</c:v>
                </c:pt>
                <c:pt idx="189">
                  <c:v>0</c:v>
                </c:pt>
                <c:pt idx="190">
                  <c:v>0.104</c:v>
                </c:pt>
                <c:pt idx="191">
                  <c:v>0.2</c:v>
                </c:pt>
                <c:pt idx="192">
                  <c:v>0.28299999999999997</c:v>
                </c:pt>
                <c:pt idx="193">
                  <c:v>0.34599999999999997</c:v>
                </c:pt>
                <c:pt idx="194">
                  <c:v>0.38600000000000001</c:v>
                </c:pt>
                <c:pt idx="195">
                  <c:v>0.4</c:v>
                </c:pt>
                <c:pt idx="196">
                  <c:v>0.38600000000000001</c:v>
                </c:pt>
                <c:pt idx="197">
                  <c:v>0.34599999999999997</c:v>
                </c:pt>
                <c:pt idx="198">
                  <c:v>0.28299999999999997</c:v>
                </c:pt>
                <c:pt idx="199">
                  <c:v>0.2</c:v>
                </c:pt>
                <c:pt idx="200">
                  <c:v>0.104</c:v>
                </c:pt>
                <c:pt idx="201">
                  <c:v>0</c:v>
                </c:pt>
                <c:pt idx="202">
                  <c:v>-0.104</c:v>
                </c:pt>
                <c:pt idx="203">
                  <c:v>-0.2</c:v>
                </c:pt>
                <c:pt idx="204">
                  <c:v>-0.28299999999999997</c:v>
                </c:pt>
                <c:pt idx="205">
                  <c:v>-0.34599999999999997</c:v>
                </c:pt>
                <c:pt idx="206">
                  <c:v>-0.38600000000000001</c:v>
                </c:pt>
                <c:pt idx="207">
                  <c:v>-0.4</c:v>
                </c:pt>
                <c:pt idx="208">
                  <c:v>-0.38600000000000001</c:v>
                </c:pt>
                <c:pt idx="209">
                  <c:v>-0.34599999999999997</c:v>
                </c:pt>
                <c:pt idx="210">
                  <c:v>-0.28299999999999997</c:v>
                </c:pt>
                <c:pt idx="211">
                  <c:v>-0.2</c:v>
                </c:pt>
                <c:pt idx="212">
                  <c:v>-0.104</c:v>
                </c:pt>
                <c:pt idx="213">
                  <c:v>0</c:v>
                </c:pt>
                <c:pt idx="214">
                  <c:v>0.104</c:v>
                </c:pt>
                <c:pt idx="215">
                  <c:v>0.2</c:v>
                </c:pt>
                <c:pt idx="216">
                  <c:v>0.28299999999999997</c:v>
                </c:pt>
                <c:pt idx="217">
                  <c:v>0.34599999999999997</c:v>
                </c:pt>
                <c:pt idx="218">
                  <c:v>0.38600000000000001</c:v>
                </c:pt>
                <c:pt idx="219">
                  <c:v>0.4</c:v>
                </c:pt>
                <c:pt idx="220">
                  <c:v>0.38600000000000001</c:v>
                </c:pt>
                <c:pt idx="221">
                  <c:v>0.34599999999999997</c:v>
                </c:pt>
                <c:pt idx="222">
                  <c:v>0.28299999999999997</c:v>
                </c:pt>
                <c:pt idx="223">
                  <c:v>0.2</c:v>
                </c:pt>
                <c:pt idx="224">
                  <c:v>0.104</c:v>
                </c:pt>
                <c:pt idx="225">
                  <c:v>0</c:v>
                </c:pt>
                <c:pt idx="226">
                  <c:v>-0.104</c:v>
                </c:pt>
                <c:pt idx="227">
                  <c:v>-0.2</c:v>
                </c:pt>
                <c:pt idx="228">
                  <c:v>-0.28299999999999997</c:v>
                </c:pt>
                <c:pt idx="229">
                  <c:v>-0.34599999999999997</c:v>
                </c:pt>
                <c:pt idx="230">
                  <c:v>-0.38600000000000001</c:v>
                </c:pt>
                <c:pt idx="231">
                  <c:v>-0.4</c:v>
                </c:pt>
                <c:pt idx="232">
                  <c:v>-0.38600000000000001</c:v>
                </c:pt>
                <c:pt idx="233">
                  <c:v>-0.34599999999999997</c:v>
                </c:pt>
                <c:pt idx="234">
                  <c:v>-0.28299999999999997</c:v>
                </c:pt>
                <c:pt idx="235">
                  <c:v>-0.2</c:v>
                </c:pt>
                <c:pt idx="236">
                  <c:v>-0.104</c:v>
                </c:pt>
                <c:pt idx="237">
                  <c:v>0</c:v>
                </c:pt>
                <c:pt idx="238">
                  <c:v>0.104</c:v>
                </c:pt>
                <c:pt idx="239">
                  <c:v>0.2</c:v>
                </c:pt>
                <c:pt idx="240">
                  <c:v>0.28299999999999997</c:v>
                </c:pt>
              </c:numCache>
            </c:numRef>
          </c:yVal>
          <c:smooth val="1"/>
          <c:extLst>
            <c:ext xmlns:c16="http://schemas.microsoft.com/office/drawing/2014/chart" uri="{C3380CC4-5D6E-409C-BE32-E72D297353CC}">
              <c16:uniqueId val="{00000000-9FD3-4145-A7B3-8D721381455D}"/>
            </c:ext>
          </c:extLst>
        </c:ser>
        <c:ser>
          <c:idx val="1"/>
          <c:order val="1"/>
          <c:tx>
            <c:strRef>
              <c:f>Sheet1!$C$1</c:f>
              <c:strCache>
                <c:ptCount val="1"/>
                <c:pt idx="0">
                  <c:v>Middle</c:v>
                </c:pt>
              </c:strCache>
            </c:strRef>
          </c:tx>
          <c:spPr>
            <a:ln w="31750" cap="rnd">
              <a:solidFill>
                <a:schemeClr val="accent2"/>
              </a:solidFill>
              <a:round/>
            </a:ln>
            <a:effectLst/>
          </c:spPr>
          <c:marker>
            <c:symbol val="none"/>
          </c:marker>
          <c:xVal>
            <c:numRef>
              <c:f>Sheet1!$A$2:$A$244</c:f>
              <c:numCache>
                <c:formatCode>General</c:formatCode>
                <c:ptCount val="24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pt idx="164">
                  <c:v>167</c:v>
                </c:pt>
                <c:pt idx="165">
                  <c:v>168</c:v>
                </c:pt>
                <c:pt idx="166">
                  <c:v>169</c:v>
                </c:pt>
                <c:pt idx="167">
                  <c:v>170</c:v>
                </c:pt>
                <c:pt idx="168">
                  <c:v>171</c:v>
                </c:pt>
                <c:pt idx="169">
                  <c:v>172</c:v>
                </c:pt>
                <c:pt idx="170">
                  <c:v>173</c:v>
                </c:pt>
                <c:pt idx="171">
                  <c:v>174</c:v>
                </c:pt>
                <c:pt idx="172">
                  <c:v>175</c:v>
                </c:pt>
                <c:pt idx="173">
                  <c:v>176</c:v>
                </c:pt>
                <c:pt idx="174">
                  <c:v>177</c:v>
                </c:pt>
                <c:pt idx="175">
                  <c:v>178</c:v>
                </c:pt>
                <c:pt idx="176">
                  <c:v>179</c:v>
                </c:pt>
                <c:pt idx="177">
                  <c:v>180</c:v>
                </c:pt>
                <c:pt idx="178">
                  <c:v>181</c:v>
                </c:pt>
                <c:pt idx="179">
                  <c:v>182</c:v>
                </c:pt>
                <c:pt idx="180">
                  <c:v>183</c:v>
                </c:pt>
                <c:pt idx="181">
                  <c:v>184</c:v>
                </c:pt>
                <c:pt idx="182">
                  <c:v>185</c:v>
                </c:pt>
                <c:pt idx="183">
                  <c:v>186</c:v>
                </c:pt>
                <c:pt idx="184">
                  <c:v>187</c:v>
                </c:pt>
                <c:pt idx="185">
                  <c:v>188</c:v>
                </c:pt>
                <c:pt idx="186">
                  <c:v>189</c:v>
                </c:pt>
                <c:pt idx="187">
                  <c:v>190</c:v>
                </c:pt>
                <c:pt idx="188">
                  <c:v>191</c:v>
                </c:pt>
                <c:pt idx="189">
                  <c:v>192</c:v>
                </c:pt>
                <c:pt idx="190">
                  <c:v>193</c:v>
                </c:pt>
                <c:pt idx="191">
                  <c:v>194</c:v>
                </c:pt>
                <c:pt idx="192">
                  <c:v>195</c:v>
                </c:pt>
                <c:pt idx="193">
                  <c:v>196</c:v>
                </c:pt>
                <c:pt idx="194">
                  <c:v>197</c:v>
                </c:pt>
                <c:pt idx="195">
                  <c:v>198</c:v>
                </c:pt>
                <c:pt idx="196">
                  <c:v>199</c:v>
                </c:pt>
                <c:pt idx="197">
                  <c:v>200</c:v>
                </c:pt>
                <c:pt idx="198">
                  <c:v>201</c:v>
                </c:pt>
                <c:pt idx="199">
                  <c:v>202</c:v>
                </c:pt>
                <c:pt idx="200">
                  <c:v>203</c:v>
                </c:pt>
                <c:pt idx="201">
                  <c:v>204</c:v>
                </c:pt>
                <c:pt idx="202">
                  <c:v>205</c:v>
                </c:pt>
                <c:pt idx="203">
                  <c:v>206</c:v>
                </c:pt>
                <c:pt idx="204">
                  <c:v>207</c:v>
                </c:pt>
                <c:pt idx="205">
                  <c:v>208</c:v>
                </c:pt>
                <c:pt idx="206">
                  <c:v>209</c:v>
                </c:pt>
                <c:pt idx="207">
                  <c:v>210</c:v>
                </c:pt>
                <c:pt idx="208">
                  <c:v>211</c:v>
                </c:pt>
                <c:pt idx="209">
                  <c:v>212</c:v>
                </c:pt>
                <c:pt idx="210">
                  <c:v>213</c:v>
                </c:pt>
                <c:pt idx="211">
                  <c:v>214</c:v>
                </c:pt>
                <c:pt idx="212">
                  <c:v>215</c:v>
                </c:pt>
                <c:pt idx="213">
                  <c:v>216</c:v>
                </c:pt>
                <c:pt idx="214">
                  <c:v>217</c:v>
                </c:pt>
                <c:pt idx="215">
                  <c:v>218</c:v>
                </c:pt>
                <c:pt idx="216">
                  <c:v>219</c:v>
                </c:pt>
                <c:pt idx="217">
                  <c:v>220</c:v>
                </c:pt>
                <c:pt idx="218">
                  <c:v>221</c:v>
                </c:pt>
                <c:pt idx="219">
                  <c:v>222</c:v>
                </c:pt>
                <c:pt idx="220">
                  <c:v>223</c:v>
                </c:pt>
                <c:pt idx="221">
                  <c:v>224</c:v>
                </c:pt>
                <c:pt idx="222">
                  <c:v>225</c:v>
                </c:pt>
                <c:pt idx="223">
                  <c:v>226</c:v>
                </c:pt>
                <c:pt idx="224">
                  <c:v>227</c:v>
                </c:pt>
                <c:pt idx="225">
                  <c:v>228</c:v>
                </c:pt>
                <c:pt idx="226">
                  <c:v>229</c:v>
                </c:pt>
                <c:pt idx="227">
                  <c:v>230</c:v>
                </c:pt>
                <c:pt idx="228">
                  <c:v>231</c:v>
                </c:pt>
                <c:pt idx="229">
                  <c:v>232</c:v>
                </c:pt>
                <c:pt idx="230">
                  <c:v>233</c:v>
                </c:pt>
                <c:pt idx="231">
                  <c:v>234</c:v>
                </c:pt>
                <c:pt idx="232">
                  <c:v>235</c:v>
                </c:pt>
                <c:pt idx="233">
                  <c:v>236</c:v>
                </c:pt>
                <c:pt idx="234">
                  <c:v>237</c:v>
                </c:pt>
                <c:pt idx="235">
                  <c:v>238</c:v>
                </c:pt>
                <c:pt idx="236">
                  <c:v>239</c:v>
                </c:pt>
                <c:pt idx="237">
                  <c:v>240</c:v>
                </c:pt>
                <c:pt idx="238">
                  <c:v>241</c:v>
                </c:pt>
                <c:pt idx="239">
                  <c:v>242</c:v>
                </c:pt>
                <c:pt idx="240">
                  <c:v>243</c:v>
                </c:pt>
              </c:numCache>
            </c:numRef>
          </c:xVal>
          <c:yVal>
            <c:numRef>
              <c:f>Sheet1!$C$2:$C$244</c:f>
              <c:numCache>
                <c:formatCode>General</c:formatCode>
                <c:ptCount val="241"/>
                <c:pt idx="0">
                  <c:v>11</c:v>
                </c:pt>
                <c:pt idx="1">
                  <c:v>10.866</c:v>
                </c:pt>
                <c:pt idx="2">
                  <c:v>10.5</c:v>
                </c:pt>
                <c:pt idx="3">
                  <c:v>10</c:v>
                </c:pt>
                <c:pt idx="4">
                  <c:v>9.5</c:v>
                </c:pt>
                <c:pt idx="5">
                  <c:v>9.1340000000000003</c:v>
                </c:pt>
                <c:pt idx="6">
                  <c:v>9</c:v>
                </c:pt>
                <c:pt idx="7">
                  <c:v>9.1340000000000003</c:v>
                </c:pt>
                <c:pt idx="8">
                  <c:v>9.5</c:v>
                </c:pt>
                <c:pt idx="9">
                  <c:v>10</c:v>
                </c:pt>
                <c:pt idx="10">
                  <c:v>10.5</c:v>
                </c:pt>
                <c:pt idx="11">
                  <c:v>10.866</c:v>
                </c:pt>
                <c:pt idx="12">
                  <c:v>11</c:v>
                </c:pt>
                <c:pt idx="13">
                  <c:v>10.866</c:v>
                </c:pt>
                <c:pt idx="14">
                  <c:v>10.5</c:v>
                </c:pt>
                <c:pt idx="15">
                  <c:v>10</c:v>
                </c:pt>
                <c:pt idx="16">
                  <c:v>9.5</c:v>
                </c:pt>
                <c:pt idx="17">
                  <c:v>9.1340000000000003</c:v>
                </c:pt>
                <c:pt idx="18">
                  <c:v>9</c:v>
                </c:pt>
                <c:pt idx="19">
                  <c:v>9.1340000000000003</c:v>
                </c:pt>
                <c:pt idx="20">
                  <c:v>9.5</c:v>
                </c:pt>
                <c:pt idx="21">
                  <c:v>10</c:v>
                </c:pt>
                <c:pt idx="22">
                  <c:v>10.5</c:v>
                </c:pt>
                <c:pt idx="23">
                  <c:v>10.866</c:v>
                </c:pt>
                <c:pt idx="24">
                  <c:v>11</c:v>
                </c:pt>
                <c:pt idx="25">
                  <c:v>10.866</c:v>
                </c:pt>
                <c:pt idx="26">
                  <c:v>10.5</c:v>
                </c:pt>
                <c:pt idx="27">
                  <c:v>10</c:v>
                </c:pt>
                <c:pt idx="28">
                  <c:v>9.5</c:v>
                </c:pt>
                <c:pt idx="29">
                  <c:v>9.1340000000000003</c:v>
                </c:pt>
                <c:pt idx="30">
                  <c:v>9</c:v>
                </c:pt>
                <c:pt idx="31">
                  <c:v>9.1340000000000003</c:v>
                </c:pt>
                <c:pt idx="32">
                  <c:v>9.5</c:v>
                </c:pt>
                <c:pt idx="33">
                  <c:v>10</c:v>
                </c:pt>
                <c:pt idx="34">
                  <c:v>10.5</c:v>
                </c:pt>
                <c:pt idx="35">
                  <c:v>10.866</c:v>
                </c:pt>
                <c:pt idx="36">
                  <c:v>11</c:v>
                </c:pt>
                <c:pt idx="37">
                  <c:v>10.866</c:v>
                </c:pt>
                <c:pt idx="38">
                  <c:v>10.5</c:v>
                </c:pt>
                <c:pt idx="39">
                  <c:v>10</c:v>
                </c:pt>
                <c:pt idx="40">
                  <c:v>9.5</c:v>
                </c:pt>
                <c:pt idx="41">
                  <c:v>9.1340000000000003</c:v>
                </c:pt>
                <c:pt idx="42">
                  <c:v>9</c:v>
                </c:pt>
                <c:pt idx="43">
                  <c:v>9.1340000000000003</c:v>
                </c:pt>
                <c:pt idx="44">
                  <c:v>9.5</c:v>
                </c:pt>
                <c:pt idx="45">
                  <c:v>10</c:v>
                </c:pt>
                <c:pt idx="46">
                  <c:v>10.5</c:v>
                </c:pt>
                <c:pt idx="47">
                  <c:v>10.866</c:v>
                </c:pt>
                <c:pt idx="48">
                  <c:v>11</c:v>
                </c:pt>
                <c:pt idx="49">
                  <c:v>10.866</c:v>
                </c:pt>
                <c:pt idx="50">
                  <c:v>10.5</c:v>
                </c:pt>
                <c:pt idx="51">
                  <c:v>10</c:v>
                </c:pt>
                <c:pt idx="52">
                  <c:v>9.5</c:v>
                </c:pt>
                <c:pt idx="53">
                  <c:v>9.1340000000000003</c:v>
                </c:pt>
                <c:pt idx="54">
                  <c:v>9</c:v>
                </c:pt>
                <c:pt idx="55">
                  <c:v>9.1340000000000003</c:v>
                </c:pt>
                <c:pt idx="56">
                  <c:v>9.5</c:v>
                </c:pt>
                <c:pt idx="57">
                  <c:v>10</c:v>
                </c:pt>
                <c:pt idx="58">
                  <c:v>10.5</c:v>
                </c:pt>
                <c:pt idx="59">
                  <c:v>10.866</c:v>
                </c:pt>
                <c:pt idx="60">
                  <c:v>11</c:v>
                </c:pt>
                <c:pt idx="61">
                  <c:v>10.866</c:v>
                </c:pt>
                <c:pt idx="62">
                  <c:v>10.5</c:v>
                </c:pt>
                <c:pt idx="63">
                  <c:v>10</c:v>
                </c:pt>
                <c:pt idx="64">
                  <c:v>9.5</c:v>
                </c:pt>
                <c:pt idx="65">
                  <c:v>9.1340000000000003</c:v>
                </c:pt>
                <c:pt idx="66">
                  <c:v>9</c:v>
                </c:pt>
                <c:pt idx="67">
                  <c:v>9.1340000000000003</c:v>
                </c:pt>
                <c:pt idx="68">
                  <c:v>9.5</c:v>
                </c:pt>
                <c:pt idx="69">
                  <c:v>10</c:v>
                </c:pt>
                <c:pt idx="70">
                  <c:v>10.5</c:v>
                </c:pt>
                <c:pt idx="71">
                  <c:v>10.866</c:v>
                </c:pt>
                <c:pt idx="72">
                  <c:v>11</c:v>
                </c:pt>
                <c:pt idx="73">
                  <c:v>10.866</c:v>
                </c:pt>
                <c:pt idx="74">
                  <c:v>10.5</c:v>
                </c:pt>
                <c:pt idx="75">
                  <c:v>10</c:v>
                </c:pt>
                <c:pt idx="76">
                  <c:v>9.5</c:v>
                </c:pt>
                <c:pt idx="77">
                  <c:v>9.1340000000000003</c:v>
                </c:pt>
                <c:pt idx="78">
                  <c:v>9</c:v>
                </c:pt>
                <c:pt idx="79">
                  <c:v>9.1340000000000003</c:v>
                </c:pt>
                <c:pt idx="80">
                  <c:v>9.5</c:v>
                </c:pt>
                <c:pt idx="81">
                  <c:v>10</c:v>
                </c:pt>
                <c:pt idx="82">
                  <c:v>10.5</c:v>
                </c:pt>
                <c:pt idx="83">
                  <c:v>10.866</c:v>
                </c:pt>
                <c:pt idx="84">
                  <c:v>11</c:v>
                </c:pt>
                <c:pt idx="85">
                  <c:v>10.866</c:v>
                </c:pt>
                <c:pt idx="86">
                  <c:v>10.5</c:v>
                </c:pt>
                <c:pt idx="87">
                  <c:v>10</c:v>
                </c:pt>
                <c:pt idx="88">
                  <c:v>9.5</c:v>
                </c:pt>
                <c:pt idx="89">
                  <c:v>9.1340000000000003</c:v>
                </c:pt>
                <c:pt idx="90">
                  <c:v>9</c:v>
                </c:pt>
                <c:pt idx="91">
                  <c:v>9.1340000000000003</c:v>
                </c:pt>
                <c:pt idx="92">
                  <c:v>9.5</c:v>
                </c:pt>
                <c:pt idx="93">
                  <c:v>10</c:v>
                </c:pt>
                <c:pt idx="94">
                  <c:v>10.5</c:v>
                </c:pt>
                <c:pt idx="95">
                  <c:v>10.866</c:v>
                </c:pt>
                <c:pt idx="96">
                  <c:v>11</c:v>
                </c:pt>
                <c:pt idx="97">
                  <c:v>10.866</c:v>
                </c:pt>
                <c:pt idx="98">
                  <c:v>10.5</c:v>
                </c:pt>
                <c:pt idx="99">
                  <c:v>10</c:v>
                </c:pt>
                <c:pt idx="100">
                  <c:v>9.5</c:v>
                </c:pt>
                <c:pt idx="101">
                  <c:v>9.1340000000000003</c:v>
                </c:pt>
                <c:pt idx="102">
                  <c:v>9</c:v>
                </c:pt>
                <c:pt idx="103">
                  <c:v>9.1340000000000003</c:v>
                </c:pt>
                <c:pt idx="104">
                  <c:v>9.5</c:v>
                </c:pt>
                <c:pt idx="105">
                  <c:v>10</c:v>
                </c:pt>
                <c:pt idx="106">
                  <c:v>10.5</c:v>
                </c:pt>
                <c:pt idx="107">
                  <c:v>10.866</c:v>
                </c:pt>
                <c:pt idx="108">
                  <c:v>11</c:v>
                </c:pt>
                <c:pt idx="109">
                  <c:v>10.866</c:v>
                </c:pt>
                <c:pt idx="110">
                  <c:v>10.5</c:v>
                </c:pt>
                <c:pt idx="111">
                  <c:v>10</c:v>
                </c:pt>
                <c:pt idx="112">
                  <c:v>9.5</c:v>
                </c:pt>
                <c:pt idx="113">
                  <c:v>9.1340000000000003</c:v>
                </c:pt>
                <c:pt idx="114">
                  <c:v>9</c:v>
                </c:pt>
                <c:pt idx="115">
                  <c:v>9.1340000000000003</c:v>
                </c:pt>
                <c:pt idx="116">
                  <c:v>9.5</c:v>
                </c:pt>
                <c:pt idx="117">
                  <c:v>10</c:v>
                </c:pt>
                <c:pt idx="118">
                  <c:v>10.5</c:v>
                </c:pt>
                <c:pt idx="119">
                  <c:v>10.866</c:v>
                </c:pt>
                <c:pt idx="120">
                  <c:v>11</c:v>
                </c:pt>
                <c:pt idx="121">
                  <c:v>10.866</c:v>
                </c:pt>
                <c:pt idx="122">
                  <c:v>10.5</c:v>
                </c:pt>
                <c:pt idx="123">
                  <c:v>10</c:v>
                </c:pt>
                <c:pt idx="124">
                  <c:v>9.5</c:v>
                </c:pt>
                <c:pt idx="125">
                  <c:v>9.1340000000000003</c:v>
                </c:pt>
                <c:pt idx="126">
                  <c:v>9</c:v>
                </c:pt>
                <c:pt idx="127">
                  <c:v>9.1340000000000003</c:v>
                </c:pt>
                <c:pt idx="128">
                  <c:v>9.5</c:v>
                </c:pt>
                <c:pt idx="129">
                  <c:v>10</c:v>
                </c:pt>
                <c:pt idx="130">
                  <c:v>10.5</c:v>
                </c:pt>
                <c:pt idx="131">
                  <c:v>10.866</c:v>
                </c:pt>
                <c:pt idx="132">
                  <c:v>11</c:v>
                </c:pt>
                <c:pt idx="133">
                  <c:v>10.866</c:v>
                </c:pt>
                <c:pt idx="134">
                  <c:v>10.5</c:v>
                </c:pt>
                <c:pt idx="135">
                  <c:v>10</c:v>
                </c:pt>
                <c:pt idx="136">
                  <c:v>9.5</c:v>
                </c:pt>
                <c:pt idx="137">
                  <c:v>9.1340000000000003</c:v>
                </c:pt>
                <c:pt idx="138">
                  <c:v>9</c:v>
                </c:pt>
                <c:pt idx="139">
                  <c:v>9.1340000000000003</c:v>
                </c:pt>
                <c:pt idx="140">
                  <c:v>9.5</c:v>
                </c:pt>
                <c:pt idx="141">
                  <c:v>10</c:v>
                </c:pt>
                <c:pt idx="142">
                  <c:v>10.5</c:v>
                </c:pt>
                <c:pt idx="143">
                  <c:v>10.866</c:v>
                </c:pt>
                <c:pt idx="144">
                  <c:v>11</c:v>
                </c:pt>
                <c:pt idx="145">
                  <c:v>10.866</c:v>
                </c:pt>
                <c:pt idx="146">
                  <c:v>10.5</c:v>
                </c:pt>
                <c:pt idx="147">
                  <c:v>10</c:v>
                </c:pt>
                <c:pt idx="148">
                  <c:v>9.5</c:v>
                </c:pt>
                <c:pt idx="149">
                  <c:v>9.1340000000000003</c:v>
                </c:pt>
                <c:pt idx="150">
                  <c:v>9</c:v>
                </c:pt>
                <c:pt idx="151">
                  <c:v>9.1340000000000003</c:v>
                </c:pt>
                <c:pt idx="152">
                  <c:v>9.5</c:v>
                </c:pt>
                <c:pt idx="153">
                  <c:v>10</c:v>
                </c:pt>
                <c:pt idx="154">
                  <c:v>10.5</c:v>
                </c:pt>
                <c:pt idx="155">
                  <c:v>10.866</c:v>
                </c:pt>
                <c:pt idx="156">
                  <c:v>11</c:v>
                </c:pt>
                <c:pt idx="157">
                  <c:v>10.866</c:v>
                </c:pt>
                <c:pt idx="158">
                  <c:v>10.5</c:v>
                </c:pt>
                <c:pt idx="159">
                  <c:v>10</c:v>
                </c:pt>
                <c:pt idx="160">
                  <c:v>9.5</c:v>
                </c:pt>
                <c:pt idx="161">
                  <c:v>9.1340000000000003</c:v>
                </c:pt>
                <c:pt idx="162">
                  <c:v>9</c:v>
                </c:pt>
                <c:pt idx="163">
                  <c:v>9.1340000000000003</c:v>
                </c:pt>
                <c:pt idx="164">
                  <c:v>9.5</c:v>
                </c:pt>
                <c:pt idx="165">
                  <c:v>10</c:v>
                </c:pt>
                <c:pt idx="166">
                  <c:v>10.5</c:v>
                </c:pt>
                <c:pt idx="167">
                  <c:v>10.866</c:v>
                </c:pt>
                <c:pt idx="168">
                  <c:v>11</c:v>
                </c:pt>
                <c:pt idx="169">
                  <c:v>10.866</c:v>
                </c:pt>
                <c:pt idx="170">
                  <c:v>10.5</c:v>
                </c:pt>
                <c:pt idx="171">
                  <c:v>10</c:v>
                </c:pt>
                <c:pt idx="172">
                  <c:v>9.5</c:v>
                </c:pt>
                <c:pt idx="173">
                  <c:v>9.1340000000000003</c:v>
                </c:pt>
                <c:pt idx="174">
                  <c:v>9</c:v>
                </c:pt>
                <c:pt idx="175">
                  <c:v>9.1340000000000003</c:v>
                </c:pt>
                <c:pt idx="176">
                  <c:v>9.5</c:v>
                </c:pt>
                <c:pt idx="177">
                  <c:v>10</c:v>
                </c:pt>
                <c:pt idx="178">
                  <c:v>10.5</c:v>
                </c:pt>
                <c:pt idx="179">
                  <c:v>10.866</c:v>
                </c:pt>
                <c:pt idx="180">
                  <c:v>11</c:v>
                </c:pt>
                <c:pt idx="181">
                  <c:v>10.866</c:v>
                </c:pt>
                <c:pt idx="182">
                  <c:v>10.5</c:v>
                </c:pt>
                <c:pt idx="183">
                  <c:v>10</c:v>
                </c:pt>
                <c:pt idx="184">
                  <c:v>9.5</c:v>
                </c:pt>
                <c:pt idx="185">
                  <c:v>9.1340000000000003</c:v>
                </c:pt>
                <c:pt idx="186">
                  <c:v>9</c:v>
                </c:pt>
                <c:pt idx="187">
                  <c:v>9.1340000000000003</c:v>
                </c:pt>
                <c:pt idx="188">
                  <c:v>9.5</c:v>
                </c:pt>
                <c:pt idx="189">
                  <c:v>10</c:v>
                </c:pt>
                <c:pt idx="190">
                  <c:v>10.5</c:v>
                </c:pt>
                <c:pt idx="191">
                  <c:v>10.866</c:v>
                </c:pt>
                <c:pt idx="192">
                  <c:v>11</c:v>
                </c:pt>
                <c:pt idx="193">
                  <c:v>10.866</c:v>
                </c:pt>
                <c:pt idx="194">
                  <c:v>10.5</c:v>
                </c:pt>
                <c:pt idx="195">
                  <c:v>10</c:v>
                </c:pt>
                <c:pt idx="196">
                  <c:v>9.5</c:v>
                </c:pt>
                <c:pt idx="197">
                  <c:v>9.1340000000000003</c:v>
                </c:pt>
                <c:pt idx="198">
                  <c:v>9</c:v>
                </c:pt>
                <c:pt idx="199">
                  <c:v>9.1340000000000003</c:v>
                </c:pt>
                <c:pt idx="200">
                  <c:v>9.5</c:v>
                </c:pt>
                <c:pt idx="201">
                  <c:v>10</c:v>
                </c:pt>
                <c:pt idx="202">
                  <c:v>10.5</c:v>
                </c:pt>
                <c:pt idx="203">
                  <c:v>10.866</c:v>
                </c:pt>
                <c:pt idx="204">
                  <c:v>11</c:v>
                </c:pt>
                <c:pt idx="205">
                  <c:v>10.866</c:v>
                </c:pt>
                <c:pt idx="206">
                  <c:v>10.5</c:v>
                </c:pt>
                <c:pt idx="207">
                  <c:v>10</c:v>
                </c:pt>
                <c:pt idx="208">
                  <c:v>9.5</c:v>
                </c:pt>
                <c:pt idx="209">
                  <c:v>9.1340000000000003</c:v>
                </c:pt>
                <c:pt idx="210">
                  <c:v>9</c:v>
                </c:pt>
                <c:pt idx="211">
                  <c:v>9.1340000000000003</c:v>
                </c:pt>
                <c:pt idx="212">
                  <c:v>9.5</c:v>
                </c:pt>
                <c:pt idx="213">
                  <c:v>10</c:v>
                </c:pt>
                <c:pt idx="214">
                  <c:v>10.5</c:v>
                </c:pt>
                <c:pt idx="215">
                  <c:v>10.866</c:v>
                </c:pt>
                <c:pt idx="216">
                  <c:v>11</c:v>
                </c:pt>
                <c:pt idx="217">
                  <c:v>10.866</c:v>
                </c:pt>
                <c:pt idx="218">
                  <c:v>10.5</c:v>
                </c:pt>
                <c:pt idx="219">
                  <c:v>10</c:v>
                </c:pt>
                <c:pt idx="220">
                  <c:v>9.5</c:v>
                </c:pt>
                <c:pt idx="221">
                  <c:v>9.1340000000000003</c:v>
                </c:pt>
                <c:pt idx="222">
                  <c:v>9</c:v>
                </c:pt>
                <c:pt idx="223">
                  <c:v>9.1340000000000003</c:v>
                </c:pt>
                <c:pt idx="224">
                  <c:v>9.5</c:v>
                </c:pt>
                <c:pt idx="225">
                  <c:v>10</c:v>
                </c:pt>
                <c:pt idx="226">
                  <c:v>10.5</c:v>
                </c:pt>
                <c:pt idx="227">
                  <c:v>10.866</c:v>
                </c:pt>
                <c:pt idx="228">
                  <c:v>11</c:v>
                </c:pt>
                <c:pt idx="229">
                  <c:v>10.866</c:v>
                </c:pt>
                <c:pt idx="230">
                  <c:v>10.5</c:v>
                </c:pt>
                <c:pt idx="231">
                  <c:v>10</c:v>
                </c:pt>
                <c:pt idx="232">
                  <c:v>9.5</c:v>
                </c:pt>
                <c:pt idx="233">
                  <c:v>9.1340000000000003</c:v>
                </c:pt>
                <c:pt idx="234">
                  <c:v>9</c:v>
                </c:pt>
                <c:pt idx="235">
                  <c:v>9.1340000000000003</c:v>
                </c:pt>
                <c:pt idx="236">
                  <c:v>9.5</c:v>
                </c:pt>
                <c:pt idx="237">
                  <c:v>10</c:v>
                </c:pt>
                <c:pt idx="238">
                  <c:v>10.5</c:v>
                </c:pt>
                <c:pt idx="239">
                  <c:v>10.866</c:v>
                </c:pt>
                <c:pt idx="240">
                  <c:v>11</c:v>
                </c:pt>
              </c:numCache>
            </c:numRef>
          </c:yVal>
          <c:smooth val="1"/>
          <c:extLst>
            <c:ext xmlns:c16="http://schemas.microsoft.com/office/drawing/2014/chart" uri="{C3380CC4-5D6E-409C-BE32-E72D297353CC}">
              <c16:uniqueId val="{00000001-9FD3-4145-A7B3-8D721381455D}"/>
            </c:ext>
          </c:extLst>
        </c:ser>
        <c:ser>
          <c:idx val="2"/>
          <c:order val="2"/>
          <c:tx>
            <c:strRef>
              <c:f>Sheet1!$D$1</c:f>
              <c:strCache>
                <c:ptCount val="1"/>
                <c:pt idx="0">
                  <c:v>Top</c:v>
                </c:pt>
              </c:strCache>
            </c:strRef>
          </c:tx>
          <c:spPr>
            <a:ln w="31750" cap="rnd">
              <a:solidFill>
                <a:schemeClr val="accent2"/>
              </a:solidFill>
              <a:round/>
            </a:ln>
            <a:effectLst/>
          </c:spPr>
          <c:marker>
            <c:symbol val="none"/>
          </c:marker>
          <c:xVal>
            <c:numRef>
              <c:f>Sheet1!$A$2:$A$244</c:f>
              <c:numCache>
                <c:formatCode>General</c:formatCode>
                <c:ptCount val="24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pt idx="164">
                  <c:v>167</c:v>
                </c:pt>
                <c:pt idx="165">
                  <c:v>168</c:v>
                </c:pt>
                <c:pt idx="166">
                  <c:v>169</c:v>
                </c:pt>
                <c:pt idx="167">
                  <c:v>170</c:v>
                </c:pt>
                <c:pt idx="168">
                  <c:v>171</c:v>
                </c:pt>
                <c:pt idx="169">
                  <c:v>172</c:v>
                </c:pt>
                <c:pt idx="170">
                  <c:v>173</c:v>
                </c:pt>
                <c:pt idx="171">
                  <c:v>174</c:v>
                </c:pt>
                <c:pt idx="172">
                  <c:v>175</c:v>
                </c:pt>
                <c:pt idx="173">
                  <c:v>176</c:v>
                </c:pt>
                <c:pt idx="174">
                  <c:v>177</c:v>
                </c:pt>
                <c:pt idx="175">
                  <c:v>178</c:v>
                </c:pt>
                <c:pt idx="176">
                  <c:v>179</c:v>
                </c:pt>
                <c:pt idx="177">
                  <c:v>180</c:v>
                </c:pt>
                <c:pt idx="178">
                  <c:v>181</c:v>
                </c:pt>
                <c:pt idx="179">
                  <c:v>182</c:v>
                </c:pt>
                <c:pt idx="180">
                  <c:v>183</c:v>
                </c:pt>
                <c:pt idx="181">
                  <c:v>184</c:v>
                </c:pt>
                <c:pt idx="182">
                  <c:v>185</c:v>
                </c:pt>
                <c:pt idx="183">
                  <c:v>186</c:v>
                </c:pt>
                <c:pt idx="184">
                  <c:v>187</c:v>
                </c:pt>
                <c:pt idx="185">
                  <c:v>188</c:v>
                </c:pt>
                <c:pt idx="186">
                  <c:v>189</c:v>
                </c:pt>
                <c:pt idx="187">
                  <c:v>190</c:v>
                </c:pt>
                <c:pt idx="188">
                  <c:v>191</c:v>
                </c:pt>
                <c:pt idx="189">
                  <c:v>192</c:v>
                </c:pt>
                <c:pt idx="190">
                  <c:v>193</c:v>
                </c:pt>
                <c:pt idx="191">
                  <c:v>194</c:v>
                </c:pt>
                <c:pt idx="192">
                  <c:v>195</c:v>
                </c:pt>
                <c:pt idx="193">
                  <c:v>196</c:v>
                </c:pt>
                <c:pt idx="194">
                  <c:v>197</c:v>
                </c:pt>
                <c:pt idx="195">
                  <c:v>198</c:v>
                </c:pt>
                <c:pt idx="196">
                  <c:v>199</c:v>
                </c:pt>
                <c:pt idx="197">
                  <c:v>200</c:v>
                </c:pt>
                <c:pt idx="198">
                  <c:v>201</c:v>
                </c:pt>
                <c:pt idx="199">
                  <c:v>202</c:v>
                </c:pt>
                <c:pt idx="200">
                  <c:v>203</c:v>
                </c:pt>
                <c:pt idx="201">
                  <c:v>204</c:v>
                </c:pt>
                <c:pt idx="202">
                  <c:v>205</c:v>
                </c:pt>
                <c:pt idx="203">
                  <c:v>206</c:v>
                </c:pt>
                <c:pt idx="204">
                  <c:v>207</c:v>
                </c:pt>
                <c:pt idx="205">
                  <c:v>208</c:v>
                </c:pt>
                <c:pt idx="206">
                  <c:v>209</c:v>
                </c:pt>
                <c:pt idx="207">
                  <c:v>210</c:v>
                </c:pt>
                <c:pt idx="208">
                  <c:v>211</c:v>
                </c:pt>
                <c:pt idx="209">
                  <c:v>212</c:v>
                </c:pt>
                <c:pt idx="210">
                  <c:v>213</c:v>
                </c:pt>
                <c:pt idx="211">
                  <c:v>214</c:v>
                </c:pt>
                <c:pt idx="212">
                  <c:v>215</c:v>
                </c:pt>
                <c:pt idx="213">
                  <c:v>216</c:v>
                </c:pt>
                <c:pt idx="214">
                  <c:v>217</c:v>
                </c:pt>
                <c:pt idx="215">
                  <c:v>218</c:v>
                </c:pt>
                <c:pt idx="216">
                  <c:v>219</c:v>
                </c:pt>
                <c:pt idx="217">
                  <c:v>220</c:v>
                </c:pt>
                <c:pt idx="218">
                  <c:v>221</c:v>
                </c:pt>
                <c:pt idx="219">
                  <c:v>222</c:v>
                </c:pt>
                <c:pt idx="220">
                  <c:v>223</c:v>
                </c:pt>
                <c:pt idx="221">
                  <c:v>224</c:v>
                </c:pt>
                <c:pt idx="222">
                  <c:v>225</c:v>
                </c:pt>
                <c:pt idx="223">
                  <c:v>226</c:v>
                </c:pt>
                <c:pt idx="224">
                  <c:v>227</c:v>
                </c:pt>
                <c:pt idx="225">
                  <c:v>228</c:v>
                </c:pt>
                <c:pt idx="226">
                  <c:v>229</c:v>
                </c:pt>
                <c:pt idx="227">
                  <c:v>230</c:v>
                </c:pt>
                <c:pt idx="228">
                  <c:v>231</c:v>
                </c:pt>
                <c:pt idx="229">
                  <c:v>232</c:v>
                </c:pt>
                <c:pt idx="230">
                  <c:v>233</c:v>
                </c:pt>
                <c:pt idx="231">
                  <c:v>234</c:v>
                </c:pt>
                <c:pt idx="232">
                  <c:v>235</c:v>
                </c:pt>
                <c:pt idx="233">
                  <c:v>236</c:v>
                </c:pt>
                <c:pt idx="234">
                  <c:v>237</c:v>
                </c:pt>
                <c:pt idx="235">
                  <c:v>238</c:v>
                </c:pt>
                <c:pt idx="236">
                  <c:v>239</c:v>
                </c:pt>
                <c:pt idx="237">
                  <c:v>240</c:v>
                </c:pt>
                <c:pt idx="238">
                  <c:v>241</c:v>
                </c:pt>
                <c:pt idx="239">
                  <c:v>242</c:v>
                </c:pt>
                <c:pt idx="240">
                  <c:v>243</c:v>
                </c:pt>
              </c:numCache>
            </c:numRef>
          </c:xVal>
          <c:yVal>
            <c:numRef>
              <c:f>Sheet1!$D$2:$D$244</c:f>
              <c:numCache>
                <c:formatCode>General</c:formatCode>
                <c:ptCount val="241"/>
                <c:pt idx="0">
                  <c:v>20.2</c:v>
                </c:pt>
                <c:pt idx="1">
                  <c:v>20.257000000000001</c:v>
                </c:pt>
                <c:pt idx="2">
                  <c:v>20.306000000000001</c:v>
                </c:pt>
                <c:pt idx="3">
                  <c:v>20.346</c:v>
                </c:pt>
                <c:pt idx="4">
                  <c:v>20.376000000000001</c:v>
                </c:pt>
                <c:pt idx="5">
                  <c:v>20.393999999999998</c:v>
                </c:pt>
                <c:pt idx="6">
                  <c:v>20.399999999999999</c:v>
                </c:pt>
                <c:pt idx="7">
                  <c:v>20.393999999999998</c:v>
                </c:pt>
                <c:pt idx="8">
                  <c:v>20.376000000000001</c:v>
                </c:pt>
                <c:pt idx="9">
                  <c:v>20.346</c:v>
                </c:pt>
                <c:pt idx="10">
                  <c:v>20.306000000000001</c:v>
                </c:pt>
                <c:pt idx="11">
                  <c:v>20.257000000000001</c:v>
                </c:pt>
                <c:pt idx="12">
                  <c:v>20.2</c:v>
                </c:pt>
                <c:pt idx="13">
                  <c:v>20.137</c:v>
                </c:pt>
                <c:pt idx="14">
                  <c:v>20.068999999999999</c:v>
                </c:pt>
                <c:pt idx="15">
                  <c:v>20</c:v>
                </c:pt>
                <c:pt idx="16">
                  <c:v>19.931000000000001</c:v>
                </c:pt>
                <c:pt idx="17">
                  <c:v>19.863</c:v>
                </c:pt>
                <c:pt idx="18">
                  <c:v>19.8</c:v>
                </c:pt>
                <c:pt idx="19">
                  <c:v>19.742999999999999</c:v>
                </c:pt>
                <c:pt idx="20">
                  <c:v>19.693999999999999</c:v>
                </c:pt>
                <c:pt idx="21">
                  <c:v>19.654</c:v>
                </c:pt>
                <c:pt idx="22">
                  <c:v>19.623999999999999</c:v>
                </c:pt>
                <c:pt idx="23">
                  <c:v>19.606000000000002</c:v>
                </c:pt>
                <c:pt idx="24">
                  <c:v>19.600000000000001</c:v>
                </c:pt>
                <c:pt idx="25">
                  <c:v>19.606000000000002</c:v>
                </c:pt>
                <c:pt idx="26">
                  <c:v>19.623999999999999</c:v>
                </c:pt>
                <c:pt idx="27">
                  <c:v>19.654</c:v>
                </c:pt>
                <c:pt idx="28">
                  <c:v>19.693999999999999</c:v>
                </c:pt>
                <c:pt idx="29">
                  <c:v>19.742999999999999</c:v>
                </c:pt>
                <c:pt idx="30">
                  <c:v>19.8</c:v>
                </c:pt>
                <c:pt idx="31">
                  <c:v>19.863</c:v>
                </c:pt>
                <c:pt idx="32">
                  <c:v>19.931000000000001</c:v>
                </c:pt>
                <c:pt idx="33">
                  <c:v>20</c:v>
                </c:pt>
                <c:pt idx="34">
                  <c:v>20.068999999999999</c:v>
                </c:pt>
                <c:pt idx="35">
                  <c:v>20.137</c:v>
                </c:pt>
                <c:pt idx="36">
                  <c:v>20.2</c:v>
                </c:pt>
                <c:pt idx="37">
                  <c:v>20.257000000000001</c:v>
                </c:pt>
                <c:pt idx="38">
                  <c:v>20.306000000000001</c:v>
                </c:pt>
                <c:pt idx="39">
                  <c:v>20.346</c:v>
                </c:pt>
                <c:pt idx="40">
                  <c:v>20.376000000000001</c:v>
                </c:pt>
                <c:pt idx="41">
                  <c:v>20.393999999999998</c:v>
                </c:pt>
                <c:pt idx="42">
                  <c:v>20.399999999999999</c:v>
                </c:pt>
                <c:pt idx="43">
                  <c:v>20.393999999999998</c:v>
                </c:pt>
                <c:pt idx="44">
                  <c:v>20.376000000000001</c:v>
                </c:pt>
                <c:pt idx="45">
                  <c:v>20.346</c:v>
                </c:pt>
                <c:pt idx="46">
                  <c:v>20.306000000000001</c:v>
                </c:pt>
                <c:pt idx="47">
                  <c:v>20.257000000000001</c:v>
                </c:pt>
                <c:pt idx="48">
                  <c:v>20.2</c:v>
                </c:pt>
                <c:pt idx="49">
                  <c:v>20.137</c:v>
                </c:pt>
                <c:pt idx="50">
                  <c:v>20.068999999999999</c:v>
                </c:pt>
                <c:pt idx="51">
                  <c:v>20</c:v>
                </c:pt>
                <c:pt idx="52">
                  <c:v>19.931000000000001</c:v>
                </c:pt>
                <c:pt idx="53">
                  <c:v>19.863</c:v>
                </c:pt>
                <c:pt idx="54">
                  <c:v>19.8</c:v>
                </c:pt>
                <c:pt idx="55">
                  <c:v>19.742999999999999</c:v>
                </c:pt>
                <c:pt idx="56">
                  <c:v>19.693999999999999</c:v>
                </c:pt>
                <c:pt idx="57">
                  <c:v>19.654</c:v>
                </c:pt>
                <c:pt idx="58">
                  <c:v>19.623999999999999</c:v>
                </c:pt>
                <c:pt idx="59">
                  <c:v>19.606000000000002</c:v>
                </c:pt>
                <c:pt idx="60">
                  <c:v>19.600000000000001</c:v>
                </c:pt>
                <c:pt idx="61">
                  <c:v>19.606000000000002</c:v>
                </c:pt>
                <c:pt idx="62">
                  <c:v>19.623999999999999</c:v>
                </c:pt>
                <c:pt idx="63">
                  <c:v>19.654</c:v>
                </c:pt>
                <c:pt idx="64">
                  <c:v>19.693999999999999</c:v>
                </c:pt>
                <c:pt idx="65">
                  <c:v>19.742999999999999</c:v>
                </c:pt>
                <c:pt idx="66">
                  <c:v>19.8</c:v>
                </c:pt>
                <c:pt idx="67">
                  <c:v>19.863</c:v>
                </c:pt>
                <c:pt idx="68">
                  <c:v>19.931000000000001</c:v>
                </c:pt>
                <c:pt idx="69">
                  <c:v>20</c:v>
                </c:pt>
                <c:pt idx="70">
                  <c:v>20.068999999999999</c:v>
                </c:pt>
                <c:pt idx="71">
                  <c:v>20.137</c:v>
                </c:pt>
                <c:pt idx="72">
                  <c:v>20.2</c:v>
                </c:pt>
                <c:pt idx="73">
                  <c:v>20.257000000000001</c:v>
                </c:pt>
                <c:pt idx="74">
                  <c:v>20.306000000000001</c:v>
                </c:pt>
                <c:pt idx="75">
                  <c:v>20.346</c:v>
                </c:pt>
                <c:pt idx="76">
                  <c:v>20.376000000000001</c:v>
                </c:pt>
                <c:pt idx="77">
                  <c:v>20.393999999999998</c:v>
                </c:pt>
                <c:pt idx="78">
                  <c:v>20.399999999999999</c:v>
                </c:pt>
                <c:pt idx="79">
                  <c:v>20.393999999999998</c:v>
                </c:pt>
                <c:pt idx="80">
                  <c:v>20.376000000000001</c:v>
                </c:pt>
                <c:pt idx="81">
                  <c:v>20.346</c:v>
                </c:pt>
                <c:pt idx="82">
                  <c:v>20.306000000000001</c:v>
                </c:pt>
                <c:pt idx="83">
                  <c:v>20.257000000000001</c:v>
                </c:pt>
                <c:pt idx="84">
                  <c:v>20.2</c:v>
                </c:pt>
                <c:pt idx="85">
                  <c:v>20.137</c:v>
                </c:pt>
                <c:pt idx="86">
                  <c:v>20.068999999999999</c:v>
                </c:pt>
                <c:pt idx="87">
                  <c:v>20</c:v>
                </c:pt>
                <c:pt idx="88">
                  <c:v>19.931000000000001</c:v>
                </c:pt>
                <c:pt idx="89">
                  <c:v>19.863</c:v>
                </c:pt>
                <c:pt idx="90">
                  <c:v>19.8</c:v>
                </c:pt>
                <c:pt idx="91">
                  <c:v>19.742999999999999</c:v>
                </c:pt>
                <c:pt idx="92">
                  <c:v>19.693999999999999</c:v>
                </c:pt>
                <c:pt idx="93">
                  <c:v>19.654</c:v>
                </c:pt>
                <c:pt idx="94">
                  <c:v>19.623999999999999</c:v>
                </c:pt>
                <c:pt idx="95">
                  <c:v>19.606000000000002</c:v>
                </c:pt>
                <c:pt idx="96">
                  <c:v>19.600000000000001</c:v>
                </c:pt>
                <c:pt idx="97">
                  <c:v>19.606000000000002</c:v>
                </c:pt>
                <c:pt idx="98">
                  <c:v>19.623999999999999</c:v>
                </c:pt>
                <c:pt idx="99">
                  <c:v>19.654</c:v>
                </c:pt>
                <c:pt idx="100">
                  <c:v>19.693999999999999</c:v>
                </c:pt>
                <c:pt idx="101">
                  <c:v>19.742999999999999</c:v>
                </c:pt>
                <c:pt idx="102">
                  <c:v>19.8</c:v>
                </c:pt>
                <c:pt idx="103">
                  <c:v>19.863</c:v>
                </c:pt>
                <c:pt idx="104">
                  <c:v>19.931000000000001</c:v>
                </c:pt>
                <c:pt idx="105">
                  <c:v>20</c:v>
                </c:pt>
                <c:pt idx="106">
                  <c:v>20.068999999999999</c:v>
                </c:pt>
                <c:pt idx="107">
                  <c:v>20.137</c:v>
                </c:pt>
                <c:pt idx="108">
                  <c:v>20.2</c:v>
                </c:pt>
                <c:pt idx="109">
                  <c:v>20.257000000000001</c:v>
                </c:pt>
                <c:pt idx="110">
                  <c:v>20.306000000000001</c:v>
                </c:pt>
                <c:pt idx="111">
                  <c:v>20.346</c:v>
                </c:pt>
                <c:pt idx="112">
                  <c:v>20.376000000000001</c:v>
                </c:pt>
                <c:pt idx="113">
                  <c:v>20.393999999999998</c:v>
                </c:pt>
                <c:pt idx="114">
                  <c:v>20.399999999999999</c:v>
                </c:pt>
                <c:pt idx="115">
                  <c:v>20.393999999999998</c:v>
                </c:pt>
                <c:pt idx="116">
                  <c:v>20.376000000000001</c:v>
                </c:pt>
                <c:pt idx="117">
                  <c:v>20.346</c:v>
                </c:pt>
                <c:pt idx="118">
                  <c:v>20.306000000000001</c:v>
                </c:pt>
                <c:pt idx="119">
                  <c:v>20.257000000000001</c:v>
                </c:pt>
                <c:pt idx="120">
                  <c:v>20.2</c:v>
                </c:pt>
                <c:pt idx="121">
                  <c:v>20.137</c:v>
                </c:pt>
                <c:pt idx="122">
                  <c:v>20.068999999999999</c:v>
                </c:pt>
                <c:pt idx="123">
                  <c:v>20</c:v>
                </c:pt>
                <c:pt idx="124">
                  <c:v>19.931000000000001</c:v>
                </c:pt>
                <c:pt idx="125">
                  <c:v>19.863</c:v>
                </c:pt>
                <c:pt idx="126">
                  <c:v>19.8</c:v>
                </c:pt>
                <c:pt idx="127">
                  <c:v>19.742999999999999</c:v>
                </c:pt>
                <c:pt idx="128">
                  <c:v>19.693999999999999</c:v>
                </c:pt>
                <c:pt idx="129">
                  <c:v>19.654</c:v>
                </c:pt>
                <c:pt idx="130">
                  <c:v>19.623999999999999</c:v>
                </c:pt>
                <c:pt idx="131">
                  <c:v>19.606000000000002</c:v>
                </c:pt>
                <c:pt idx="132">
                  <c:v>19.600000000000001</c:v>
                </c:pt>
                <c:pt idx="133">
                  <c:v>19.606000000000002</c:v>
                </c:pt>
                <c:pt idx="134">
                  <c:v>19.623999999999999</c:v>
                </c:pt>
                <c:pt idx="135">
                  <c:v>19.654</c:v>
                </c:pt>
                <c:pt idx="136">
                  <c:v>19.693999999999999</c:v>
                </c:pt>
                <c:pt idx="137">
                  <c:v>19.742999999999999</c:v>
                </c:pt>
                <c:pt idx="138">
                  <c:v>19.8</c:v>
                </c:pt>
                <c:pt idx="139">
                  <c:v>19.863</c:v>
                </c:pt>
                <c:pt idx="140">
                  <c:v>19.931000000000001</c:v>
                </c:pt>
                <c:pt idx="141">
                  <c:v>20</c:v>
                </c:pt>
                <c:pt idx="142">
                  <c:v>20.068999999999999</c:v>
                </c:pt>
                <c:pt idx="143">
                  <c:v>20.137</c:v>
                </c:pt>
                <c:pt idx="144">
                  <c:v>20.2</c:v>
                </c:pt>
                <c:pt idx="145">
                  <c:v>20.257000000000001</c:v>
                </c:pt>
                <c:pt idx="146">
                  <c:v>20.306000000000001</c:v>
                </c:pt>
                <c:pt idx="147">
                  <c:v>20.346</c:v>
                </c:pt>
                <c:pt idx="148">
                  <c:v>20.376000000000001</c:v>
                </c:pt>
                <c:pt idx="149">
                  <c:v>20.393999999999998</c:v>
                </c:pt>
                <c:pt idx="150">
                  <c:v>20.399999999999999</c:v>
                </c:pt>
                <c:pt idx="151">
                  <c:v>20.393999999999998</c:v>
                </c:pt>
                <c:pt idx="152">
                  <c:v>20.376000000000001</c:v>
                </c:pt>
                <c:pt idx="153">
                  <c:v>20.346</c:v>
                </c:pt>
                <c:pt idx="154">
                  <c:v>20.306000000000001</c:v>
                </c:pt>
                <c:pt idx="155">
                  <c:v>20.257000000000001</c:v>
                </c:pt>
                <c:pt idx="156">
                  <c:v>20.2</c:v>
                </c:pt>
                <c:pt idx="157">
                  <c:v>20.137</c:v>
                </c:pt>
                <c:pt idx="158">
                  <c:v>20.068999999999999</c:v>
                </c:pt>
                <c:pt idx="159">
                  <c:v>20</c:v>
                </c:pt>
                <c:pt idx="160">
                  <c:v>19.931000000000001</c:v>
                </c:pt>
                <c:pt idx="161">
                  <c:v>19.863</c:v>
                </c:pt>
                <c:pt idx="162">
                  <c:v>19.8</c:v>
                </c:pt>
                <c:pt idx="163">
                  <c:v>19.742999999999999</c:v>
                </c:pt>
                <c:pt idx="164">
                  <c:v>19.693999999999999</c:v>
                </c:pt>
                <c:pt idx="165">
                  <c:v>19.654</c:v>
                </c:pt>
                <c:pt idx="166">
                  <c:v>19.623999999999999</c:v>
                </c:pt>
                <c:pt idx="167">
                  <c:v>19.606000000000002</c:v>
                </c:pt>
                <c:pt idx="168">
                  <c:v>19.600000000000001</c:v>
                </c:pt>
                <c:pt idx="169">
                  <c:v>19.606000000000002</c:v>
                </c:pt>
                <c:pt idx="170">
                  <c:v>19.623999999999999</c:v>
                </c:pt>
                <c:pt idx="171">
                  <c:v>19.654</c:v>
                </c:pt>
                <c:pt idx="172">
                  <c:v>19.693999999999999</c:v>
                </c:pt>
                <c:pt idx="173">
                  <c:v>19.742999999999999</c:v>
                </c:pt>
                <c:pt idx="174">
                  <c:v>19.8</c:v>
                </c:pt>
                <c:pt idx="175">
                  <c:v>19.863</c:v>
                </c:pt>
                <c:pt idx="176">
                  <c:v>19.931000000000001</c:v>
                </c:pt>
                <c:pt idx="177">
                  <c:v>20</c:v>
                </c:pt>
                <c:pt idx="178">
                  <c:v>20.068999999999999</c:v>
                </c:pt>
                <c:pt idx="179">
                  <c:v>20.137</c:v>
                </c:pt>
                <c:pt idx="180">
                  <c:v>20.2</c:v>
                </c:pt>
                <c:pt idx="181">
                  <c:v>20.257000000000001</c:v>
                </c:pt>
                <c:pt idx="182">
                  <c:v>20.306000000000001</c:v>
                </c:pt>
                <c:pt idx="183">
                  <c:v>20.346</c:v>
                </c:pt>
                <c:pt idx="184">
                  <c:v>20.376000000000001</c:v>
                </c:pt>
                <c:pt idx="185">
                  <c:v>20.393999999999998</c:v>
                </c:pt>
                <c:pt idx="186">
                  <c:v>20.399999999999999</c:v>
                </c:pt>
                <c:pt idx="187">
                  <c:v>20.393999999999998</c:v>
                </c:pt>
                <c:pt idx="188">
                  <c:v>20.376000000000001</c:v>
                </c:pt>
                <c:pt idx="189">
                  <c:v>20.346</c:v>
                </c:pt>
                <c:pt idx="190">
                  <c:v>20.306000000000001</c:v>
                </c:pt>
                <c:pt idx="191">
                  <c:v>20.257000000000001</c:v>
                </c:pt>
                <c:pt idx="192">
                  <c:v>20.2</c:v>
                </c:pt>
                <c:pt idx="193">
                  <c:v>20.137</c:v>
                </c:pt>
                <c:pt idx="194">
                  <c:v>20.068999999999999</c:v>
                </c:pt>
                <c:pt idx="195">
                  <c:v>20</c:v>
                </c:pt>
                <c:pt idx="196">
                  <c:v>19.931000000000001</c:v>
                </c:pt>
                <c:pt idx="197">
                  <c:v>19.863</c:v>
                </c:pt>
                <c:pt idx="198">
                  <c:v>19.8</c:v>
                </c:pt>
                <c:pt idx="199">
                  <c:v>19.742999999999999</c:v>
                </c:pt>
                <c:pt idx="200">
                  <c:v>19.693999999999999</c:v>
                </c:pt>
                <c:pt idx="201">
                  <c:v>19.654</c:v>
                </c:pt>
                <c:pt idx="202">
                  <c:v>19.623999999999999</c:v>
                </c:pt>
                <c:pt idx="203">
                  <c:v>19.606000000000002</c:v>
                </c:pt>
                <c:pt idx="204">
                  <c:v>19.600000000000001</c:v>
                </c:pt>
                <c:pt idx="205">
                  <c:v>19.606000000000002</c:v>
                </c:pt>
                <c:pt idx="206">
                  <c:v>19.623999999999999</c:v>
                </c:pt>
                <c:pt idx="207">
                  <c:v>19.654</c:v>
                </c:pt>
                <c:pt idx="208">
                  <c:v>19.693999999999999</c:v>
                </c:pt>
                <c:pt idx="209">
                  <c:v>19.742999999999999</c:v>
                </c:pt>
                <c:pt idx="210">
                  <c:v>19.8</c:v>
                </c:pt>
                <c:pt idx="211">
                  <c:v>19.863</c:v>
                </c:pt>
                <c:pt idx="212">
                  <c:v>19.931000000000001</c:v>
                </c:pt>
                <c:pt idx="213">
                  <c:v>20</c:v>
                </c:pt>
                <c:pt idx="214">
                  <c:v>20.068999999999999</c:v>
                </c:pt>
                <c:pt idx="215">
                  <c:v>20.137</c:v>
                </c:pt>
                <c:pt idx="216">
                  <c:v>20.2</c:v>
                </c:pt>
                <c:pt idx="217">
                  <c:v>20.257000000000001</c:v>
                </c:pt>
                <c:pt idx="218">
                  <c:v>20.306000000000001</c:v>
                </c:pt>
                <c:pt idx="219">
                  <c:v>20.346</c:v>
                </c:pt>
                <c:pt idx="220">
                  <c:v>20.376000000000001</c:v>
                </c:pt>
                <c:pt idx="221">
                  <c:v>20.393999999999998</c:v>
                </c:pt>
                <c:pt idx="222">
                  <c:v>20.399999999999999</c:v>
                </c:pt>
                <c:pt idx="223">
                  <c:v>20.393999999999998</c:v>
                </c:pt>
                <c:pt idx="224">
                  <c:v>20.376000000000001</c:v>
                </c:pt>
                <c:pt idx="225">
                  <c:v>20.346</c:v>
                </c:pt>
                <c:pt idx="226">
                  <c:v>20.306000000000001</c:v>
                </c:pt>
                <c:pt idx="227">
                  <c:v>20.257000000000001</c:v>
                </c:pt>
                <c:pt idx="228">
                  <c:v>20.2</c:v>
                </c:pt>
                <c:pt idx="229">
                  <c:v>20.137</c:v>
                </c:pt>
                <c:pt idx="230">
                  <c:v>20.068999999999999</c:v>
                </c:pt>
                <c:pt idx="231">
                  <c:v>20</c:v>
                </c:pt>
                <c:pt idx="232">
                  <c:v>19.931000000000001</c:v>
                </c:pt>
                <c:pt idx="233">
                  <c:v>19.863</c:v>
                </c:pt>
                <c:pt idx="234">
                  <c:v>19.8</c:v>
                </c:pt>
                <c:pt idx="235">
                  <c:v>19.742999999999999</c:v>
                </c:pt>
                <c:pt idx="236">
                  <c:v>19.693999999999999</c:v>
                </c:pt>
                <c:pt idx="237">
                  <c:v>19.654</c:v>
                </c:pt>
                <c:pt idx="238">
                  <c:v>19.623999999999999</c:v>
                </c:pt>
                <c:pt idx="239">
                  <c:v>19.606000000000002</c:v>
                </c:pt>
                <c:pt idx="240">
                  <c:v>19.600000000000001</c:v>
                </c:pt>
              </c:numCache>
            </c:numRef>
          </c:yVal>
          <c:smooth val="1"/>
          <c:extLst>
            <c:ext xmlns:c16="http://schemas.microsoft.com/office/drawing/2014/chart" uri="{C3380CC4-5D6E-409C-BE32-E72D297353CC}">
              <c16:uniqueId val="{00000002-9FD3-4145-A7B3-8D721381455D}"/>
            </c:ext>
          </c:extLst>
        </c:ser>
        <c:dLbls>
          <c:showLegendKey val="0"/>
          <c:showVal val="0"/>
          <c:showCatName val="0"/>
          <c:showSerName val="0"/>
          <c:showPercent val="0"/>
          <c:showBubbleSize val="0"/>
        </c:dLbls>
        <c:axId val="147236048"/>
        <c:axId val="147241808"/>
      </c:scatterChart>
      <c:valAx>
        <c:axId val="147236048"/>
        <c:scaling>
          <c:orientation val="minMax"/>
          <c:max val="250"/>
        </c:scaling>
        <c:delete val="1"/>
        <c:axPos val="b"/>
        <c:numFmt formatCode="General" sourceLinked="1"/>
        <c:majorTickMark val="none"/>
        <c:minorTickMark val="none"/>
        <c:tickLblPos val="nextTo"/>
        <c:crossAx val="147241808"/>
        <c:crosses val="autoZero"/>
        <c:crossBetween val="midCat"/>
      </c:valAx>
      <c:valAx>
        <c:axId val="147241808"/>
        <c:scaling>
          <c:orientation val="minMax"/>
        </c:scaling>
        <c:delete val="1"/>
        <c:axPos val="l"/>
        <c:numFmt formatCode="General" sourceLinked="1"/>
        <c:majorTickMark val="none"/>
        <c:minorTickMark val="none"/>
        <c:tickLblPos val="nextTo"/>
        <c:crossAx val="1472360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0.11944</cdr:x>
      <cdr:y>0.46429</cdr:y>
    </cdr:from>
    <cdr:to>
      <cdr:x>0.16389</cdr:x>
      <cdr:y>0.55357</cdr:y>
    </cdr:to>
    <cdr:sp macro="" textlink="">
      <cdr:nvSpPr>
        <cdr:cNvPr id="2" name="Rectangle 1">
          <a:extLst xmlns:a="http://schemas.openxmlformats.org/drawingml/2006/main">
            <a:ext uri="{FF2B5EF4-FFF2-40B4-BE49-F238E27FC236}">
              <a16:creationId xmlns:a16="http://schemas.microsoft.com/office/drawing/2014/main" id="{F23310F4-C27E-95FD-1E39-665FFFCD4DC3}"/>
            </a:ext>
          </a:extLst>
        </cdr:cNvPr>
        <cdr:cNvSpPr/>
      </cdr:nvSpPr>
      <cdr:spPr>
        <a:xfrm xmlns:a="http://schemas.openxmlformats.org/drawingml/2006/main">
          <a:off x="1092199" y="1981200"/>
          <a:ext cx="406402" cy="381000"/>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85FFBF-2C64-42CD-9E2F-09E2049D891B}" type="datetimeFigureOut">
              <a:rPr lang="en-US"/>
              <a:t>1/3/2025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AF2C6B-0C1B-4F88-BCBA-898BA50DE788}" type="slidenum">
              <a:rPr/>
              <a:t>‹#›</a:t>
            </a:fld>
            <a:endParaRPr/>
          </a:p>
        </p:txBody>
      </p:sp>
    </p:spTree>
    <p:extLst>
      <p:ext uri="{BB962C8B-B14F-4D97-AF65-F5344CB8AC3E}">
        <p14:creationId xmlns:p14="http://schemas.microsoft.com/office/powerpoint/2010/main" val="2410930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3DF44-BBF1-44C7-A0B1-7B7B2F7B3880}" type="datetimeFigureOut">
              <a:rPr lang="en-US"/>
              <a:t>1/3/2025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E53BB-F993-49A1-9E37-CA3E5BE0709B}" type="slidenum">
              <a:rPr/>
              <a:t>‹#›</a:t>
            </a:fld>
            <a:endParaRPr/>
          </a:p>
        </p:txBody>
      </p:sp>
    </p:spTree>
    <p:extLst>
      <p:ext uri="{BB962C8B-B14F-4D97-AF65-F5344CB8AC3E}">
        <p14:creationId xmlns:p14="http://schemas.microsoft.com/office/powerpoint/2010/main" val="6098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p:nvSpPr>
        <p:spPr>
          <a:xfrm>
            <a:off x="0" y="0"/>
            <a:ext cx="12188825" cy="4449836"/>
          </a:xfrm>
          <a:custGeom>
            <a:avLst/>
            <a:gdLst>
              <a:gd name="connsiteX0" fmla="*/ 0 w 12188825"/>
              <a:gd name="connsiteY0" fmla="*/ 0 h 5545334"/>
              <a:gd name="connsiteX1" fmla="*/ 12188825 w 12188825"/>
              <a:gd name="connsiteY1" fmla="*/ 0 h 5545334"/>
              <a:gd name="connsiteX2" fmla="*/ 12188825 w 12188825"/>
              <a:gd name="connsiteY2" fmla="*/ 4181566 h 5545334"/>
              <a:gd name="connsiteX3" fmla="*/ 6105607 w 12188825"/>
              <a:gd name="connsiteY3" fmla="*/ 4449836 h 5545334"/>
              <a:gd name="connsiteX4" fmla="*/ 1 w 12188825"/>
              <a:gd name="connsiteY4" fmla="*/ 4179342 h 5545334"/>
              <a:gd name="connsiteX5" fmla="*/ 1 w 12188825"/>
              <a:gd name="connsiteY5" fmla="*/ 5545334 h 5545334"/>
              <a:gd name="connsiteX6" fmla="*/ 0 w 12188825"/>
              <a:gd name="connsiteY6" fmla="*/ 0 h 5545334"/>
              <a:gd name="connsiteX0" fmla="*/ 0 w 12188825"/>
              <a:gd name="connsiteY0" fmla="*/ 0 h 4449836"/>
              <a:gd name="connsiteX1" fmla="*/ 12188825 w 12188825"/>
              <a:gd name="connsiteY1" fmla="*/ 0 h 4449836"/>
              <a:gd name="connsiteX2" fmla="*/ 12188825 w 12188825"/>
              <a:gd name="connsiteY2" fmla="*/ 4181566 h 4449836"/>
              <a:gd name="connsiteX3" fmla="*/ 6105607 w 12188825"/>
              <a:gd name="connsiteY3" fmla="*/ 4449836 h 4449836"/>
              <a:gd name="connsiteX4" fmla="*/ 1 w 12188825"/>
              <a:gd name="connsiteY4" fmla="*/ 4179342 h 4449836"/>
              <a:gd name="connsiteX5" fmla="*/ 0 w 12188825"/>
              <a:gd name="connsiteY5" fmla="*/ 0 h 444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4449836">
                <a:moveTo>
                  <a:pt x="0" y="0"/>
                </a:moveTo>
                <a:lnTo>
                  <a:pt x="12188825" y="0"/>
                </a:lnTo>
                <a:lnTo>
                  <a:pt x="12188825" y="4181566"/>
                </a:lnTo>
                <a:cubicBezTo>
                  <a:pt x="10420785" y="4351787"/>
                  <a:pt x="8336850" y="4449836"/>
                  <a:pt x="6105607" y="4449836"/>
                </a:cubicBezTo>
                <a:cubicBezTo>
                  <a:pt x="3864934" y="4449836"/>
                  <a:pt x="1772815" y="4350957"/>
                  <a:pt x="1" y="4179342"/>
                </a:cubicBezTo>
                <a:cubicBezTo>
                  <a:pt x="1" y="2786228"/>
                  <a:pt x="0" y="1393114"/>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12"/>
          <p:cNvSpPr/>
          <p:nvPr/>
        </p:nvSpPr>
        <p:spPr>
          <a:xfrm flipV="1">
            <a:off x="1" y="4179342"/>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6"/>
          <p:cNvSpPr/>
          <p:nvPr/>
        </p:nvSpPr>
        <p:spPr>
          <a:xfrm flipV="1">
            <a:off x="0" y="4232668"/>
            <a:ext cx="12188825" cy="2625332"/>
          </a:xfrm>
          <a:custGeom>
            <a:avLst/>
            <a:gdLst/>
            <a:ahLst/>
            <a:cxnLst/>
            <a:rect l="l" t="t" r="r" b="b"/>
            <a:pathLst>
              <a:path w="12188825" h="2625332">
                <a:moveTo>
                  <a:pt x="12188819" y="2625332"/>
                </a:moveTo>
                <a:lnTo>
                  <a:pt x="12188819" y="1143000"/>
                </a:lnTo>
                <a:lnTo>
                  <a:pt x="12188819" y="1066800"/>
                </a:lnTo>
                <a:lnTo>
                  <a:pt x="12188825" y="1066800"/>
                </a:lnTo>
                <a:lnTo>
                  <a:pt x="12188825" y="0"/>
                </a:lnTo>
                <a:lnTo>
                  <a:pt x="1" y="0"/>
                </a:lnTo>
                <a:lnTo>
                  <a:pt x="1" y="762000"/>
                </a:lnTo>
                <a:lnTo>
                  <a:pt x="1" y="893566"/>
                </a:lnTo>
                <a:lnTo>
                  <a:pt x="0" y="893566"/>
                </a:lnTo>
                <a:lnTo>
                  <a:pt x="0" y="2417303"/>
                </a:lnTo>
                <a:cubicBezTo>
                  <a:pt x="1730673" y="2256633"/>
                  <a:pt x="3842817" y="2181652"/>
                  <a:pt x="6121030" y="2221419"/>
                </a:cubicBezTo>
                <a:cubicBezTo>
                  <a:pt x="8380478" y="2260858"/>
                  <a:pt x="10472741" y="2407392"/>
                  <a:pt x="12188819" y="2625332"/>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371600"/>
            <a:ext cx="9144000" cy="2743200"/>
          </a:xfrm>
        </p:spPr>
        <p:txBody>
          <a:bodyPr>
            <a:noAutofit/>
          </a:bodyPr>
          <a:lstStyle>
            <a:lvl1pPr>
              <a:lnSpc>
                <a:spcPct val="85000"/>
              </a:lnSpc>
              <a:defRPr sz="6600"/>
            </a:lvl1pPr>
          </a:lstStyle>
          <a:p>
            <a:r>
              <a:rPr lang="en-US"/>
              <a:t>Click to edit Master title style</a:t>
            </a:r>
            <a:endParaRPr dirty="0"/>
          </a:p>
        </p:txBody>
      </p:sp>
      <p:sp>
        <p:nvSpPr>
          <p:cNvPr id="5" name="Text Placeholder 4"/>
          <p:cNvSpPr>
            <a:spLocks noGrp="1"/>
          </p:cNvSpPr>
          <p:nvPr>
            <p:ph type="body" sz="quarter" idx="10"/>
          </p:nvPr>
        </p:nvSpPr>
        <p:spPr>
          <a:xfrm>
            <a:off x="1499616" y="4800600"/>
            <a:ext cx="7333488" cy="1371600"/>
          </a:xfrm>
        </p:spPr>
        <p:txBody>
          <a:bodyPr/>
          <a:lstStyle>
            <a:lvl1pPr marL="0" indent="0">
              <a:spcBef>
                <a:spcPts val="0"/>
              </a:spcBef>
              <a:buFontTx/>
              <a:buNone/>
              <a:defRPr/>
            </a:lvl1pPr>
            <a:lvl2pPr marL="279082" indent="0">
              <a:buNone/>
              <a:defRPr/>
            </a:lvl2pPr>
          </a:lstStyle>
          <a:p>
            <a:pPr lvl="0"/>
            <a:r>
              <a:rPr lang="en-US"/>
              <a:t>Click to edit Master text styles</a:t>
            </a:r>
          </a:p>
        </p:txBody>
      </p:sp>
    </p:spTree>
    <p:extLst>
      <p:ext uri="{BB962C8B-B14F-4D97-AF65-F5344CB8AC3E}">
        <p14:creationId xmlns:p14="http://schemas.microsoft.com/office/powerpoint/2010/main" val="174110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2"/>
          <p:cNvSpPr/>
          <p:nvPr userDrawn="1"/>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7923211" y="457200"/>
            <a:ext cx="3781439" cy="3276600"/>
          </a:xfrm>
        </p:spPr>
        <p:txBody>
          <a:bodyPr anchor="b">
            <a:noAutofit/>
          </a:bodyPr>
          <a:lstStyle>
            <a:lvl1pPr algn="l">
              <a:defRPr sz="4000" b="0">
                <a:solidFill>
                  <a:schemeClr val="tx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026" y="0"/>
            <a:ext cx="7469039" cy="6366494"/>
          </a:xfrm>
          <a:custGeom>
            <a:avLst/>
            <a:gdLst>
              <a:gd name="connsiteX0" fmla="*/ 0 w 7469039"/>
              <a:gd name="connsiteY0" fmla="*/ 0 h 6508480"/>
              <a:gd name="connsiteX1" fmla="*/ 7469039 w 7469039"/>
              <a:gd name="connsiteY1" fmla="*/ 0 h 6508480"/>
              <a:gd name="connsiteX2" fmla="*/ 7469039 w 7469039"/>
              <a:gd name="connsiteY2" fmla="*/ 6353183 h 6508480"/>
              <a:gd name="connsiteX3" fmla="*/ 6108633 w 7469039"/>
              <a:gd name="connsiteY3" fmla="*/ 6366494 h 6508480"/>
              <a:gd name="connsiteX4" fmla="*/ 3027 w 7469039"/>
              <a:gd name="connsiteY4" fmla="*/ 6096000 h 6508480"/>
              <a:gd name="connsiteX5" fmla="*/ 3027 w 7469039"/>
              <a:gd name="connsiteY5" fmla="*/ 6508480 h 6508480"/>
              <a:gd name="connsiteX6" fmla="*/ 0 w 7469039"/>
              <a:gd name="connsiteY6" fmla="*/ 0 h 6508480"/>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3027 w 7469039"/>
              <a:gd name="connsiteY4" fmla="*/ 6096000 h 6366494"/>
              <a:gd name="connsiteX5" fmla="*/ 0 w 7469039"/>
              <a:gd name="connsiteY5" fmla="*/ 0 h 6366494"/>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645 w 7469039"/>
              <a:gd name="connsiteY4" fmla="*/ 6096000 h 6366494"/>
              <a:gd name="connsiteX5" fmla="*/ 0 w 7469039"/>
              <a:gd name="connsiteY5" fmla="*/ 0 h 636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9039" h="6366494">
                <a:moveTo>
                  <a:pt x="0" y="0"/>
                </a:moveTo>
                <a:lnTo>
                  <a:pt x="7469039" y="0"/>
                </a:lnTo>
                <a:lnTo>
                  <a:pt x="7469039" y="6353183"/>
                </a:lnTo>
                <a:cubicBezTo>
                  <a:pt x="7022837" y="6362323"/>
                  <a:pt x="6568869" y="6366494"/>
                  <a:pt x="6108633" y="6366494"/>
                </a:cubicBezTo>
                <a:cubicBezTo>
                  <a:pt x="3867960" y="6366494"/>
                  <a:pt x="1773459" y="6267615"/>
                  <a:pt x="645" y="6096000"/>
                </a:cubicBezTo>
                <a:lnTo>
                  <a:pt x="0" y="0"/>
                </a:lnTo>
                <a:close/>
              </a:path>
            </a:pathLst>
          </a:custGeom>
          <a:noFill/>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23211" y="3962400"/>
            <a:ext cx="3781439" cy="1828800"/>
          </a:xfrm>
        </p:spPr>
        <p:txBody>
          <a:bodyPr>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bwMode="white"/>
        <p:txBody>
          <a:bodyPr/>
          <a:lstStyle>
            <a:lvl1pPr>
              <a:defRPr>
                <a:solidFill>
                  <a:schemeClr val="bg1"/>
                </a:solidFill>
              </a:defRPr>
            </a:lvl1pPr>
          </a:lstStyle>
          <a:p>
            <a:r>
              <a:rPr lang="en-US"/>
              <a:t>Add a footer</a:t>
            </a:r>
            <a:endParaRPr lang="en-US" dirty="0"/>
          </a:p>
        </p:txBody>
      </p:sp>
      <p:sp>
        <p:nvSpPr>
          <p:cNvPr id="5" name="Date Placeholder 4"/>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1/3/2025</a:t>
            </a:fld>
            <a:endParaRPr lang="en-US"/>
          </a:p>
        </p:txBody>
      </p:sp>
      <p:sp>
        <p:nvSpPr>
          <p:cNvPr id="7" name="Slide Number Placeholder 6"/>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a:p>
        </p:txBody>
      </p:sp>
    </p:spTree>
    <p:extLst>
      <p:ext uri="{BB962C8B-B14F-4D97-AF65-F5344CB8AC3E}">
        <p14:creationId xmlns:p14="http://schemas.microsoft.com/office/powerpoint/2010/main" val="67349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1pPr>
              <a:defRPr/>
            </a:lvl1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14F042A8-43C1-4815-A5CF-022104463224}" type="datetimeFigureOut">
              <a:rPr lang="en-US"/>
              <a:t>1/3/2025</a:t>
            </a:fld>
            <a:endParaRPr/>
          </a:p>
        </p:txBody>
      </p:sp>
      <p:sp>
        <p:nvSpPr>
          <p:cNvPr id="6" name="Slide Number Placeholder 5"/>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6259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bwMode="black">
          <a:xfrm>
            <a:off x="9294812" y="274639"/>
            <a:ext cx="1371602" cy="5897561"/>
          </a:xfrm>
        </p:spPr>
        <p:txBody>
          <a:bodyPr vert="eaVert"/>
          <a:lstStyle>
            <a:lvl1pPr>
              <a:defRPr>
                <a:solidFill>
                  <a:schemeClr val="tx1"/>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3" y="274639"/>
            <a:ext cx="7619999" cy="5884321"/>
          </a:xfrm>
        </p:spPr>
        <p:txBody>
          <a:bodyPr vert="eaVert"/>
          <a:lstStyle>
            <a:lvl1pPr>
              <a:defRPr/>
            </a:lvl1pPr>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bwMode="white"/>
        <p:txBody>
          <a:bodyPr/>
          <a:lstStyle>
            <a:lvl1pPr>
              <a:defRPr>
                <a:solidFill>
                  <a:schemeClr val="bg1"/>
                </a:solidFill>
              </a:defRPr>
            </a:lvl1pPr>
          </a:lstStyle>
          <a:p>
            <a:r>
              <a:rPr lang="en-US"/>
              <a:t>Add a footer</a:t>
            </a:r>
            <a:endParaRPr lang="en-US" dirty="0"/>
          </a:p>
        </p:txBody>
      </p:sp>
      <p:sp>
        <p:nvSpPr>
          <p:cNvPr id="4" name="Date Placeholder 3"/>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1/3/2025</a:t>
            </a:fld>
            <a:endParaRPr lang="en-US"/>
          </a:p>
        </p:txBody>
      </p:sp>
      <p:sp>
        <p:nvSpPr>
          <p:cNvPr id="6" name="Slide Number Placeholder 5"/>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a:p>
        </p:txBody>
      </p:sp>
    </p:spTree>
    <p:extLst>
      <p:ext uri="{BB962C8B-B14F-4D97-AF65-F5344CB8AC3E}">
        <p14:creationId xmlns:p14="http://schemas.microsoft.com/office/powerpoint/2010/main" val="418576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defRPr/>
            </a:lvl1pPr>
            <a:lvl5pPr>
              <a:defRPr/>
            </a:lvl5pPr>
            <a:lvl6pP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4F042A8-43C1-4815-A5CF-022104463224}" type="datetimeFigureOut">
              <a:rPr lang="en-US"/>
              <a:t>1/3/2025</a:t>
            </a:fld>
            <a:endParaRPr/>
          </a:p>
        </p:txBody>
      </p:sp>
      <p:sp>
        <p:nvSpPr>
          <p:cNvPr id="6" name="Slide Number Placeholder 5"/>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224562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hoto">
    <p:spTree>
      <p:nvGrpSpPr>
        <p:cNvPr id="1" name=""/>
        <p:cNvGrpSpPr/>
        <p:nvPr/>
      </p:nvGrpSpPr>
      <p:grpSpPr>
        <a:xfrm>
          <a:off x="0" y="0"/>
          <a:ext cx="0" cy="0"/>
          <a:chOff x="0" y="0"/>
          <a:chExt cx="0" cy="0"/>
        </a:xfrm>
      </p:grpSpPr>
      <p:sp>
        <p:nvSpPr>
          <p:cNvPr id="12" name="Rectangle 11"/>
          <p:cNvSpPr/>
          <p:nvPr/>
        </p:nvSpPr>
        <p:spPr>
          <a:xfrm flipH="1">
            <a:off x="0" y="0"/>
            <a:ext cx="12188825" cy="3245754"/>
          </a:xfrm>
          <a:custGeom>
            <a:avLst/>
            <a:gdLst/>
            <a:ahLst/>
            <a:cxnLst/>
            <a:rect l="l" t="t" r="r" b="b"/>
            <a:pathLst>
              <a:path w="12188825" h="3245754">
                <a:moveTo>
                  <a:pt x="12188825" y="0"/>
                </a:moveTo>
                <a:lnTo>
                  <a:pt x="0" y="0"/>
                </a:lnTo>
                <a:lnTo>
                  <a:pt x="1" y="2975260"/>
                </a:lnTo>
                <a:cubicBezTo>
                  <a:pt x="1772815" y="3146875"/>
                  <a:pt x="3864934" y="3245754"/>
                  <a:pt x="6105607" y="3245754"/>
                </a:cubicBezTo>
                <a:cubicBezTo>
                  <a:pt x="8336850" y="3245754"/>
                  <a:pt x="10420785" y="3147705"/>
                  <a:pt x="12188825" y="297748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12"/>
          <p:cNvSpPr/>
          <p:nvPr/>
        </p:nvSpPr>
        <p:spPr>
          <a:xfrm flipH="1" flipV="1">
            <a:off x="0" y="2975260"/>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6"/>
          <p:cNvSpPr/>
          <p:nvPr/>
        </p:nvSpPr>
        <p:spPr>
          <a:xfrm flipH="1" flipV="1">
            <a:off x="0" y="3028586"/>
            <a:ext cx="12188825" cy="3829414"/>
          </a:xfrm>
          <a:custGeom>
            <a:avLst/>
            <a:gdLst>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2270882 h 3829414"/>
              <a:gd name="connsiteX14" fmla="*/ 12188819 w 12188825"/>
              <a:gd name="connsiteY14"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19 w 12188825"/>
              <a:gd name="connsiteY12"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19 w 12188825"/>
              <a:gd name="connsiteY11"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19 w 12188825"/>
              <a:gd name="connsiteY10"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0 h 3829414"/>
              <a:gd name="connsiteX8" fmla="*/ 12188825 w 12188825"/>
              <a:gd name="connsiteY8" fmla="*/ 0 h 3829414"/>
              <a:gd name="connsiteX9" fmla="*/ 12188819 w 12188825"/>
              <a:gd name="connsiteY9"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0 h 3829414"/>
              <a:gd name="connsiteX7" fmla="*/ 12188825 w 12188825"/>
              <a:gd name="connsiteY7" fmla="*/ 0 h 3829414"/>
              <a:gd name="connsiteX8" fmla="*/ 12188819 w 12188825"/>
              <a:gd name="connsiteY8"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0 h 3829414"/>
              <a:gd name="connsiteX6" fmla="*/ 12188825 w 12188825"/>
              <a:gd name="connsiteY6" fmla="*/ 0 h 3829414"/>
              <a:gd name="connsiteX7" fmla="*/ 12188819 w 12188825"/>
              <a:gd name="connsiteY7"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0 h 3829414"/>
              <a:gd name="connsiteX5" fmla="*/ 12188825 w 12188825"/>
              <a:gd name="connsiteY5" fmla="*/ 0 h 3829414"/>
              <a:gd name="connsiteX6" fmla="*/ 12188819 w 12188825"/>
              <a:gd name="connsiteY6"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1 w 12188825"/>
              <a:gd name="connsiteY3" fmla="*/ 0 h 3829414"/>
              <a:gd name="connsiteX4" fmla="*/ 12188825 w 12188825"/>
              <a:gd name="connsiteY4" fmla="*/ 0 h 3829414"/>
              <a:gd name="connsiteX5" fmla="*/ 12188819 w 12188825"/>
              <a:gd name="connsiteY5" fmla="*/ 3829414 h 3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829414">
                <a:moveTo>
                  <a:pt x="12188819" y="3829414"/>
                </a:moveTo>
                <a:cubicBezTo>
                  <a:pt x="10472741" y="3611474"/>
                  <a:pt x="8380478" y="3464940"/>
                  <a:pt x="6121030" y="3425501"/>
                </a:cubicBezTo>
                <a:cubicBezTo>
                  <a:pt x="3842817" y="3385734"/>
                  <a:pt x="1730673" y="3460715"/>
                  <a:pt x="0" y="3621385"/>
                </a:cubicBezTo>
                <a:cubicBezTo>
                  <a:pt x="0" y="2414257"/>
                  <a:pt x="1" y="1207128"/>
                  <a:pt x="1" y="0"/>
                </a:cubicBezTo>
                <a:lnTo>
                  <a:pt x="12188825" y="0"/>
                </a:lnTo>
                <a:cubicBezTo>
                  <a:pt x="12188823" y="1276471"/>
                  <a:pt x="12188821" y="2552943"/>
                  <a:pt x="12188819" y="382941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3505200"/>
            <a:ext cx="9144000" cy="1908446"/>
          </a:xfrm>
        </p:spPr>
        <p:txBody>
          <a:bodyPr>
            <a:noAutofit/>
          </a:bodyPr>
          <a:lstStyle>
            <a:lvl1pPr>
              <a:lnSpc>
                <a:spcPct val="85000"/>
              </a:lnSpc>
              <a:defRPr sz="6600"/>
            </a:lvl1pPr>
          </a:lstStyle>
          <a:p>
            <a:r>
              <a:rPr lang="en-US"/>
              <a:t>Click to edit Master title style</a:t>
            </a:r>
            <a:endParaRPr/>
          </a:p>
        </p:txBody>
      </p:sp>
      <p:sp>
        <p:nvSpPr>
          <p:cNvPr id="17" name="Picture Placeholder 16" descr="An empty placeholder to add an image. Click on the placeholder and select the image that you wish to add"/>
          <p:cNvSpPr>
            <a:spLocks noGrp="1"/>
          </p:cNvSpPr>
          <p:nvPr>
            <p:ph type="pic" sz="quarter" idx="13"/>
          </p:nvPr>
        </p:nvSpPr>
        <p:spPr>
          <a:xfrm>
            <a:off x="0" y="0"/>
            <a:ext cx="12188825" cy="3141318"/>
          </a:xfrm>
          <a:custGeom>
            <a:avLst/>
            <a:gdLst>
              <a:gd name="connsiteX0" fmla="*/ 0 w 12188825"/>
              <a:gd name="connsiteY0" fmla="*/ 0 h 3867150"/>
              <a:gd name="connsiteX1" fmla="*/ 12188825 w 12188825"/>
              <a:gd name="connsiteY1" fmla="*/ 0 h 3867150"/>
              <a:gd name="connsiteX2" fmla="*/ 12188825 w 12188825"/>
              <a:gd name="connsiteY2" fmla="*/ 3867150 h 3867150"/>
              <a:gd name="connsiteX3" fmla="*/ 12188824 w 12188825"/>
              <a:gd name="connsiteY3" fmla="*/ 2819066 h 3867150"/>
              <a:gd name="connsiteX4" fmla="*/ 6324758 w 12188825"/>
              <a:gd name="connsiteY4" fmla="*/ 3141318 h 3867150"/>
              <a:gd name="connsiteX5" fmla="*/ 0 w 12188825"/>
              <a:gd name="connsiteY5" fmla="*/ 2907554 h 3867150"/>
              <a:gd name="connsiteX6" fmla="*/ 0 w 12188825"/>
              <a:gd name="connsiteY6" fmla="*/ 0 h 3867150"/>
              <a:gd name="connsiteX0" fmla="*/ 0 w 12188825"/>
              <a:gd name="connsiteY0" fmla="*/ 0 h 3141318"/>
              <a:gd name="connsiteX1" fmla="*/ 12188825 w 12188825"/>
              <a:gd name="connsiteY1" fmla="*/ 0 h 3141318"/>
              <a:gd name="connsiteX2" fmla="*/ 12188824 w 12188825"/>
              <a:gd name="connsiteY2" fmla="*/ 2819066 h 3141318"/>
              <a:gd name="connsiteX3" fmla="*/ 6324758 w 12188825"/>
              <a:gd name="connsiteY3" fmla="*/ 3141318 h 3141318"/>
              <a:gd name="connsiteX4" fmla="*/ 0 w 12188825"/>
              <a:gd name="connsiteY4" fmla="*/ 2907554 h 3141318"/>
              <a:gd name="connsiteX5" fmla="*/ 0 w 12188825"/>
              <a:gd name="connsiteY5" fmla="*/ 0 h 314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141318">
                <a:moveTo>
                  <a:pt x="0" y="0"/>
                </a:moveTo>
                <a:lnTo>
                  <a:pt x="12188825" y="0"/>
                </a:lnTo>
                <a:cubicBezTo>
                  <a:pt x="12188825" y="939689"/>
                  <a:pt x="12188824" y="1879377"/>
                  <a:pt x="12188824" y="2819066"/>
                </a:cubicBezTo>
                <a:cubicBezTo>
                  <a:pt x="10416010" y="2990681"/>
                  <a:pt x="8565431" y="3141318"/>
                  <a:pt x="6324758" y="3141318"/>
                </a:cubicBezTo>
                <a:cubicBezTo>
                  <a:pt x="4093515" y="3141318"/>
                  <a:pt x="1768040" y="3077775"/>
                  <a:pt x="0" y="2907554"/>
                </a:cubicBezTo>
                <a:lnTo>
                  <a:pt x="0" y="0"/>
                </a:lnTo>
                <a:close/>
              </a:path>
            </a:pathLst>
          </a:custGeom>
        </p:spPr>
        <p:txBody>
          <a:bodyPr tIns="457200"/>
          <a:lstStyle>
            <a:lvl1pPr marL="0" indent="0" algn="ctr">
              <a:buNone/>
              <a:defRPr/>
            </a:lvl1pPr>
          </a:lstStyle>
          <a:p>
            <a:r>
              <a:rPr lang="en-US"/>
              <a:t>Click icon to add picture</a:t>
            </a:r>
            <a:endParaRPr/>
          </a:p>
        </p:txBody>
      </p:sp>
      <p:sp>
        <p:nvSpPr>
          <p:cNvPr id="3" name="Subtitle 2"/>
          <p:cNvSpPr>
            <a:spLocks noGrp="1"/>
          </p:cNvSpPr>
          <p:nvPr>
            <p:ph type="subTitle" idx="1" hasCustomPrompt="1"/>
          </p:nvPr>
        </p:nvSpPr>
        <p:spPr bwMode="white">
          <a:xfrm>
            <a:off x="1501775" y="5562600"/>
            <a:ext cx="7335837" cy="838200"/>
          </a:xfrm>
        </p:spPr>
        <p:txBody>
          <a:bodyPr/>
          <a:lstStyle>
            <a:lvl1pPr marL="0" indent="0" algn="l">
              <a:spcBef>
                <a:spcPts val="0"/>
              </a:spcBef>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Edit Master subtitle style</a:t>
            </a:r>
            <a:endParaRPr dirty="0"/>
          </a:p>
        </p:txBody>
      </p:sp>
    </p:spTree>
    <p:extLst>
      <p:ext uri="{BB962C8B-B14F-4D97-AF65-F5344CB8AC3E}">
        <p14:creationId xmlns:p14="http://schemas.microsoft.com/office/powerpoint/2010/main" val="223617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12"/>
          <p:cNvSpPr/>
          <p:nvPr userDrawn="1"/>
        </p:nvSpPr>
        <p:spPr>
          <a:xfrm flipH="1">
            <a:off x="2" y="789993"/>
            <a:ext cx="12188825" cy="5080598"/>
          </a:xfrm>
          <a:custGeom>
            <a:avLst/>
            <a:gdLst/>
            <a:ahLst/>
            <a:cxnLst/>
            <a:rect l="l" t="t" r="r" b="b"/>
            <a:pathLst>
              <a:path w="12188825" h="5080598">
                <a:moveTo>
                  <a:pt x="12188824" y="0"/>
                </a:moveTo>
                <a:cubicBezTo>
                  <a:pt x="10416010" y="171615"/>
                  <a:pt x="8323891" y="270494"/>
                  <a:pt x="6083218" y="270494"/>
                </a:cubicBezTo>
                <a:cubicBezTo>
                  <a:pt x="3851975" y="270494"/>
                  <a:pt x="1768040" y="172445"/>
                  <a:pt x="0" y="2224"/>
                </a:cubicBezTo>
                <a:lnTo>
                  <a:pt x="0" y="1496008"/>
                </a:lnTo>
                <a:lnTo>
                  <a:pt x="0" y="1785092"/>
                </a:lnTo>
                <a:lnTo>
                  <a:pt x="0" y="3295506"/>
                </a:lnTo>
                <a:lnTo>
                  <a:pt x="0" y="3553408"/>
                </a:lnTo>
                <a:lnTo>
                  <a:pt x="0" y="5080598"/>
                </a:lnTo>
                <a:cubicBezTo>
                  <a:pt x="1772814" y="4908983"/>
                  <a:pt x="3864933" y="4810104"/>
                  <a:pt x="6105606" y="4810104"/>
                </a:cubicBezTo>
                <a:cubicBezTo>
                  <a:pt x="8336849" y="4810104"/>
                  <a:pt x="10420784" y="4908153"/>
                  <a:pt x="12188824" y="5078374"/>
                </a:cubicBezTo>
                <a:lnTo>
                  <a:pt x="12188824" y="3553408"/>
                </a:lnTo>
                <a:lnTo>
                  <a:pt x="12188825" y="3553408"/>
                </a:lnTo>
                <a:lnTo>
                  <a:pt x="12188825" y="1496008"/>
                </a:lnTo>
                <a:lnTo>
                  <a:pt x="12188824" y="1496008"/>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Rectangle 12"/>
          <p:cNvSpPr/>
          <p:nvPr userDrawn="1"/>
        </p:nvSpPr>
        <p:spPr>
          <a:xfrm flipH="1">
            <a:off x="2" y="792217"/>
            <a:ext cx="12188825" cy="5078374"/>
          </a:xfrm>
          <a:custGeom>
            <a:avLst/>
            <a:gdLst/>
            <a:ahLst/>
            <a:cxnLst/>
            <a:rect l="l" t="t" r="r" b="b"/>
            <a:pathLst>
              <a:path w="12188825" h="5078374">
                <a:moveTo>
                  <a:pt x="0" y="0"/>
                </a:moveTo>
                <a:lnTo>
                  <a:pt x="0" y="1493784"/>
                </a:lnTo>
                <a:lnTo>
                  <a:pt x="0" y="1782868"/>
                </a:lnTo>
                <a:lnTo>
                  <a:pt x="0" y="3293282"/>
                </a:lnTo>
                <a:lnTo>
                  <a:pt x="0" y="3551184"/>
                </a:lnTo>
                <a:lnTo>
                  <a:pt x="0" y="5078374"/>
                </a:lnTo>
                <a:lnTo>
                  <a:pt x="2" y="5078374"/>
                </a:lnTo>
                <a:lnTo>
                  <a:pt x="2" y="4101849"/>
                </a:lnTo>
                <a:lnTo>
                  <a:pt x="8" y="4101849"/>
                </a:lnTo>
                <a:lnTo>
                  <a:pt x="8" y="4825486"/>
                </a:lnTo>
                <a:cubicBezTo>
                  <a:pt x="1730681" y="4664816"/>
                  <a:pt x="3842825" y="4589835"/>
                  <a:pt x="6121038" y="4629602"/>
                </a:cubicBezTo>
                <a:cubicBezTo>
                  <a:pt x="8380486" y="4669041"/>
                  <a:pt x="10472749" y="4815575"/>
                  <a:pt x="12188824" y="5033515"/>
                </a:cubicBezTo>
                <a:lnTo>
                  <a:pt x="12188824" y="3551184"/>
                </a:lnTo>
                <a:lnTo>
                  <a:pt x="12188825" y="3551184"/>
                </a:lnTo>
                <a:lnTo>
                  <a:pt x="12188825" y="1493784"/>
                </a:lnTo>
                <a:lnTo>
                  <a:pt x="12188824" y="1493784"/>
                </a:lnTo>
                <a:lnTo>
                  <a:pt x="12188824" y="254012"/>
                </a:lnTo>
                <a:cubicBezTo>
                  <a:pt x="10458154" y="414682"/>
                  <a:pt x="8346010" y="489663"/>
                  <a:pt x="6067797" y="449896"/>
                </a:cubicBezTo>
                <a:cubicBezTo>
                  <a:pt x="3808349" y="410457"/>
                  <a:pt x="1716086" y="263923"/>
                  <a:pt x="8" y="45983"/>
                </a:cubicBezTo>
                <a:lnTo>
                  <a:pt x="8" y="977649"/>
                </a:lnTo>
                <a:lnTo>
                  <a:pt x="2" y="97764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1522413" y="1371600"/>
            <a:ext cx="9144000" cy="2743200"/>
          </a:xfrm>
        </p:spPr>
        <p:txBody>
          <a:bodyPr anchor="b">
            <a:normAutofit/>
          </a:bodyPr>
          <a:lstStyle>
            <a:lvl1pPr algn="l">
              <a:lnSpc>
                <a:spcPct val="85000"/>
              </a:lnSpc>
              <a:defRPr sz="60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4" y="4267201"/>
            <a:ext cx="7315198" cy="1066800"/>
          </a:xfrm>
        </p:spPr>
        <p:txBody>
          <a:bodyPr anchor="t">
            <a:normAutofit/>
          </a:bodyPr>
          <a:lstStyle>
            <a:lvl1pPr marL="0" indent="0">
              <a:spcBef>
                <a:spcPts val="6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14F042A8-43C1-4815-A5CF-022104463224}" type="datetimeFigureOut">
              <a:rPr lang="en-US"/>
              <a:t>1/3/2025</a:t>
            </a:fld>
            <a:endParaRPr/>
          </a:p>
        </p:txBody>
      </p:sp>
      <p:sp>
        <p:nvSpPr>
          <p:cNvPr id="6" name="Slide Number Placeholder 5"/>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257037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49862" y="1905000"/>
            <a:ext cx="4416552" cy="4267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4F042A8-43C1-4815-A5CF-022104463224}" type="datetimeFigureOut">
              <a:rPr lang="en-US"/>
              <a:t>1/3/2025</a:t>
            </a:fld>
            <a:endParaRPr/>
          </a:p>
        </p:txBody>
      </p:sp>
      <p:sp>
        <p:nvSpPr>
          <p:cNvPr id="7" name="Slide Number Placeholder 6"/>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354418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68580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666999"/>
            <a:ext cx="4416552" cy="35052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91754" y="1905000"/>
            <a:ext cx="4416552" cy="68580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666999"/>
            <a:ext cx="4416552" cy="3505201"/>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14F042A8-43C1-4815-A5CF-022104463224}" type="datetimeFigureOut">
              <a:rPr lang="en-US"/>
              <a:t>1/3/2025</a:t>
            </a:fld>
            <a:endParaRPr/>
          </a:p>
        </p:txBody>
      </p:sp>
      <p:sp>
        <p:nvSpPr>
          <p:cNvPr id="9" name="Slide Number Placeholder 8"/>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226610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14F042A8-43C1-4815-A5CF-022104463224}" type="datetimeFigureOut">
              <a:rPr lang="en-US"/>
              <a:t>1/3/2025</a:t>
            </a:fld>
            <a:endParaRPr/>
          </a:p>
        </p:txBody>
      </p:sp>
      <p:sp>
        <p:nvSpPr>
          <p:cNvPr id="5" name="Slide Number Placeholder 4"/>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118338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bwMode="white"/>
        <p:txBody>
          <a:bodyPr/>
          <a:lstStyle>
            <a:lvl1pPr>
              <a:defRPr>
                <a:solidFill>
                  <a:schemeClr val="bg1"/>
                </a:solidFill>
              </a:defRPr>
            </a:lvl1pPr>
          </a:lstStyle>
          <a:p>
            <a:r>
              <a:rPr lang="en-US"/>
              <a:t>Add a footer</a:t>
            </a:r>
            <a:endParaRPr lang="en-US" dirty="0"/>
          </a:p>
        </p:txBody>
      </p:sp>
      <p:sp>
        <p:nvSpPr>
          <p:cNvPr id="2" name="Date Placeholder 1"/>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1/3/2025</a:t>
            </a:fld>
            <a:endParaRPr lang="en-US"/>
          </a:p>
        </p:txBody>
      </p:sp>
      <p:sp>
        <p:nvSpPr>
          <p:cNvPr id="4" name="Slide Number Placeholder 3"/>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a:p>
        </p:txBody>
      </p:sp>
    </p:spTree>
    <p:extLst>
      <p:ext uri="{BB962C8B-B14F-4D97-AF65-F5344CB8AC3E}">
        <p14:creationId xmlns:p14="http://schemas.microsoft.com/office/powerpoint/2010/main" val="28794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7923212" y="457200"/>
            <a:ext cx="3781439" cy="3276600"/>
          </a:xfrm>
        </p:spPr>
        <p:txBody>
          <a:bodyPr anchor="b">
            <a:noAutofit/>
          </a:bodyPr>
          <a:lstStyle>
            <a:lvl1pPr algn="l">
              <a:defRPr sz="4000" b="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608013" y="457200"/>
            <a:ext cx="6324599"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923212" y="3962400"/>
            <a:ext cx="3781439" cy="1828800"/>
          </a:xfrm>
        </p:spPr>
        <p:txBody>
          <a:bodyPr>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bwMode="white"/>
        <p:txBody>
          <a:bodyPr/>
          <a:lstStyle>
            <a:lvl1pPr>
              <a:defRPr>
                <a:solidFill>
                  <a:schemeClr val="bg1"/>
                </a:solidFill>
              </a:defRPr>
            </a:lvl1pPr>
          </a:lstStyle>
          <a:p>
            <a:r>
              <a:rPr lang="en-US"/>
              <a:t>Add a footer</a:t>
            </a:r>
            <a:endParaRPr lang="en-US" dirty="0"/>
          </a:p>
        </p:txBody>
      </p:sp>
      <p:sp>
        <p:nvSpPr>
          <p:cNvPr id="5" name="Date Placeholder 4"/>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1/3/2025</a:t>
            </a:fld>
            <a:endParaRPr lang="en-US"/>
          </a:p>
        </p:txBody>
      </p:sp>
      <p:sp>
        <p:nvSpPr>
          <p:cNvPr id="7" name="Slide Number Placeholder 6"/>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a:p>
        </p:txBody>
      </p:sp>
    </p:spTree>
    <p:extLst>
      <p:ext uri="{BB962C8B-B14F-4D97-AF65-F5344CB8AC3E}">
        <p14:creationId xmlns:p14="http://schemas.microsoft.com/office/powerpoint/2010/main" val="389945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Rectangle 12"/>
          <p:cNvSpPr/>
          <p:nvPr/>
        </p:nvSpPr>
        <p:spPr>
          <a:xfrm>
            <a:off x="0" y="0"/>
            <a:ext cx="12188825" cy="1870938"/>
          </a:xfrm>
          <a:custGeom>
            <a:avLst/>
            <a:gdLst>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1 w 12188825"/>
              <a:gd name="connsiteY7" fmla="*/ 335280 h 1870938"/>
              <a:gd name="connsiteX8" fmla="*/ 0 w 12188825"/>
              <a:gd name="connsiteY8" fmla="*/ 0 h 1870938"/>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0 w 12188825"/>
              <a:gd name="connsiteY7" fmla="*/ 0 h 1870938"/>
              <a:gd name="connsiteX0" fmla="*/ 0 w 12188825"/>
              <a:gd name="connsiteY0" fmla="*/ 0 h 1870938"/>
              <a:gd name="connsiteX1" fmla="*/ 12188825 w 12188825"/>
              <a:gd name="connsiteY1" fmla="*/ 0 h 1870938"/>
              <a:gd name="connsiteX2" fmla="*/ 12188825 w 12188825"/>
              <a:gd name="connsiteY2" fmla="*/ 335280 h 1870938"/>
              <a:gd name="connsiteX3" fmla="*/ 12188825 w 12188825"/>
              <a:gd name="connsiteY3" fmla="*/ 1868714 h 1870938"/>
              <a:gd name="connsiteX4" fmla="*/ 6105607 w 12188825"/>
              <a:gd name="connsiteY4" fmla="*/ 1600444 h 1870938"/>
              <a:gd name="connsiteX5" fmla="*/ 1 w 12188825"/>
              <a:gd name="connsiteY5" fmla="*/ 1870938 h 1870938"/>
              <a:gd name="connsiteX6" fmla="*/ 0 w 12188825"/>
              <a:gd name="connsiteY6" fmla="*/ 0 h 1870938"/>
              <a:gd name="connsiteX0" fmla="*/ 0 w 12188825"/>
              <a:gd name="connsiteY0" fmla="*/ 0 h 1870938"/>
              <a:gd name="connsiteX1" fmla="*/ 12188825 w 12188825"/>
              <a:gd name="connsiteY1" fmla="*/ 0 h 1870938"/>
              <a:gd name="connsiteX2" fmla="*/ 12188825 w 12188825"/>
              <a:gd name="connsiteY2" fmla="*/ 1868714 h 1870938"/>
              <a:gd name="connsiteX3" fmla="*/ 6105607 w 12188825"/>
              <a:gd name="connsiteY3" fmla="*/ 1600444 h 1870938"/>
              <a:gd name="connsiteX4" fmla="*/ 1 w 12188825"/>
              <a:gd name="connsiteY4" fmla="*/ 1870938 h 1870938"/>
              <a:gd name="connsiteX5" fmla="*/ 0 w 12188825"/>
              <a:gd name="connsiteY5" fmla="*/ 0 h 1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1870938">
                <a:moveTo>
                  <a:pt x="0" y="0"/>
                </a:moveTo>
                <a:lnTo>
                  <a:pt x="12188825" y="0"/>
                </a:lnTo>
                <a:lnTo>
                  <a:pt x="12188825" y="1868714"/>
                </a:lnTo>
                <a:cubicBezTo>
                  <a:pt x="10420785" y="1698493"/>
                  <a:pt x="8336850" y="1600444"/>
                  <a:pt x="6105607" y="1600444"/>
                </a:cubicBezTo>
                <a:cubicBezTo>
                  <a:pt x="3864934" y="1600444"/>
                  <a:pt x="1772815" y="1699323"/>
                  <a:pt x="1" y="1870938"/>
                </a:cubicBezTo>
                <a:cubicBezTo>
                  <a:pt x="1" y="1247292"/>
                  <a:pt x="0" y="623646"/>
                  <a:pt x="0" y="0"/>
                </a:cubicBez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Rectangle 12"/>
          <p:cNvSpPr/>
          <p:nvPr/>
        </p:nvSpPr>
        <p:spPr>
          <a:xfrm>
            <a:off x="1" y="0"/>
            <a:ext cx="12188824" cy="1812642"/>
          </a:xfrm>
          <a:custGeom>
            <a:avLst/>
            <a:gdLst>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1 w 12188824"/>
              <a:gd name="connsiteY5" fmla="*/ 187545 h 1812642"/>
              <a:gd name="connsiteX6" fmla="*/ 0 w 12188824"/>
              <a:gd name="connsiteY6" fmla="*/ 0 h 1812642"/>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0 w 12188824"/>
              <a:gd name="connsiteY5" fmla="*/ 0 h 181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4" h="1812642">
                <a:moveTo>
                  <a:pt x="0" y="0"/>
                </a:moveTo>
                <a:lnTo>
                  <a:pt x="12188824" y="0"/>
                </a:lnTo>
                <a:lnTo>
                  <a:pt x="12188824" y="1812642"/>
                </a:lnTo>
                <a:cubicBezTo>
                  <a:pt x="10427038" y="1644563"/>
                  <a:pt x="8126377" y="1513957"/>
                  <a:pt x="6105607" y="1498429"/>
                </a:cubicBezTo>
                <a:cubicBezTo>
                  <a:pt x="4065906" y="1482756"/>
                  <a:pt x="1772815" y="1551588"/>
                  <a:pt x="1" y="1723203"/>
                </a:cubicBezTo>
                <a:cubicBezTo>
                  <a:pt x="1" y="1148802"/>
                  <a:pt x="0" y="574401"/>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7"/>
          <p:cNvSpPr/>
          <p:nvPr/>
        </p:nvSpPr>
        <p:spPr bwMode="hidden">
          <a:xfrm>
            <a:off x="1" y="6354411"/>
            <a:ext cx="12188824" cy="503589"/>
          </a:xfrm>
          <a:custGeom>
            <a:avLst/>
            <a:gdLst/>
            <a:ahLst/>
            <a:cxnLst/>
            <a:rect l="l" t="t" r="r" b="b"/>
            <a:pathLst>
              <a:path w="12188824" h="503589">
                <a:moveTo>
                  <a:pt x="6105606" y="0"/>
                </a:moveTo>
                <a:cubicBezTo>
                  <a:pt x="8336849" y="0"/>
                  <a:pt x="10420784" y="98049"/>
                  <a:pt x="12188824" y="268270"/>
                </a:cubicBezTo>
                <a:lnTo>
                  <a:pt x="12188824" y="503589"/>
                </a:lnTo>
                <a:lnTo>
                  <a:pt x="0" y="503589"/>
                </a:lnTo>
                <a:lnTo>
                  <a:pt x="0" y="270494"/>
                </a:lnTo>
                <a:cubicBezTo>
                  <a:pt x="1772814" y="98879"/>
                  <a:pt x="3864933" y="0"/>
                  <a:pt x="6105606" y="0"/>
                </a:cubicBezTo>
                <a:close/>
              </a:path>
            </a:pathLst>
          </a:cu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bwMode="white">
          <a:xfrm>
            <a:off x="1522414" y="274638"/>
            <a:ext cx="9144000" cy="10969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5138" y="6518274"/>
            <a:ext cx="5864674" cy="320676"/>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7618412" y="6518274"/>
            <a:ext cx="1676400" cy="320676"/>
          </a:xfrm>
          <a:prstGeom prst="rect">
            <a:avLst/>
          </a:prstGeom>
        </p:spPr>
        <p:txBody>
          <a:bodyPr vert="horz" lIns="91440" tIns="45720" rIns="91440" bIns="45720" rtlCol="0" anchor="ctr"/>
          <a:lstStyle>
            <a:lvl1pPr algn="r">
              <a:defRPr sz="1100">
                <a:solidFill>
                  <a:schemeClr val="tx1"/>
                </a:solidFill>
              </a:defRPr>
            </a:lvl1pPr>
          </a:lstStyle>
          <a:p>
            <a:fld id="{14F042A8-43C1-4815-A5CF-022104463224}" type="datetimeFigureOut">
              <a:rPr lang="en-US" smtClean="0"/>
              <a:pPr/>
              <a:t>1/3/2025</a:t>
            </a:fld>
            <a:endParaRPr lang="en-US"/>
          </a:p>
        </p:txBody>
      </p:sp>
      <p:sp>
        <p:nvSpPr>
          <p:cNvPr id="6" name="Slide Number Placeholder 5"/>
          <p:cNvSpPr>
            <a:spLocks noGrp="1"/>
          </p:cNvSpPr>
          <p:nvPr>
            <p:ph type="sldNum" sz="quarter" idx="4"/>
          </p:nvPr>
        </p:nvSpPr>
        <p:spPr>
          <a:xfrm>
            <a:off x="9523412" y="6518274"/>
            <a:ext cx="1143002" cy="320676"/>
          </a:xfrm>
          <a:prstGeom prst="rect">
            <a:avLst/>
          </a:prstGeom>
        </p:spPr>
        <p:txBody>
          <a:bodyPr vert="horz" lIns="91440" tIns="45720" rIns="91440" bIns="45720" rtlCol="0" anchor="ctr"/>
          <a:lstStyle>
            <a:lvl1pPr algn="r">
              <a:defRPr sz="1100">
                <a:solidFill>
                  <a:schemeClr val="tx1"/>
                </a:solidFill>
              </a:defRPr>
            </a:lvl1pPr>
          </a:lstStyle>
          <a:p>
            <a:fld id="{5382E9EE-A870-438B-947A-FF671DFAFC96}" type="slidenum">
              <a:rPr lang="en-US" smtClean="0"/>
              <a:pPr/>
              <a:t>‹#›</a:t>
            </a:fld>
            <a:endParaRPr lang="en-US"/>
          </a:p>
        </p:txBody>
      </p:sp>
    </p:spTree>
    <p:extLst>
      <p:ext uri="{BB962C8B-B14F-4D97-AF65-F5344CB8AC3E}">
        <p14:creationId xmlns:p14="http://schemas.microsoft.com/office/powerpoint/2010/main" val="424876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1000"/>
        </a:spcBef>
        <a:buSzPct val="90000"/>
        <a:buFont typeface="Arial"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SzPct val="100000"/>
        <a:buFont typeface="Arial" pitchFamily="34" charset="0"/>
        <a:buChar char="▪"/>
        <a:defRPr sz="1600" kern="1200">
          <a:solidFill>
            <a:schemeClr val="tx1"/>
          </a:solidFill>
          <a:latin typeface="+mn-lt"/>
          <a:ea typeface="+mn-ea"/>
          <a:cs typeface="+mn-cs"/>
        </a:defRPr>
      </a:lvl3pPr>
      <a:lvl4pPr marL="86868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5pPr>
      <a:lvl6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41732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7pPr>
      <a:lvl8pPr marL="160020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178308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kotsanas.com/biography/" TargetMode="External"/><Relationship Id="rId2" Type="http://schemas.openxmlformats.org/officeDocument/2006/relationships/hyperlink" Target="https://kotsanasmuseumshop.com/en/product/ta-mousika-organa-ton-archaion-ellinon/" TargetMode="External"/><Relationship Id="rId1" Type="http://schemas.openxmlformats.org/officeDocument/2006/relationships/slideLayout" Target="../slideLayouts/slideLayout2.xml"/><Relationship Id="rId6" Type="http://schemas.openxmlformats.org/officeDocument/2006/relationships/hyperlink" Target="https://en.wikipedia.org/wiki/Zhu_Zaiyu" TargetMode="External"/><Relationship Id="rId5" Type="http://schemas.openxmlformats.org/officeDocument/2006/relationships/hyperlink" Target="https://www.britannica.com/art/keyboard-instrument/History-of-the-organ-to-1800" TargetMode="External"/><Relationship Id="rId4" Type="http://schemas.openxmlformats.org/officeDocument/2006/relationships/hyperlink" Target="https://www.britannica.com/art/keyboard-instrument/Special-key-arrangement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Keyboards and Tuning</a:t>
            </a:r>
          </a:p>
        </p:txBody>
      </p:sp>
      <p:pic>
        <p:nvPicPr>
          <p:cNvPr id="10" name="Picture Placeholder 9" descr="Piano keys"/>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3" b="3"/>
          <a:stretch>
            <a:fillRect/>
          </a:stretch>
        </p:blipFill>
        <p:spPr/>
      </p:pic>
      <p:sp>
        <p:nvSpPr>
          <p:cNvPr id="3" name="Subtitle 2"/>
          <p:cNvSpPr>
            <a:spLocks noGrp="1"/>
          </p:cNvSpPr>
          <p:nvPr>
            <p:ph type="subTitle" idx="1"/>
          </p:nvPr>
        </p:nvSpPr>
        <p:spPr/>
        <p:txBody>
          <a:bodyPr/>
          <a:lstStyle/>
          <a:p>
            <a:pPr algn="ctr"/>
            <a:r>
              <a:rPr lang="en-US" dirty="0"/>
              <a:t>Paul VanRaden</a:t>
            </a:r>
          </a:p>
          <a:p>
            <a:pPr algn="ctr"/>
            <a:endParaRPr lang="en-US" sz="1600" dirty="0"/>
          </a:p>
          <a:p>
            <a:pPr algn="ctr"/>
            <a:r>
              <a:rPr lang="en-US" sz="1600" dirty="0"/>
              <a:t>©2023</a:t>
            </a:r>
          </a:p>
        </p:txBody>
      </p:sp>
    </p:spTree>
    <p:extLst>
      <p:ext uri="{BB962C8B-B14F-4D97-AF65-F5344CB8AC3E}">
        <p14:creationId xmlns:p14="http://schemas.microsoft.com/office/powerpoint/2010/main" val="134942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22B8-D1F5-A069-780D-E71318546E0B}"/>
              </a:ext>
            </a:extLst>
          </p:cNvPr>
          <p:cNvSpPr>
            <a:spLocks noGrp="1"/>
          </p:cNvSpPr>
          <p:nvPr>
            <p:ph type="title"/>
          </p:nvPr>
        </p:nvSpPr>
        <p:spPr/>
        <p:txBody>
          <a:bodyPr/>
          <a:lstStyle/>
          <a:p>
            <a:r>
              <a:rPr kumimoji="0" lang="en-US" sz="3200" b="0" i="0" u="none" strike="noStrike" kern="1200" cap="none" spc="0" normalizeH="0" baseline="0" noProof="0" dirty="0">
                <a:ln>
                  <a:noFill/>
                </a:ln>
                <a:solidFill>
                  <a:prstClr val="white"/>
                </a:solidFill>
                <a:effectLst/>
                <a:uLnTx/>
                <a:uFillTx/>
                <a:latin typeface="Euphemia"/>
                <a:ea typeface="+mj-ea"/>
                <a:cs typeface="+mj-cs"/>
              </a:rPr>
              <a:t>Harmony of 2 tones with ratios from 1 to 2</a:t>
            </a:r>
            <a:endParaRPr lang="en-US" dirty="0"/>
          </a:p>
        </p:txBody>
      </p:sp>
      <p:graphicFrame>
        <p:nvGraphicFramePr>
          <p:cNvPr id="4" name="Content Placeholder 3">
            <a:extLst>
              <a:ext uri="{FF2B5EF4-FFF2-40B4-BE49-F238E27FC236}">
                <a16:creationId xmlns:a16="http://schemas.microsoft.com/office/drawing/2014/main" id="{541E509C-E386-B4B6-E6B3-2A95A3FE951D}"/>
              </a:ext>
            </a:extLst>
          </p:cNvPr>
          <p:cNvGraphicFramePr>
            <a:graphicFrameLocks noGrp="1"/>
          </p:cNvGraphicFramePr>
          <p:nvPr>
            <p:ph idx="1"/>
          </p:nvPr>
        </p:nvGraphicFramePr>
        <p:xfrm>
          <a:off x="836612" y="1905000"/>
          <a:ext cx="104394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002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D0AE-97D2-06C1-58D2-5A9270CB09BB}"/>
              </a:ext>
            </a:extLst>
          </p:cNvPr>
          <p:cNvSpPr>
            <a:spLocks noGrp="1"/>
          </p:cNvSpPr>
          <p:nvPr>
            <p:ph type="title"/>
          </p:nvPr>
        </p:nvSpPr>
        <p:spPr/>
        <p:txBody>
          <a:bodyPr/>
          <a:lstStyle/>
          <a:p>
            <a:r>
              <a:rPr lang="en-US" dirty="0"/>
              <a:t>Observations about harmony graph</a:t>
            </a:r>
          </a:p>
        </p:txBody>
      </p:sp>
      <p:sp>
        <p:nvSpPr>
          <p:cNvPr id="3" name="Content Placeholder 2">
            <a:extLst>
              <a:ext uri="{FF2B5EF4-FFF2-40B4-BE49-F238E27FC236}">
                <a16:creationId xmlns:a16="http://schemas.microsoft.com/office/drawing/2014/main" id="{2FC50DDF-BE67-23FC-77CD-A630DB0E01D4}"/>
              </a:ext>
            </a:extLst>
          </p:cNvPr>
          <p:cNvSpPr>
            <a:spLocks noGrp="1"/>
          </p:cNvSpPr>
          <p:nvPr>
            <p:ph idx="1"/>
          </p:nvPr>
        </p:nvSpPr>
        <p:spPr/>
        <p:txBody>
          <a:bodyPr/>
          <a:lstStyle/>
          <a:p>
            <a:r>
              <a:rPr lang="en-US" dirty="0"/>
              <a:t>Best harmony ratios are 2/1, then 3/2, then 4/3, 5/3, then 5/4, 7/4</a:t>
            </a: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Euphemia"/>
                <a:ea typeface="+mn-ea"/>
                <a:cs typeface="+mn-cs"/>
              </a:rPr>
              <a:t>Poorest harmony choices are near the best choices</a:t>
            </a: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Euphemia"/>
                <a:ea typeface="+mn-ea"/>
                <a:cs typeface="+mn-cs"/>
              </a:rPr>
              <a:t>Frequency ratio 1.03 is the poorest choice and gets the poorest rating</a:t>
            </a: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r>
              <a:rPr lang="en-US" dirty="0">
                <a:solidFill>
                  <a:prstClr val="black"/>
                </a:solidFill>
                <a:latin typeface="Euphemia"/>
              </a:rPr>
              <a:t>Ratios such as 1.01 closer to 1.0 sound almost like a single tone</a:t>
            </a:r>
            <a:endParaRPr kumimoji="0" lang="en-US" sz="2000" b="0" i="0" u="none" strike="noStrike" kern="1200" cap="none" spc="0" normalizeH="0" baseline="0" noProof="0" dirty="0">
              <a:ln>
                <a:noFill/>
              </a:ln>
              <a:solidFill>
                <a:prstClr val="black"/>
              </a:solidFill>
              <a:effectLst/>
              <a:uLnTx/>
              <a:uFillTx/>
              <a:latin typeface="Euphemia"/>
              <a:ea typeface="+mn-ea"/>
              <a:cs typeface="+mn-cs"/>
            </a:endParaRP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Euphemia"/>
                <a:ea typeface="+mn-ea"/>
                <a:cs typeface="+mn-cs"/>
              </a:rPr>
              <a:t>Only about 10 precise ratios sound better than a single tone</a:t>
            </a: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Euphemia"/>
                <a:ea typeface="+mn-ea"/>
                <a:cs typeface="+mn-cs"/>
              </a:rPr>
              <a:t>Most random combinations of 2 tones sound worse than a single tone</a:t>
            </a:r>
          </a:p>
          <a:p>
            <a:pPr lvl="0">
              <a:defRPr/>
            </a:pPr>
            <a:r>
              <a:rPr lang="en-US" dirty="0">
                <a:solidFill>
                  <a:prstClr val="black"/>
                </a:solidFill>
                <a:latin typeface="Euphemia"/>
              </a:rPr>
              <a:t>A solo sounds better than a duet with poor harmony</a:t>
            </a:r>
          </a:p>
          <a:p>
            <a:pPr lvl="0">
              <a:defRPr/>
            </a:pPr>
            <a:r>
              <a:rPr kumimoji="0" lang="en-US" sz="2000" b="0" i="0" u="none" strike="noStrike" kern="1200" cap="none" spc="0" normalizeH="0" baseline="0" noProof="0" dirty="0">
                <a:ln>
                  <a:noFill/>
                </a:ln>
                <a:solidFill>
                  <a:prstClr val="black"/>
                </a:solidFill>
                <a:effectLst/>
                <a:uLnTx/>
                <a:uFillTx/>
                <a:latin typeface="Euphemia"/>
                <a:ea typeface="+mn-ea"/>
                <a:cs typeface="+mn-cs"/>
              </a:rPr>
              <a:t>Precise harmony sounds better than a solo</a:t>
            </a:r>
          </a:p>
          <a:p>
            <a:endParaRPr lang="en-US" dirty="0"/>
          </a:p>
        </p:txBody>
      </p:sp>
    </p:spTree>
    <p:extLst>
      <p:ext uri="{BB962C8B-B14F-4D97-AF65-F5344CB8AC3E}">
        <p14:creationId xmlns:p14="http://schemas.microsoft.com/office/powerpoint/2010/main" val="84406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E327-FB45-14F8-285A-ABF9F9FFD668}"/>
              </a:ext>
            </a:extLst>
          </p:cNvPr>
          <p:cNvSpPr>
            <a:spLocks noGrp="1"/>
          </p:cNvSpPr>
          <p:nvPr>
            <p:ph type="title"/>
          </p:nvPr>
        </p:nvSpPr>
        <p:spPr/>
        <p:txBody>
          <a:bodyPr/>
          <a:lstStyle/>
          <a:p>
            <a:r>
              <a:rPr lang="en-US" dirty="0"/>
              <a:t>Reciprocal harmony ratios </a:t>
            </a:r>
          </a:p>
        </p:txBody>
      </p:sp>
      <p:sp>
        <p:nvSpPr>
          <p:cNvPr id="3" name="Content Placeholder 2">
            <a:extLst>
              <a:ext uri="{FF2B5EF4-FFF2-40B4-BE49-F238E27FC236}">
                <a16:creationId xmlns:a16="http://schemas.microsoft.com/office/drawing/2014/main" id="{EA611CD6-BFBE-8A7F-C480-8F8603BF0E09}"/>
              </a:ext>
            </a:extLst>
          </p:cNvPr>
          <p:cNvSpPr>
            <a:spLocks noGrp="1"/>
          </p:cNvSpPr>
          <p:nvPr>
            <p:ph idx="1"/>
          </p:nvPr>
        </p:nvSpPr>
        <p:spPr/>
        <p:txBody>
          <a:bodyPr/>
          <a:lstStyle/>
          <a:p>
            <a:r>
              <a:rPr lang="en-US" dirty="0"/>
              <a:t>The previous graph showed harmony choices above a standard tone.</a:t>
            </a:r>
          </a:p>
          <a:p>
            <a:r>
              <a:rPr lang="en-US" dirty="0"/>
              <a:t>The best harmony choice between 1 and 2 was 1.5 (harmony ratio 3:2).</a:t>
            </a: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Euphemia"/>
                <a:ea typeface="+mn-ea"/>
                <a:cs typeface="+mn-cs"/>
              </a:rPr>
              <a:t>But you may want to choose a lower instead of higher tone.</a:t>
            </a: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Euphemia"/>
                <a:ea typeface="+mn-ea"/>
                <a:cs typeface="+mn-cs"/>
              </a:rPr>
              <a:t>The best harmony choice between 0.5 and 1 is 0.66667 (harmony ratio 2:3)</a:t>
            </a: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r>
              <a:rPr lang="en-US" dirty="0">
                <a:solidFill>
                  <a:prstClr val="black"/>
                </a:solidFill>
                <a:latin typeface="Euphemia"/>
              </a:rPr>
              <a:t>If the standard tone is C, the G above it has ratio 1.5 with ratio 3:2.</a:t>
            </a: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Euphemia"/>
                <a:ea typeface="+mn-ea"/>
                <a:cs typeface="+mn-cs"/>
              </a:rPr>
              <a:t>The best tone below C is the next F with ratio 2:3, not the G!</a:t>
            </a: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Euphemia"/>
                <a:ea typeface="+mn-ea"/>
                <a:cs typeface="+mn-cs"/>
              </a:rPr>
              <a:t>Reciprocal tone ratios are not symmetrical above or below the standard.</a:t>
            </a:r>
          </a:p>
          <a:p>
            <a:pPr>
              <a:defRPr/>
            </a:pPr>
            <a:r>
              <a:rPr lang="en-US" dirty="0"/>
              <a:t>The next graph includes harmony choices below the standard tone.</a:t>
            </a:r>
          </a:p>
          <a:p>
            <a:pPr marL="22860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Euphemia"/>
              <a:ea typeface="+mn-ea"/>
              <a:cs typeface="+mn-cs"/>
            </a:endParaRPr>
          </a:p>
          <a:p>
            <a:endParaRPr lang="en-US" dirty="0"/>
          </a:p>
        </p:txBody>
      </p:sp>
    </p:spTree>
    <p:extLst>
      <p:ext uri="{BB962C8B-B14F-4D97-AF65-F5344CB8AC3E}">
        <p14:creationId xmlns:p14="http://schemas.microsoft.com/office/powerpoint/2010/main" val="97245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790FC-6A28-8C41-EDC8-5104B7344252}"/>
              </a:ext>
            </a:extLst>
          </p:cNvPr>
          <p:cNvSpPr>
            <a:spLocks noGrp="1"/>
          </p:cNvSpPr>
          <p:nvPr>
            <p:ph type="title"/>
          </p:nvPr>
        </p:nvSpPr>
        <p:spPr/>
        <p:txBody>
          <a:bodyPr/>
          <a:lstStyle/>
          <a:p>
            <a:r>
              <a:rPr kumimoji="0" lang="en-US" sz="3200" b="0" i="0" u="none" strike="noStrike" kern="1200" cap="none" spc="0" normalizeH="0" baseline="0" noProof="0" dirty="0">
                <a:ln>
                  <a:noFill/>
                </a:ln>
                <a:solidFill>
                  <a:prstClr val="white"/>
                </a:solidFill>
                <a:effectLst/>
                <a:uLnTx/>
                <a:uFillTx/>
                <a:latin typeface="Euphemia"/>
                <a:ea typeface="+mj-ea"/>
                <a:cs typeface="+mj-cs"/>
              </a:rPr>
              <a:t>Harmony of 2 tones with ratios from 0.5 to 2</a:t>
            </a:r>
            <a:endParaRPr lang="en-US" dirty="0"/>
          </a:p>
        </p:txBody>
      </p:sp>
      <p:graphicFrame>
        <p:nvGraphicFramePr>
          <p:cNvPr id="7" name="Content Placeholder 6">
            <a:extLst>
              <a:ext uri="{FF2B5EF4-FFF2-40B4-BE49-F238E27FC236}">
                <a16:creationId xmlns:a16="http://schemas.microsoft.com/office/drawing/2014/main" id="{96AC0BD4-C577-B9A0-3CEF-B0179580CC3C}"/>
              </a:ext>
            </a:extLst>
          </p:cNvPr>
          <p:cNvGraphicFramePr>
            <a:graphicFrameLocks noGrp="1"/>
          </p:cNvGraphicFramePr>
          <p:nvPr>
            <p:ph idx="1"/>
          </p:nvPr>
        </p:nvGraphicFramePr>
        <p:xfrm>
          <a:off x="912812" y="1905000"/>
          <a:ext cx="10287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672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The standard keyboard from year 1350:</a:t>
            </a:r>
            <a:br>
              <a:rPr lang="en-US" dirty="0"/>
            </a:br>
            <a:r>
              <a:rPr lang="en-US" sz="3100" dirty="0"/>
              <a:t>Unevenly spaced keys with 7 in front + 5 in back = 12</a:t>
            </a:r>
          </a:p>
        </p:txBody>
      </p:sp>
      <p:pic>
        <p:nvPicPr>
          <p:cNvPr id="6" name="Picture 5">
            <a:extLst>
              <a:ext uri="{FF2B5EF4-FFF2-40B4-BE49-F238E27FC236}">
                <a16:creationId xmlns:a16="http://schemas.microsoft.com/office/drawing/2014/main" id="{B2E8CC38-D94F-4261-8C8C-4084B5191D5B}"/>
              </a:ext>
            </a:extLst>
          </p:cNvPr>
          <p:cNvPicPr>
            <a:picLocks noChangeAspect="1"/>
          </p:cNvPicPr>
          <p:nvPr/>
        </p:nvPicPr>
        <p:blipFill>
          <a:blip r:embed="rId2"/>
          <a:stretch>
            <a:fillRect/>
          </a:stretch>
        </p:blipFill>
        <p:spPr>
          <a:xfrm>
            <a:off x="0" y="2209800"/>
            <a:ext cx="12188825" cy="3946858"/>
          </a:xfrm>
          <a:prstGeom prst="rect">
            <a:avLst/>
          </a:prstGeom>
        </p:spPr>
      </p:pic>
      <p:sp>
        <p:nvSpPr>
          <p:cNvPr id="3" name="TextBox 2">
            <a:extLst>
              <a:ext uri="{FF2B5EF4-FFF2-40B4-BE49-F238E27FC236}">
                <a16:creationId xmlns:a16="http://schemas.microsoft.com/office/drawing/2014/main" id="{7E933B2D-5EB8-2C43-3A93-8AEA2B7A0BF6}"/>
              </a:ext>
            </a:extLst>
          </p:cNvPr>
          <p:cNvSpPr txBox="1"/>
          <p:nvPr/>
        </p:nvSpPr>
        <p:spPr>
          <a:xfrm>
            <a:off x="74612" y="1828800"/>
            <a:ext cx="12114213" cy="369332"/>
          </a:xfrm>
          <a:prstGeom prst="rect">
            <a:avLst/>
          </a:prstGeom>
          <a:noFill/>
        </p:spPr>
        <p:txBody>
          <a:bodyPr wrap="square" rtlCol="0">
            <a:spAutoFit/>
          </a:bodyPr>
          <a:lstStyle/>
          <a:p>
            <a:r>
              <a:rPr lang="en-US" dirty="0"/>
              <a:t>C   </a:t>
            </a:r>
            <a:r>
              <a:rPr lang="en-US" dirty="0" err="1"/>
              <a:t>C</a:t>
            </a:r>
            <a:r>
              <a:rPr lang="en-US" dirty="0"/>
              <a:t>#  D   </a:t>
            </a:r>
            <a:r>
              <a:rPr lang="en-US" dirty="0" err="1"/>
              <a:t>D</a:t>
            </a:r>
            <a:r>
              <a:rPr lang="en-US" dirty="0"/>
              <a:t>#   E     F   </a:t>
            </a:r>
            <a:r>
              <a:rPr lang="en-US" dirty="0" err="1"/>
              <a:t>F</a:t>
            </a:r>
            <a:r>
              <a:rPr lang="en-US" dirty="0"/>
              <a:t>#   G  </a:t>
            </a:r>
            <a:r>
              <a:rPr lang="en-US" dirty="0" err="1"/>
              <a:t>G</a:t>
            </a:r>
            <a:r>
              <a:rPr lang="en-US" dirty="0"/>
              <a:t>#  A  </a:t>
            </a:r>
            <a:r>
              <a:rPr lang="en-US" dirty="0" err="1"/>
              <a:t>A</a:t>
            </a:r>
            <a:r>
              <a:rPr lang="en-US" dirty="0"/>
              <a:t>#   B      C   </a:t>
            </a:r>
            <a:r>
              <a:rPr lang="en-US" dirty="0" err="1"/>
              <a:t>C</a:t>
            </a:r>
            <a:r>
              <a:rPr lang="en-US" dirty="0"/>
              <a:t>#  D  </a:t>
            </a:r>
            <a:r>
              <a:rPr lang="en-US" dirty="0" err="1"/>
              <a:t>D</a:t>
            </a:r>
            <a:r>
              <a:rPr lang="en-US" dirty="0"/>
              <a:t>#   E     F    </a:t>
            </a:r>
            <a:r>
              <a:rPr lang="en-US" dirty="0" err="1"/>
              <a:t>F</a:t>
            </a:r>
            <a:r>
              <a:rPr lang="en-US" dirty="0"/>
              <a:t>#  G  </a:t>
            </a:r>
            <a:r>
              <a:rPr lang="en-US" dirty="0" err="1"/>
              <a:t>G</a:t>
            </a:r>
            <a:r>
              <a:rPr lang="en-US" dirty="0"/>
              <a:t>#   A  </a:t>
            </a:r>
            <a:r>
              <a:rPr lang="en-US" dirty="0" err="1"/>
              <a:t>A</a:t>
            </a:r>
            <a:r>
              <a:rPr lang="en-US"/>
              <a:t># B  </a:t>
            </a:r>
            <a:endParaRPr lang="en-US" dirty="0"/>
          </a:p>
        </p:txBody>
      </p:sp>
    </p:spTree>
    <p:extLst>
      <p:ext uri="{BB962C8B-B14F-4D97-AF65-F5344CB8AC3E}">
        <p14:creationId xmlns:p14="http://schemas.microsoft.com/office/powerpoint/2010/main" val="426067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6FB2-F00B-4CA9-8EA0-46F4FDCADBEC}"/>
              </a:ext>
            </a:extLst>
          </p:cNvPr>
          <p:cNvSpPr>
            <a:spLocks noGrp="1"/>
          </p:cNvSpPr>
          <p:nvPr>
            <p:ph type="title"/>
          </p:nvPr>
        </p:nvSpPr>
        <p:spPr/>
        <p:txBody>
          <a:bodyPr/>
          <a:lstStyle/>
          <a:p>
            <a:r>
              <a:rPr lang="en-US" dirty="0">
                <a:solidFill>
                  <a:srgbClr val="FFFF00"/>
                </a:solidFill>
              </a:rPr>
              <a:t>Linear</a:t>
            </a:r>
            <a:r>
              <a:rPr lang="en-US" dirty="0"/>
              <a:t> vs. </a:t>
            </a:r>
            <a:r>
              <a:rPr lang="en-US" dirty="0">
                <a:solidFill>
                  <a:srgbClr val="FFFF00"/>
                </a:solidFill>
              </a:rPr>
              <a:t>log</a:t>
            </a:r>
            <a:r>
              <a:rPr lang="en-US" baseline="-25000" dirty="0">
                <a:solidFill>
                  <a:srgbClr val="FFFF00"/>
                </a:solidFill>
              </a:rPr>
              <a:t>2</a:t>
            </a:r>
            <a:r>
              <a:rPr lang="en-US" dirty="0"/>
              <a:t> tuning with 12 tones per double</a:t>
            </a:r>
            <a:br>
              <a:rPr lang="en-US" dirty="0"/>
            </a:br>
            <a:r>
              <a:rPr lang="en-US" dirty="0">
                <a:solidFill>
                  <a:srgbClr val="FFFF00"/>
                </a:solidFill>
              </a:rPr>
              <a:t>Half-linear </a:t>
            </a:r>
            <a:r>
              <a:rPr lang="en-US" dirty="0"/>
              <a:t>uses 6 steps of 1/15 and </a:t>
            </a:r>
            <a:r>
              <a:rPr lang="en-US"/>
              <a:t>6 of 1/10</a:t>
            </a:r>
            <a:endParaRPr lang="en-US" dirty="0"/>
          </a:p>
        </p:txBody>
      </p:sp>
      <p:graphicFrame>
        <p:nvGraphicFramePr>
          <p:cNvPr id="4" name="Table 4">
            <a:extLst>
              <a:ext uri="{FF2B5EF4-FFF2-40B4-BE49-F238E27FC236}">
                <a16:creationId xmlns:a16="http://schemas.microsoft.com/office/drawing/2014/main" id="{8628A0A2-1F91-44E5-B2BB-A061E3159068}"/>
              </a:ext>
            </a:extLst>
          </p:cNvPr>
          <p:cNvGraphicFramePr>
            <a:graphicFrameLocks noGrp="1"/>
          </p:cNvGraphicFramePr>
          <p:nvPr>
            <p:ph idx="1"/>
            <p:extLst>
              <p:ext uri="{D42A27DB-BD31-4B8C-83A1-F6EECF244321}">
                <p14:modId xmlns:p14="http://schemas.microsoft.com/office/powerpoint/2010/main" val="2886453100"/>
              </p:ext>
            </p:extLst>
          </p:nvPr>
        </p:nvGraphicFramePr>
        <p:xfrm>
          <a:off x="1370012" y="1905000"/>
          <a:ext cx="9601201" cy="4434840"/>
        </p:xfrm>
        <a:graphic>
          <a:graphicData uri="http://schemas.openxmlformats.org/drawingml/2006/table">
            <a:tbl>
              <a:tblPr firstRow="1" bandRow="1">
                <a:tableStyleId>{69012ECD-51FC-41F1-AA8D-1B2483CD663E}</a:tableStyleId>
              </a:tblPr>
              <a:tblGrid>
                <a:gridCol w="880109">
                  <a:extLst>
                    <a:ext uri="{9D8B030D-6E8A-4147-A177-3AD203B41FA5}">
                      <a16:colId xmlns:a16="http://schemas.microsoft.com/office/drawing/2014/main" val="3206618651"/>
                    </a:ext>
                  </a:extLst>
                </a:gridCol>
                <a:gridCol w="1680209">
                  <a:extLst>
                    <a:ext uri="{9D8B030D-6E8A-4147-A177-3AD203B41FA5}">
                      <a16:colId xmlns:a16="http://schemas.microsoft.com/office/drawing/2014/main" val="1122508835"/>
                    </a:ext>
                  </a:extLst>
                </a:gridCol>
                <a:gridCol w="800100">
                  <a:extLst>
                    <a:ext uri="{9D8B030D-6E8A-4147-A177-3AD203B41FA5}">
                      <a16:colId xmlns:a16="http://schemas.microsoft.com/office/drawing/2014/main" val="486006233"/>
                    </a:ext>
                  </a:extLst>
                </a:gridCol>
                <a:gridCol w="880110">
                  <a:extLst>
                    <a:ext uri="{9D8B030D-6E8A-4147-A177-3AD203B41FA5}">
                      <a16:colId xmlns:a16="http://schemas.microsoft.com/office/drawing/2014/main" val="1622123907"/>
                    </a:ext>
                  </a:extLst>
                </a:gridCol>
                <a:gridCol w="960120">
                  <a:extLst>
                    <a:ext uri="{9D8B030D-6E8A-4147-A177-3AD203B41FA5}">
                      <a16:colId xmlns:a16="http://schemas.microsoft.com/office/drawing/2014/main" val="920719834"/>
                    </a:ext>
                  </a:extLst>
                </a:gridCol>
                <a:gridCol w="895352">
                  <a:extLst>
                    <a:ext uri="{9D8B030D-6E8A-4147-A177-3AD203B41FA5}">
                      <a16:colId xmlns:a16="http://schemas.microsoft.com/office/drawing/2014/main" val="3667525225"/>
                    </a:ext>
                  </a:extLst>
                </a:gridCol>
                <a:gridCol w="944878">
                  <a:extLst>
                    <a:ext uri="{9D8B030D-6E8A-4147-A177-3AD203B41FA5}">
                      <a16:colId xmlns:a16="http://schemas.microsoft.com/office/drawing/2014/main" val="1135510669"/>
                    </a:ext>
                  </a:extLst>
                </a:gridCol>
                <a:gridCol w="880110">
                  <a:extLst>
                    <a:ext uri="{9D8B030D-6E8A-4147-A177-3AD203B41FA5}">
                      <a16:colId xmlns:a16="http://schemas.microsoft.com/office/drawing/2014/main" val="782826140"/>
                    </a:ext>
                  </a:extLst>
                </a:gridCol>
                <a:gridCol w="960120">
                  <a:extLst>
                    <a:ext uri="{9D8B030D-6E8A-4147-A177-3AD203B41FA5}">
                      <a16:colId xmlns:a16="http://schemas.microsoft.com/office/drawing/2014/main" val="4143077393"/>
                    </a:ext>
                  </a:extLst>
                </a:gridCol>
                <a:gridCol w="720093">
                  <a:extLst>
                    <a:ext uri="{9D8B030D-6E8A-4147-A177-3AD203B41FA5}">
                      <a16:colId xmlns:a16="http://schemas.microsoft.com/office/drawing/2014/main" val="2452273345"/>
                    </a:ext>
                  </a:extLst>
                </a:gridCol>
              </a:tblGrid>
              <a:tr h="533400">
                <a:tc>
                  <a:txBody>
                    <a:bodyPr/>
                    <a:lstStyle/>
                    <a:p>
                      <a:endParaRPr lang="en-US" sz="2000" dirty="0"/>
                    </a:p>
                  </a:txBody>
                  <a:tcPr/>
                </a:tc>
                <a:tc>
                  <a:txBody>
                    <a:bodyPr/>
                    <a:lstStyle/>
                    <a:p>
                      <a:r>
                        <a:rPr lang="en-US" sz="2000" dirty="0"/>
                        <a:t>Note Letter</a:t>
                      </a:r>
                    </a:p>
                  </a:txBody>
                  <a:tcPr/>
                </a:tc>
                <a:tc>
                  <a:txBody>
                    <a:bodyPr/>
                    <a:lstStyle/>
                    <a:p>
                      <a:pPr algn="ctr"/>
                      <a:r>
                        <a:rPr lang="en-US" sz="2000" dirty="0"/>
                        <a:t>C</a:t>
                      </a:r>
                    </a:p>
                  </a:txBody>
                  <a:tcPr/>
                </a:tc>
                <a:tc>
                  <a:txBody>
                    <a:bodyPr/>
                    <a:lstStyle/>
                    <a:p>
                      <a:pPr algn="ctr"/>
                      <a:r>
                        <a:rPr lang="en-US" sz="2000" dirty="0"/>
                        <a:t>D</a:t>
                      </a:r>
                    </a:p>
                  </a:txBody>
                  <a:tcPr/>
                </a:tc>
                <a:tc>
                  <a:txBody>
                    <a:bodyPr/>
                    <a:lstStyle/>
                    <a:p>
                      <a:pPr algn="ctr"/>
                      <a:r>
                        <a:rPr lang="en-US" sz="2000" dirty="0"/>
                        <a:t>E</a:t>
                      </a:r>
                    </a:p>
                  </a:txBody>
                  <a:tcPr/>
                </a:tc>
                <a:tc>
                  <a:txBody>
                    <a:bodyPr/>
                    <a:lstStyle/>
                    <a:p>
                      <a:pPr algn="ctr"/>
                      <a:r>
                        <a:rPr lang="en-US" sz="2000" dirty="0"/>
                        <a:t>F</a:t>
                      </a:r>
                    </a:p>
                  </a:txBody>
                  <a:tcPr/>
                </a:tc>
                <a:tc>
                  <a:txBody>
                    <a:bodyPr/>
                    <a:lstStyle/>
                    <a:p>
                      <a:pPr algn="ctr"/>
                      <a:r>
                        <a:rPr lang="en-US" sz="2000" dirty="0"/>
                        <a:t>G</a:t>
                      </a:r>
                    </a:p>
                  </a:txBody>
                  <a:tcPr/>
                </a:tc>
                <a:tc>
                  <a:txBody>
                    <a:bodyPr/>
                    <a:lstStyle/>
                    <a:p>
                      <a:pPr algn="ctr"/>
                      <a:r>
                        <a:rPr lang="en-US" sz="2000" dirty="0"/>
                        <a:t>A</a:t>
                      </a:r>
                    </a:p>
                  </a:txBody>
                  <a:tcPr/>
                </a:tc>
                <a:tc>
                  <a:txBody>
                    <a:bodyPr/>
                    <a:lstStyle/>
                    <a:p>
                      <a:pPr algn="ctr"/>
                      <a:r>
                        <a:rPr lang="en-US" sz="2000" dirty="0"/>
                        <a:t>B</a:t>
                      </a:r>
                    </a:p>
                  </a:txBody>
                  <a:tcPr/>
                </a:tc>
                <a:tc>
                  <a:txBody>
                    <a:bodyPr/>
                    <a:lstStyle/>
                    <a:p>
                      <a:pPr algn="ctr"/>
                      <a:r>
                        <a:rPr lang="en-US" sz="2000" dirty="0"/>
                        <a:t>C</a:t>
                      </a:r>
                    </a:p>
                  </a:txBody>
                  <a:tcPr/>
                </a:tc>
                <a:extLst>
                  <a:ext uri="{0D108BD9-81ED-4DB2-BD59-A6C34878D82A}">
                    <a16:rowId xmlns:a16="http://schemas.microsoft.com/office/drawing/2014/main" val="1890433821"/>
                  </a:ext>
                </a:extLst>
              </a:tr>
              <a:tr h="533400">
                <a:tc>
                  <a:txBody>
                    <a:bodyPr/>
                    <a:lstStyle/>
                    <a:p>
                      <a:endParaRPr lang="en-US" sz="2000" dirty="0"/>
                    </a:p>
                  </a:txBody>
                  <a:tcPr/>
                </a:tc>
                <a:tc>
                  <a:txBody>
                    <a:bodyPr/>
                    <a:lstStyle/>
                    <a:p>
                      <a:r>
                        <a:rPr lang="en-US" sz="2000" dirty="0"/>
                        <a:t>Note Number</a:t>
                      </a:r>
                    </a:p>
                  </a:txBody>
                  <a:tcPr/>
                </a:tc>
                <a:tc>
                  <a:txBody>
                    <a:bodyPr/>
                    <a:lstStyle/>
                    <a:p>
                      <a:pPr algn="ctr"/>
                      <a:r>
                        <a:rPr lang="en-US" sz="2000" dirty="0"/>
                        <a:t>0</a:t>
                      </a:r>
                    </a:p>
                  </a:txBody>
                  <a:tcPr/>
                </a:tc>
                <a:tc>
                  <a:txBody>
                    <a:bodyPr/>
                    <a:lstStyle/>
                    <a:p>
                      <a:pPr algn="ctr"/>
                      <a:r>
                        <a:rPr lang="en-US" sz="2000" dirty="0"/>
                        <a:t>2</a:t>
                      </a:r>
                    </a:p>
                  </a:txBody>
                  <a:tcPr/>
                </a:tc>
                <a:tc>
                  <a:txBody>
                    <a:bodyPr/>
                    <a:lstStyle/>
                    <a:p>
                      <a:pPr algn="ctr"/>
                      <a:r>
                        <a:rPr lang="en-US" sz="2000" dirty="0"/>
                        <a:t>4</a:t>
                      </a:r>
                    </a:p>
                  </a:txBody>
                  <a:tcPr/>
                </a:tc>
                <a:tc>
                  <a:txBody>
                    <a:bodyPr/>
                    <a:lstStyle/>
                    <a:p>
                      <a:pPr algn="ctr"/>
                      <a:r>
                        <a:rPr lang="en-US" sz="2000" dirty="0"/>
                        <a:t>5</a:t>
                      </a:r>
                    </a:p>
                  </a:txBody>
                  <a:tcPr/>
                </a:tc>
                <a:tc>
                  <a:txBody>
                    <a:bodyPr/>
                    <a:lstStyle/>
                    <a:p>
                      <a:pPr algn="ctr"/>
                      <a:r>
                        <a:rPr lang="en-US" sz="2000" dirty="0"/>
                        <a:t>7</a:t>
                      </a:r>
                    </a:p>
                  </a:txBody>
                  <a:tcPr/>
                </a:tc>
                <a:tc>
                  <a:txBody>
                    <a:bodyPr/>
                    <a:lstStyle/>
                    <a:p>
                      <a:pPr algn="ctr"/>
                      <a:r>
                        <a:rPr lang="en-US" sz="2000" dirty="0"/>
                        <a:t>9</a:t>
                      </a:r>
                    </a:p>
                  </a:txBody>
                  <a:tcPr/>
                </a:tc>
                <a:tc>
                  <a:txBody>
                    <a:bodyPr/>
                    <a:lstStyle/>
                    <a:p>
                      <a:pPr algn="ctr"/>
                      <a:r>
                        <a:rPr lang="en-US" sz="2000" dirty="0"/>
                        <a:t>11</a:t>
                      </a:r>
                    </a:p>
                  </a:txBody>
                  <a:tcPr/>
                </a:tc>
                <a:tc>
                  <a:txBody>
                    <a:bodyPr/>
                    <a:lstStyle/>
                    <a:p>
                      <a:pPr algn="ctr"/>
                      <a:r>
                        <a:rPr lang="en-US" sz="2000" dirty="0"/>
                        <a:t>12</a:t>
                      </a:r>
                    </a:p>
                  </a:txBody>
                  <a:tcPr/>
                </a:tc>
                <a:extLst>
                  <a:ext uri="{0D108BD9-81ED-4DB2-BD59-A6C34878D82A}">
                    <a16:rowId xmlns:a16="http://schemas.microsoft.com/office/drawing/2014/main" val="224267372"/>
                  </a:ext>
                </a:extLst>
              </a:tr>
              <a:tr h="533400">
                <a:tc>
                  <a:txBody>
                    <a:bodyPr/>
                    <a:lstStyle/>
                    <a:p>
                      <a:r>
                        <a:rPr lang="en-US" sz="2000" dirty="0"/>
                        <a:t>Freq</a:t>
                      </a:r>
                    </a:p>
                  </a:txBody>
                  <a:tcPr/>
                </a:tc>
                <a:tc>
                  <a:txBody>
                    <a:bodyPr/>
                    <a:lstStyle/>
                    <a:p>
                      <a:r>
                        <a:rPr lang="en-US" sz="2000" dirty="0"/>
                        <a:t>Log</a:t>
                      </a:r>
                      <a:r>
                        <a:rPr lang="en-US" sz="2000" baseline="-25000" dirty="0"/>
                        <a:t>2</a:t>
                      </a:r>
                      <a:endParaRPr lang="en-US" sz="2000" dirty="0"/>
                    </a:p>
                  </a:txBody>
                  <a:tcPr/>
                </a:tc>
                <a:tc>
                  <a:txBody>
                    <a:bodyPr/>
                    <a:lstStyle/>
                    <a:p>
                      <a:pPr algn="ctr"/>
                      <a:r>
                        <a:rPr lang="en-US" sz="20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1.122</a:t>
                      </a:r>
                    </a:p>
                  </a:txBody>
                  <a:tcPr/>
                </a:tc>
                <a:tc>
                  <a:txBody>
                    <a:bodyPr/>
                    <a:lstStyle/>
                    <a:p>
                      <a:pPr algn="ctr"/>
                      <a:r>
                        <a:rPr lang="en-US" sz="2000" dirty="0"/>
                        <a:t>1.260</a:t>
                      </a:r>
                    </a:p>
                  </a:txBody>
                  <a:tcPr/>
                </a:tc>
                <a:tc>
                  <a:txBody>
                    <a:bodyPr/>
                    <a:lstStyle/>
                    <a:p>
                      <a:pPr algn="ctr"/>
                      <a:r>
                        <a:rPr lang="en-US" sz="2000" dirty="0"/>
                        <a:t>1.335</a:t>
                      </a:r>
                    </a:p>
                  </a:txBody>
                  <a:tcPr/>
                </a:tc>
                <a:tc>
                  <a:txBody>
                    <a:bodyPr/>
                    <a:lstStyle/>
                    <a:p>
                      <a:pPr algn="ctr"/>
                      <a:r>
                        <a:rPr lang="en-US" sz="2000" dirty="0"/>
                        <a:t>1.498</a:t>
                      </a:r>
                    </a:p>
                  </a:txBody>
                  <a:tcPr/>
                </a:tc>
                <a:tc>
                  <a:txBody>
                    <a:bodyPr/>
                    <a:lstStyle/>
                    <a:p>
                      <a:pPr algn="ctr"/>
                      <a:r>
                        <a:rPr lang="en-US" sz="2000" dirty="0"/>
                        <a:t>1.682</a:t>
                      </a:r>
                    </a:p>
                  </a:txBody>
                  <a:tcPr/>
                </a:tc>
                <a:tc>
                  <a:txBody>
                    <a:bodyPr/>
                    <a:lstStyle/>
                    <a:p>
                      <a:pPr algn="ctr"/>
                      <a:r>
                        <a:rPr lang="en-US" sz="2000" dirty="0"/>
                        <a:t>1.888</a:t>
                      </a:r>
                    </a:p>
                  </a:txBody>
                  <a:tcPr/>
                </a:tc>
                <a:tc>
                  <a:txBody>
                    <a:bodyPr/>
                    <a:lstStyle/>
                    <a:p>
                      <a:pPr algn="ctr"/>
                      <a:r>
                        <a:rPr lang="en-US" sz="2000" dirty="0"/>
                        <a:t>2</a:t>
                      </a:r>
                    </a:p>
                  </a:txBody>
                  <a:tcPr/>
                </a:tc>
                <a:extLst>
                  <a:ext uri="{0D108BD9-81ED-4DB2-BD59-A6C34878D82A}">
                    <a16:rowId xmlns:a16="http://schemas.microsoft.com/office/drawing/2014/main" val="3471887619"/>
                  </a:ext>
                </a:extLst>
              </a:tr>
              <a:tr h="533400">
                <a:tc>
                  <a:txBody>
                    <a:bodyPr/>
                    <a:lstStyle/>
                    <a:p>
                      <a:r>
                        <a:rPr lang="en-US" sz="2000" dirty="0"/>
                        <a:t>Freq</a:t>
                      </a:r>
                    </a:p>
                  </a:txBody>
                  <a:tcPr/>
                </a:tc>
                <a:tc>
                  <a:txBody>
                    <a:bodyPr/>
                    <a:lstStyle/>
                    <a:p>
                      <a:r>
                        <a:rPr lang="en-US" sz="2000" dirty="0"/>
                        <a:t>Half-linear</a:t>
                      </a:r>
                    </a:p>
                  </a:txBody>
                  <a:tcPr/>
                </a:tc>
                <a:tc>
                  <a:txBody>
                    <a:bodyPr/>
                    <a:lstStyle/>
                    <a:p>
                      <a:pPr algn="ctr"/>
                      <a:r>
                        <a:rPr lang="en-US" sz="2000" dirty="0"/>
                        <a:t>1</a:t>
                      </a:r>
                    </a:p>
                  </a:txBody>
                  <a:tcPr/>
                </a:tc>
                <a:tc>
                  <a:txBody>
                    <a:bodyPr/>
                    <a:lstStyle/>
                    <a:p>
                      <a:pPr algn="ctr"/>
                      <a:r>
                        <a:rPr lang="en-US" sz="2000" dirty="0"/>
                        <a:t>1.125</a:t>
                      </a:r>
                    </a:p>
                  </a:txBody>
                  <a:tcPr/>
                </a:tc>
                <a:tc>
                  <a:txBody>
                    <a:bodyPr/>
                    <a:lstStyle/>
                    <a:p>
                      <a:pPr algn="ctr"/>
                      <a:r>
                        <a:rPr lang="en-US" sz="2000" dirty="0"/>
                        <a:t>1.25</a:t>
                      </a:r>
                    </a:p>
                  </a:txBody>
                  <a:tcPr/>
                </a:tc>
                <a:tc>
                  <a:txBody>
                    <a:bodyPr/>
                    <a:lstStyle/>
                    <a:p>
                      <a:pPr algn="ctr"/>
                      <a:r>
                        <a:rPr lang="en-US" sz="2000" dirty="0"/>
                        <a:t>1.333</a:t>
                      </a:r>
                    </a:p>
                  </a:txBody>
                  <a:tcPr/>
                </a:tc>
                <a:tc>
                  <a:txBody>
                    <a:bodyPr/>
                    <a:lstStyle/>
                    <a:p>
                      <a:pPr algn="ctr"/>
                      <a:r>
                        <a:rPr lang="en-US" sz="2000" dirty="0"/>
                        <a:t>1.5</a:t>
                      </a:r>
                    </a:p>
                  </a:txBody>
                  <a:tcPr/>
                </a:tc>
                <a:tc>
                  <a:txBody>
                    <a:bodyPr/>
                    <a:lstStyle/>
                    <a:p>
                      <a:pPr algn="ctr"/>
                      <a:r>
                        <a:rPr lang="en-US" sz="2000" dirty="0"/>
                        <a:t>1.667</a:t>
                      </a:r>
                    </a:p>
                  </a:txBody>
                  <a:tcPr/>
                </a:tc>
                <a:tc>
                  <a:txBody>
                    <a:bodyPr/>
                    <a:lstStyle/>
                    <a:p>
                      <a:pPr algn="ctr"/>
                      <a:r>
                        <a:rPr lang="en-US" sz="2000" dirty="0"/>
                        <a:t>1.875</a:t>
                      </a:r>
                    </a:p>
                  </a:txBody>
                  <a:tcPr/>
                </a:tc>
                <a:tc>
                  <a:txBody>
                    <a:bodyPr/>
                    <a:lstStyle/>
                    <a:p>
                      <a:pPr algn="ctr"/>
                      <a:r>
                        <a:rPr lang="en-US" sz="2000" dirty="0"/>
                        <a:t>2</a:t>
                      </a:r>
                    </a:p>
                  </a:txBody>
                  <a:tcPr/>
                </a:tc>
                <a:extLst>
                  <a:ext uri="{0D108BD9-81ED-4DB2-BD59-A6C34878D82A}">
                    <a16:rowId xmlns:a16="http://schemas.microsoft.com/office/drawing/2014/main" val="2459398277"/>
                  </a:ext>
                </a:extLst>
              </a:tr>
              <a:tr h="533400">
                <a:tc>
                  <a:txBody>
                    <a:bodyPr/>
                    <a:lstStyle/>
                    <a:p>
                      <a:r>
                        <a:rPr lang="en-US" sz="2000" dirty="0"/>
                        <a:t>Freq</a:t>
                      </a:r>
                    </a:p>
                  </a:txBody>
                  <a:tcPr/>
                </a:tc>
                <a:tc>
                  <a:txBody>
                    <a:bodyPr/>
                    <a:lstStyle/>
                    <a:p>
                      <a:r>
                        <a:rPr lang="en-US" sz="2000" dirty="0"/>
                        <a:t>Linear</a:t>
                      </a:r>
                    </a:p>
                  </a:txBody>
                  <a:tcPr/>
                </a:tc>
                <a:tc>
                  <a:txBody>
                    <a:bodyPr/>
                    <a:lstStyle/>
                    <a:p>
                      <a:pPr algn="ctr"/>
                      <a:r>
                        <a:rPr lang="en-US" sz="20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1.167</a:t>
                      </a:r>
                    </a:p>
                  </a:txBody>
                  <a:tcPr/>
                </a:tc>
                <a:tc>
                  <a:txBody>
                    <a:bodyPr/>
                    <a:lstStyle/>
                    <a:p>
                      <a:pPr algn="ctr"/>
                      <a:r>
                        <a:rPr lang="en-US" sz="2000" dirty="0"/>
                        <a:t>1.333</a:t>
                      </a:r>
                    </a:p>
                  </a:txBody>
                  <a:tcPr/>
                </a:tc>
                <a:tc>
                  <a:txBody>
                    <a:bodyPr/>
                    <a:lstStyle/>
                    <a:p>
                      <a:pPr algn="ctr"/>
                      <a:r>
                        <a:rPr lang="en-US" sz="2000" dirty="0"/>
                        <a:t>1.416</a:t>
                      </a:r>
                    </a:p>
                  </a:txBody>
                  <a:tcPr/>
                </a:tc>
                <a:tc>
                  <a:txBody>
                    <a:bodyPr/>
                    <a:lstStyle/>
                    <a:p>
                      <a:pPr algn="ctr"/>
                      <a:r>
                        <a:rPr lang="en-US" sz="2000" dirty="0"/>
                        <a:t>1.583</a:t>
                      </a:r>
                    </a:p>
                  </a:txBody>
                  <a:tcPr/>
                </a:tc>
                <a:tc>
                  <a:txBody>
                    <a:bodyPr/>
                    <a:lstStyle/>
                    <a:p>
                      <a:pPr algn="ctr"/>
                      <a:r>
                        <a:rPr lang="en-US" sz="2000" dirty="0"/>
                        <a:t>1.75</a:t>
                      </a:r>
                    </a:p>
                  </a:txBody>
                  <a:tcPr/>
                </a:tc>
                <a:tc>
                  <a:txBody>
                    <a:bodyPr/>
                    <a:lstStyle/>
                    <a:p>
                      <a:pPr algn="ctr"/>
                      <a:r>
                        <a:rPr lang="en-US" sz="2000" dirty="0"/>
                        <a:t>1.917</a:t>
                      </a:r>
                    </a:p>
                  </a:txBody>
                  <a:tcPr/>
                </a:tc>
                <a:tc>
                  <a:txBody>
                    <a:bodyPr/>
                    <a:lstStyle/>
                    <a:p>
                      <a:pPr algn="ctr"/>
                      <a:r>
                        <a:rPr lang="en-US" sz="2000" dirty="0"/>
                        <a:t>2</a:t>
                      </a:r>
                    </a:p>
                  </a:txBody>
                  <a:tcPr/>
                </a:tc>
                <a:extLst>
                  <a:ext uri="{0D108BD9-81ED-4DB2-BD59-A6C34878D82A}">
                    <a16:rowId xmlns:a16="http://schemas.microsoft.com/office/drawing/2014/main" val="3819238779"/>
                  </a:ext>
                </a:extLst>
              </a:tr>
              <a:tr h="533400">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608278030"/>
                  </a:ext>
                </a:extLst>
              </a:tr>
              <a:tr h="533400">
                <a:tc>
                  <a:txBody>
                    <a:bodyPr/>
                    <a:lstStyle/>
                    <a:p>
                      <a:r>
                        <a:rPr lang="en-US" sz="2000" dirty="0"/>
                        <a:t>Ratio</a:t>
                      </a:r>
                    </a:p>
                  </a:txBody>
                  <a:tcPr/>
                </a:tc>
                <a:tc>
                  <a:txBody>
                    <a:bodyPr/>
                    <a:lstStyle/>
                    <a:p>
                      <a:r>
                        <a:rPr lang="en-US" sz="2000" dirty="0"/>
                        <a:t>Half-linear</a:t>
                      </a:r>
                    </a:p>
                  </a:txBody>
                  <a:tcPr/>
                </a:tc>
                <a:tc>
                  <a:txBody>
                    <a:bodyPr/>
                    <a:lstStyle/>
                    <a:p>
                      <a:pPr algn="ctr"/>
                      <a:r>
                        <a:rPr lang="en-US" sz="2000" dirty="0"/>
                        <a:t>1</a:t>
                      </a:r>
                    </a:p>
                  </a:txBody>
                  <a:tcPr/>
                </a:tc>
                <a:tc>
                  <a:txBody>
                    <a:bodyPr/>
                    <a:lstStyle/>
                    <a:p>
                      <a:pPr algn="ctr"/>
                      <a:r>
                        <a:rPr lang="en-US" sz="2000" dirty="0"/>
                        <a:t>9/8</a:t>
                      </a:r>
                    </a:p>
                  </a:txBody>
                  <a:tcPr/>
                </a:tc>
                <a:tc>
                  <a:txBody>
                    <a:bodyPr/>
                    <a:lstStyle/>
                    <a:p>
                      <a:pPr algn="ctr"/>
                      <a:r>
                        <a:rPr lang="en-US" sz="2000" dirty="0"/>
                        <a:t>5/4</a:t>
                      </a:r>
                    </a:p>
                  </a:txBody>
                  <a:tcPr/>
                </a:tc>
                <a:tc>
                  <a:txBody>
                    <a:bodyPr/>
                    <a:lstStyle/>
                    <a:p>
                      <a:pPr algn="ctr"/>
                      <a:r>
                        <a:rPr lang="en-US" sz="2000" dirty="0"/>
                        <a:t>4/3</a:t>
                      </a:r>
                    </a:p>
                  </a:txBody>
                  <a:tcPr/>
                </a:tc>
                <a:tc>
                  <a:txBody>
                    <a:bodyPr/>
                    <a:lstStyle/>
                    <a:p>
                      <a:pPr algn="ctr"/>
                      <a:r>
                        <a:rPr lang="en-US" sz="2000" dirty="0"/>
                        <a:t>3/2</a:t>
                      </a:r>
                    </a:p>
                  </a:txBody>
                  <a:tcPr/>
                </a:tc>
                <a:tc>
                  <a:txBody>
                    <a:bodyPr/>
                    <a:lstStyle/>
                    <a:p>
                      <a:pPr algn="ctr"/>
                      <a:r>
                        <a:rPr lang="en-US" sz="2000" dirty="0"/>
                        <a:t>5/3</a:t>
                      </a:r>
                    </a:p>
                  </a:txBody>
                  <a:tcPr/>
                </a:tc>
                <a:tc>
                  <a:txBody>
                    <a:bodyPr/>
                    <a:lstStyle/>
                    <a:p>
                      <a:pPr algn="ctr"/>
                      <a:r>
                        <a:rPr lang="en-US" sz="2000" dirty="0"/>
                        <a:t>15/8</a:t>
                      </a:r>
                    </a:p>
                  </a:txBody>
                  <a:tcPr/>
                </a:tc>
                <a:tc>
                  <a:txBody>
                    <a:bodyPr/>
                    <a:lstStyle/>
                    <a:p>
                      <a:pPr algn="ctr"/>
                      <a:r>
                        <a:rPr lang="en-US" sz="2000" dirty="0"/>
                        <a:t>2</a:t>
                      </a:r>
                    </a:p>
                  </a:txBody>
                  <a:tcPr/>
                </a:tc>
                <a:extLst>
                  <a:ext uri="{0D108BD9-81ED-4DB2-BD59-A6C34878D82A}">
                    <a16:rowId xmlns:a16="http://schemas.microsoft.com/office/drawing/2014/main" val="98985181"/>
                  </a:ext>
                </a:extLst>
              </a:tr>
              <a:tr h="533400">
                <a:tc>
                  <a:txBody>
                    <a:bodyPr/>
                    <a:lstStyle/>
                    <a:p>
                      <a:r>
                        <a:rPr lang="en-US" sz="2000" dirty="0"/>
                        <a:t>Ratio</a:t>
                      </a:r>
                    </a:p>
                  </a:txBody>
                  <a:tcPr/>
                </a:tc>
                <a:tc>
                  <a:txBody>
                    <a:bodyPr/>
                    <a:lstStyle/>
                    <a:p>
                      <a:r>
                        <a:rPr lang="en-US" sz="2000" dirty="0"/>
                        <a:t>Linear</a:t>
                      </a:r>
                    </a:p>
                  </a:txBody>
                  <a:tcPr/>
                </a:tc>
                <a:tc>
                  <a:txBody>
                    <a:bodyPr/>
                    <a:lstStyle/>
                    <a:p>
                      <a:pPr algn="ctr"/>
                      <a:r>
                        <a:rPr lang="en-US" sz="2000" dirty="0"/>
                        <a:t>1</a:t>
                      </a:r>
                    </a:p>
                  </a:txBody>
                  <a:tcPr/>
                </a:tc>
                <a:tc>
                  <a:txBody>
                    <a:bodyPr/>
                    <a:lstStyle/>
                    <a:p>
                      <a:pPr algn="ctr"/>
                      <a:r>
                        <a:rPr lang="en-US" sz="2000" dirty="0"/>
                        <a:t>7/6</a:t>
                      </a:r>
                    </a:p>
                  </a:txBody>
                  <a:tcPr/>
                </a:tc>
                <a:tc>
                  <a:txBody>
                    <a:bodyPr/>
                    <a:lstStyle/>
                    <a:p>
                      <a:pPr algn="ctr"/>
                      <a:r>
                        <a:rPr lang="en-US" sz="2000" dirty="0"/>
                        <a:t>4/3</a:t>
                      </a:r>
                    </a:p>
                  </a:txBody>
                  <a:tcPr/>
                </a:tc>
                <a:tc>
                  <a:txBody>
                    <a:bodyPr/>
                    <a:lstStyle/>
                    <a:p>
                      <a:pPr algn="ctr"/>
                      <a:r>
                        <a:rPr lang="en-US" sz="2000" dirty="0"/>
                        <a:t>17/12</a:t>
                      </a:r>
                    </a:p>
                  </a:txBody>
                  <a:tcPr/>
                </a:tc>
                <a:tc>
                  <a:txBody>
                    <a:bodyPr/>
                    <a:lstStyle/>
                    <a:p>
                      <a:pPr algn="ctr"/>
                      <a:r>
                        <a:rPr lang="en-US" sz="2000" dirty="0"/>
                        <a:t>19/12</a:t>
                      </a:r>
                    </a:p>
                  </a:txBody>
                  <a:tcPr/>
                </a:tc>
                <a:tc>
                  <a:txBody>
                    <a:bodyPr/>
                    <a:lstStyle/>
                    <a:p>
                      <a:pPr algn="ctr"/>
                      <a:r>
                        <a:rPr lang="en-US" sz="2000" dirty="0"/>
                        <a:t>7/4</a:t>
                      </a:r>
                    </a:p>
                  </a:txBody>
                  <a:tcPr/>
                </a:tc>
                <a:tc>
                  <a:txBody>
                    <a:bodyPr/>
                    <a:lstStyle/>
                    <a:p>
                      <a:pPr algn="ctr"/>
                      <a:r>
                        <a:rPr lang="en-US" sz="2000" dirty="0"/>
                        <a:t>23/12</a:t>
                      </a:r>
                    </a:p>
                  </a:txBody>
                  <a:tcPr/>
                </a:tc>
                <a:tc>
                  <a:txBody>
                    <a:bodyPr/>
                    <a:lstStyle/>
                    <a:p>
                      <a:pPr algn="ctr"/>
                      <a:r>
                        <a:rPr lang="en-US" sz="2000" dirty="0"/>
                        <a:t>2</a:t>
                      </a:r>
                    </a:p>
                  </a:txBody>
                  <a:tcPr/>
                </a:tc>
                <a:extLst>
                  <a:ext uri="{0D108BD9-81ED-4DB2-BD59-A6C34878D82A}">
                    <a16:rowId xmlns:a16="http://schemas.microsoft.com/office/drawing/2014/main" val="254181645"/>
                  </a:ext>
                </a:extLst>
              </a:tr>
            </a:tbl>
          </a:graphicData>
        </a:graphic>
      </p:graphicFrame>
    </p:spTree>
    <p:extLst>
      <p:ext uri="{BB962C8B-B14F-4D97-AF65-F5344CB8AC3E}">
        <p14:creationId xmlns:p14="http://schemas.microsoft.com/office/powerpoint/2010/main" val="283880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4D14-D1DF-4956-A3F6-DE7BE2A575A5}"/>
              </a:ext>
            </a:extLst>
          </p:cNvPr>
          <p:cNvSpPr>
            <a:spLocks noGrp="1"/>
          </p:cNvSpPr>
          <p:nvPr>
            <p:ph type="title"/>
          </p:nvPr>
        </p:nvSpPr>
        <p:spPr/>
        <p:txBody>
          <a:bodyPr/>
          <a:lstStyle/>
          <a:p>
            <a:r>
              <a:rPr lang="en-US" dirty="0"/>
              <a:t>Frequencies across 2 doubles using lines within each double, half-double, or with log</a:t>
            </a:r>
            <a:r>
              <a:rPr lang="en-US" baseline="-25000" dirty="0"/>
              <a:t>2</a:t>
            </a:r>
            <a:r>
              <a:rPr lang="en-US" dirty="0"/>
              <a:t> tuning</a:t>
            </a:r>
          </a:p>
        </p:txBody>
      </p:sp>
      <p:graphicFrame>
        <p:nvGraphicFramePr>
          <p:cNvPr id="6" name="Content Placeholder 5">
            <a:extLst>
              <a:ext uri="{FF2B5EF4-FFF2-40B4-BE49-F238E27FC236}">
                <a16:creationId xmlns:a16="http://schemas.microsoft.com/office/drawing/2014/main" id="{D6402FB5-C0FF-4FA8-8481-BEF004AF2087}"/>
              </a:ext>
            </a:extLst>
          </p:cNvPr>
          <p:cNvGraphicFramePr>
            <a:graphicFrameLocks noGrp="1"/>
          </p:cNvGraphicFramePr>
          <p:nvPr>
            <p:ph idx="1"/>
          </p:nvPr>
        </p:nvGraphicFramePr>
        <p:xfrm>
          <a:off x="1522414" y="1676400"/>
          <a:ext cx="8686798"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77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A7BE-CA7A-E5E7-7839-81A8AEEDF09B}"/>
              </a:ext>
            </a:extLst>
          </p:cNvPr>
          <p:cNvSpPr>
            <a:spLocks noGrp="1"/>
          </p:cNvSpPr>
          <p:nvPr>
            <p:ph type="title"/>
          </p:nvPr>
        </p:nvSpPr>
        <p:spPr/>
        <p:txBody>
          <a:bodyPr/>
          <a:lstStyle/>
          <a:p>
            <a:r>
              <a:rPr lang="en-US" dirty="0">
                <a:solidFill>
                  <a:srgbClr val="FFFF00"/>
                </a:solidFill>
              </a:rPr>
              <a:t>Reciprocal</a:t>
            </a:r>
            <a:r>
              <a:rPr kumimoji="0" lang="en-US" sz="3200" b="0" i="0" u="none" strike="noStrike" kern="1200" cap="none" spc="0" normalizeH="0" baseline="0" noProof="0" dirty="0">
                <a:ln>
                  <a:noFill/>
                </a:ln>
                <a:solidFill>
                  <a:prstClr val="white"/>
                </a:solidFill>
                <a:effectLst/>
                <a:uLnTx/>
                <a:uFillTx/>
                <a:latin typeface="Euphemia"/>
                <a:ea typeface="+mj-ea"/>
                <a:cs typeface="+mj-cs"/>
              </a:rPr>
              <a:t>,</a:t>
            </a:r>
            <a:r>
              <a:rPr lang="en-US" dirty="0">
                <a:solidFill>
                  <a:srgbClr val="FFFF00"/>
                </a:solidFill>
              </a:rPr>
              <a:t> linear</a:t>
            </a:r>
            <a:r>
              <a:rPr lang="en-US" dirty="0"/>
              <a:t>, </a:t>
            </a:r>
            <a:r>
              <a:rPr lang="en-US" dirty="0">
                <a:solidFill>
                  <a:srgbClr val="FFFF00"/>
                </a:solidFill>
              </a:rPr>
              <a:t>log</a:t>
            </a:r>
            <a:r>
              <a:rPr lang="en-US" baseline="-25000" dirty="0">
                <a:solidFill>
                  <a:srgbClr val="FFFF00"/>
                </a:solidFill>
              </a:rPr>
              <a:t>2</a:t>
            </a:r>
            <a:r>
              <a:rPr lang="en-US" dirty="0"/>
              <a:t> and tuning frequencies across doubles (w = 4 notes per double)</a:t>
            </a:r>
          </a:p>
        </p:txBody>
      </p:sp>
      <p:graphicFrame>
        <p:nvGraphicFramePr>
          <p:cNvPr id="5" name="Content Placeholder 4">
            <a:extLst>
              <a:ext uri="{FF2B5EF4-FFF2-40B4-BE49-F238E27FC236}">
                <a16:creationId xmlns:a16="http://schemas.microsoft.com/office/drawing/2014/main" id="{84883C50-8F4A-2447-FFAA-89B0F60567AC}"/>
              </a:ext>
            </a:extLst>
          </p:cNvPr>
          <p:cNvGraphicFramePr>
            <a:graphicFrameLocks noGrp="1"/>
          </p:cNvGraphicFramePr>
          <p:nvPr>
            <p:ph idx="1"/>
          </p:nvPr>
        </p:nvGraphicFramePr>
        <p:xfrm>
          <a:off x="989012" y="1905000"/>
          <a:ext cx="10287002" cy="3606800"/>
        </p:xfrm>
        <a:graphic>
          <a:graphicData uri="http://schemas.openxmlformats.org/drawingml/2006/table">
            <a:tbl>
              <a:tblPr firstRow="1" bandRow="1">
                <a:tableStyleId>{69012ECD-51FC-41F1-AA8D-1B2483CD663E}</a:tableStyleId>
              </a:tblPr>
              <a:tblGrid>
                <a:gridCol w="935182">
                  <a:extLst>
                    <a:ext uri="{9D8B030D-6E8A-4147-A177-3AD203B41FA5}">
                      <a16:colId xmlns:a16="http://schemas.microsoft.com/office/drawing/2014/main" val="508965137"/>
                    </a:ext>
                  </a:extLst>
                </a:gridCol>
                <a:gridCol w="1274618">
                  <a:extLst>
                    <a:ext uri="{9D8B030D-6E8A-4147-A177-3AD203B41FA5}">
                      <a16:colId xmlns:a16="http://schemas.microsoft.com/office/drawing/2014/main" val="3103190161"/>
                    </a:ext>
                  </a:extLst>
                </a:gridCol>
                <a:gridCol w="838200">
                  <a:extLst>
                    <a:ext uri="{9D8B030D-6E8A-4147-A177-3AD203B41FA5}">
                      <a16:colId xmlns:a16="http://schemas.microsoft.com/office/drawing/2014/main" val="2044089994"/>
                    </a:ext>
                  </a:extLst>
                </a:gridCol>
                <a:gridCol w="838200">
                  <a:extLst>
                    <a:ext uri="{9D8B030D-6E8A-4147-A177-3AD203B41FA5}">
                      <a16:colId xmlns:a16="http://schemas.microsoft.com/office/drawing/2014/main" val="2723215950"/>
                    </a:ext>
                  </a:extLst>
                </a:gridCol>
                <a:gridCol w="914400">
                  <a:extLst>
                    <a:ext uri="{9D8B030D-6E8A-4147-A177-3AD203B41FA5}">
                      <a16:colId xmlns:a16="http://schemas.microsoft.com/office/drawing/2014/main" val="203549398"/>
                    </a:ext>
                  </a:extLst>
                </a:gridCol>
                <a:gridCol w="990600">
                  <a:extLst>
                    <a:ext uri="{9D8B030D-6E8A-4147-A177-3AD203B41FA5}">
                      <a16:colId xmlns:a16="http://schemas.microsoft.com/office/drawing/2014/main" val="1570349166"/>
                    </a:ext>
                  </a:extLst>
                </a:gridCol>
                <a:gridCol w="914400">
                  <a:extLst>
                    <a:ext uri="{9D8B030D-6E8A-4147-A177-3AD203B41FA5}">
                      <a16:colId xmlns:a16="http://schemas.microsoft.com/office/drawing/2014/main" val="3160058119"/>
                    </a:ext>
                  </a:extLst>
                </a:gridCol>
                <a:gridCol w="914400">
                  <a:extLst>
                    <a:ext uri="{9D8B030D-6E8A-4147-A177-3AD203B41FA5}">
                      <a16:colId xmlns:a16="http://schemas.microsoft.com/office/drawing/2014/main" val="812044147"/>
                    </a:ext>
                  </a:extLst>
                </a:gridCol>
                <a:gridCol w="990600">
                  <a:extLst>
                    <a:ext uri="{9D8B030D-6E8A-4147-A177-3AD203B41FA5}">
                      <a16:colId xmlns:a16="http://schemas.microsoft.com/office/drawing/2014/main" val="647640483"/>
                    </a:ext>
                  </a:extLst>
                </a:gridCol>
                <a:gridCol w="914400">
                  <a:extLst>
                    <a:ext uri="{9D8B030D-6E8A-4147-A177-3AD203B41FA5}">
                      <a16:colId xmlns:a16="http://schemas.microsoft.com/office/drawing/2014/main" val="1206413487"/>
                    </a:ext>
                  </a:extLst>
                </a:gridCol>
                <a:gridCol w="762002">
                  <a:extLst>
                    <a:ext uri="{9D8B030D-6E8A-4147-A177-3AD203B41FA5}">
                      <a16:colId xmlns:a16="http://schemas.microsoft.com/office/drawing/2014/main" val="1445781409"/>
                    </a:ext>
                  </a:extLst>
                </a:gridCol>
              </a:tblGrid>
              <a:tr h="370840">
                <a:tc>
                  <a:txBody>
                    <a:bodyPr/>
                    <a:lstStyle/>
                    <a:p>
                      <a:r>
                        <a:rPr lang="en-US" dirty="0"/>
                        <a:t>Tuning</a:t>
                      </a:r>
                    </a:p>
                  </a:txBody>
                  <a:tcPr/>
                </a:tc>
                <a:tc>
                  <a:txBody>
                    <a:bodyPr/>
                    <a:lstStyle/>
                    <a:p>
                      <a:pPr algn="ctr"/>
                      <a:r>
                        <a:rPr lang="en-US" dirty="0"/>
                        <a:t>n</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2818081445"/>
                  </a:ext>
                </a:extLst>
              </a:tr>
              <a:tr h="370840">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Formula:</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r>
                        <a:rPr lang="en-US" dirty="0"/>
                        <a:t>Base Note</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26679208"/>
                  </a:ext>
                </a:extLst>
              </a:tr>
              <a:tr h="370840">
                <a:tc>
                  <a:txBody>
                    <a:bodyPr/>
                    <a:lstStyle/>
                    <a:p>
                      <a:r>
                        <a:rPr lang="en-US" dirty="0"/>
                        <a:t>Linear</a:t>
                      </a:r>
                    </a:p>
                  </a:txBody>
                  <a:tcPr/>
                </a:tc>
                <a:tc>
                  <a:txBody>
                    <a:bodyPr/>
                    <a:lstStyle/>
                    <a:p>
                      <a:pPr algn="ctr"/>
                      <a:r>
                        <a:rPr lang="en-US" dirty="0"/>
                        <a:t>1 + n/w</a:t>
                      </a:r>
                    </a:p>
                  </a:txBody>
                  <a:tcPr/>
                </a:tc>
                <a:tc>
                  <a:txBody>
                    <a:bodyPr/>
                    <a:lstStyle/>
                    <a:p>
                      <a:pPr algn="ctr"/>
                      <a:r>
                        <a:rPr lang="en-US" dirty="0"/>
                        <a:t>0</a:t>
                      </a:r>
                    </a:p>
                  </a:txBody>
                  <a:tcPr/>
                </a:tc>
                <a:tc>
                  <a:txBody>
                    <a:bodyPr/>
                    <a:lstStyle/>
                    <a:p>
                      <a:pPr algn="ctr"/>
                      <a:r>
                        <a:rPr lang="en-US" dirty="0"/>
                        <a:t>0.25</a:t>
                      </a:r>
                    </a:p>
                  </a:txBody>
                  <a:tcPr/>
                </a:tc>
                <a:tc>
                  <a:txBody>
                    <a:bodyPr/>
                    <a:lstStyle/>
                    <a:p>
                      <a:pPr algn="ctr"/>
                      <a:r>
                        <a:rPr lang="en-US" dirty="0"/>
                        <a:t>0.5</a:t>
                      </a:r>
                    </a:p>
                  </a:txBody>
                  <a:tcPr/>
                </a:tc>
                <a:tc>
                  <a:txBody>
                    <a:bodyPr/>
                    <a:lstStyle/>
                    <a:p>
                      <a:pPr algn="ctr"/>
                      <a:r>
                        <a:rPr lang="en-US" dirty="0"/>
                        <a:t>0.75</a:t>
                      </a:r>
                    </a:p>
                  </a:txBody>
                  <a:tcPr/>
                </a:tc>
                <a:tc>
                  <a:txBody>
                    <a:bodyPr/>
                    <a:lstStyle/>
                    <a:p>
                      <a:pPr algn="ctr"/>
                      <a:r>
                        <a:rPr lang="en-US" dirty="0"/>
                        <a:t>1</a:t>
                      </a:r>
                    </a:p>
                  </a:txBody>
                  <a:tcPr/>
                </a:tc>
                <a:tc>
                  <a:txBody>
                    <a:bodyPr/>
                    <a:lstStyle/>
                    <a:p>
                      <a:pPr algn="ctr"/>
                      <a:r>
                        <a:rPr lang="en-US" dirty="0"/>
                        <a:t>1.25</a:t>
                      </a:r>
                    </a:p>
                  </a:txBody>
                  <a:tcPr/>
                </a:tc>
                <a:tc>
                  <a:txBody>
                    <a:bodyPr/>
                    <a:lstStyle/>
                    <a:p>
                      <a:pPr algn="ctr"/>
                      <a:r>
                        <a:rPr lang="en-US" dirty="0"/>
                        <a:t>1.5</a:t>
                      </a:r>
                    </a:p>
                  </a:txBody>
                  <a:tcPr/>
                </a:tc>
                <a:tc>
                  <a:txBody>
                    <a:bodyPr/>
                    <a:lstStyle/>
                    <a:p>
                      <a:pPr algn="ctr"/>
                      <a:r>
                        <a:rPr lang="en-US" dirty="0"/>
                        <a:t>1.75</a:t>
                      </a:r>
                    </a:p>
                  </a:txBody>
                  <a:tcPr/>
                </a:tc>
                <a:tc>
                  <a:txBody>
                    <a:bodyPr/>
                    <a:lstStyle/>
                    <a:p>
                      <a:pPr algn="ctr"/>
                      <a:r>
                        <a:rPr lang="en-US" dirty="0"/>
                        <a:t>2</a:t>
                      </a:r>
                    </a:p>
                  </a:txBody>
                  <a:tcPr/>
                </a:tc>
                <a:extLst>
                  <a:ext uri="{0D108BD9-81ED-4DB2-BD59-A6C34878D82A}">
                    <a16:rowId xmlns:a16="http://schemas.microsoft.com/office/drawing/2014/main" val="3317167921"/>
                  </a:ext>
                </a:extLst>
              </a:tr>
              <a:tr h="370840">
                <a:tc>
                  <a:txBody>
                    <a:bodyPr/>
                    <a:lstStyle/>
                    <a:p>
                      <a:r>
                        <a:rPr lang="en-US" dirty="0"/>
                        <a:t>Log2</a:t>
                      </a:r>
                    </a:p>
                  </a:txBody>
                  <a:tcPr/>
                </a:tc>
                <a:tc>
                  <a:txBody>
                    <a:bodyPr/>
                    <a:lstStyle/>
                    <a:p>
                      <a:pPr algn="ctr"/>
                      <a:r>
                        <a:rPr lang="en-US" dirty="0"/>
                        <a:t>2</a:t>
                      </a:r>
                      <a:r>
                        <a:rPr lang="en-US" baseline="30000" dirty="0"/>
                        <a:t>(n/w)</a:t>
                      </a:r>
                    </a:p>
                  </a:txBody>
                  <a:tcPr/>
                </a:tc>
                <a:tc>
                  <a:txBody>
                    <a:bodyPr/>
                    <a:lstStyle/>
                    <a:p>
                      <a:pPr algn="ctr"/>
                      <a:r>
                        <a:rPr lang="en-US" dirty="0"/>
                        <a:t>0.5</a:t>
                      </a:r>
                    </a:p>
                  </a:txBody>
                  <a:tcPr/>
                </a:tc>
                <a:tc>
                  <a:txBody>
                    <a:bodyPr/>
                    <a:lstStyle/>
                    <a:p>
                      <a:pPr algn="ctr"/>
                      <a:r>
                        <a:rPr lang="en-US" dirty="0"/>
                        <a:t>0.595</a:t>
                      </a:r>
                    </a:p>
                  </a:txBody>
                  <a:tcPr/>
                </a:tc>
                <a:tc>
                  <a:txBody>
                    <a:bodyPr/>
                    <a:lstStyle/>
                    <a:p>
                      <a:pPr algn="ctr"/>
                      <a:r>
                        <a:rPr lang="en-US" dirty="0"/>
                        <a:t>0.707</a:t>
                      </a:r>
                    </a:p>
                  </a:txBody>
                  <a:tcPr/>
                </a:tc>
                <a:tc>
                  <a:txBody>
                    <a:bodyPr/>
                    <a:lstStyle/>
                    <a:p>
                      <a:pPr algn="ctr"/>
                      <a:r>
                        <a:rPr lang="en-US" dirty="0"/>
                        <a:t>0.841</a:t>
                      </a:r>
                    </a:p>
                  </a:txBody>
                  <a:tcPr/>
                </a:tc>
                <a:tc>
                  <a:txBody>
                    <a:bodyPr/>
                    <a:lstStyle/>
                    <a:p>
                      <a:pPr algn="ctr"/>
                      <a:r>
                        <a:rPr lang="en-US" dirty="0"/>
                        <a:t>1</a:t>
                      </a:r>
                    </a:p>
                  </a:txBody>
                  <a:tcPr/>
                </a:tc>
                <a:tc>
                  <a:txBody>
                    <a:bodyPr/>
                    <a:lstStyle/>
                    <a:p>
                      <a:pPr algn="ctr"/>
                      <a:r>
                        <a:rPr lang="en-US" dirty="0"/>
                        <a:t>1.189</a:t>
                      </a:r>
                    </a:p>
                  </a:txBody>
                  <a:tcPr/>
                </a:tc>
                <a:tc>
                  <a:txBody>
                    <a:bodyPr/>
                    <a:lstStyle/>
                    <a:p>
                      <a:pPr algn="ctr"/>
                      <a:r>
                        <a:rPr lang="en-US" dirty="0"/>
                        <a:t>1.414</a:t>
                      </a:r>
                    </a:p>
                  </a:txBody>
                  <a:tcPr/>
                </a:tc>
                <a:tc>
                  <a:txBody>
                    <a:bodyPr/>
                    <a:lstStyle/>
                    <a:p>
                      <a:pPr algn="ctr"/>
                      <a:r>
                        <a:rPr lang="en-US" dirty="0"/>
                        <a:t>1.682</a:t>
                      </a:r>
                    </a:p>
                  </a:txBody>
                  <a:tcPr/>
                </a:tc>
                <a:tc>
                  <a:txBody>
                    <a:bodyPr/>
                    <a:lstStyle/>
                    <a:p>
                      <a:pPr algn="ctr"/>
                      <a:r>
                        <a:rPr lang="en-US" dirty="0"/>
                        <a:t>2</a:t>
                      </a:r>
                    </a:p>
                  </a:txBody>
                  <a:tcPr/>
                </a:tc>
                <a:extLst>
                  <a:ext uri="{0D108BD9-81ED-4DB2-BD59-A6C34878D82A}">
                    <a16:rowId xmlns:a16="http://schemas.microsoft.com/office/drawing/2014/main" val="1798145296"/>
                  </a:ext>
                </a:extLst>
              </a:tr>
              <a:tr h="370840">
                <a:tc>
                  <a:txBody>
                    <a:bodyPr/>
                    <a:lstStyle/>
                    <a:p>
                      <a:r>
                        <a:rPr lang="en-US" dirty="0"/>
                        <a:t>Recip.</a:t>
                      </a:r>
                    </a:p>
                  </a:txBody>
                  <a:tcPr/>
                </a:tc>
                <a:tc>
                  <a:txBody>
                    <a:bodyPr/>
                    <a:lstStyle/>
                    <a:p>
                      <a:pPr algn="ctr"/>
                      <a:r>
                        <a:rPr lang="en-US" dirty="0"/>
                        <a:t>2w/(2w-n)</a:t>
                      </a:r>
                    </a:p>
                  </a:txBody>
                  <a:tcPr/>
                </a:tc>
                <a:tc>
                  <a:txBody>
                    <a:bodyPr/>
                    <a:lstStyle/>
                    <a:p>
                      <a:pPr algn="ctr"/>
                      <a:r>
                        <a:rPr lang="en-US" dirty="0"/>
                        <a:t>0.667</a:t>
                      </a:r>
                    </a:p>
                  </a:txBody>
                  <a:tcPr/>
                </a:tc>
                <a:tc>
                  <a:txBody>
                    <a:bodyPr/>
                    <a:lstStyle/>
                    <a:p>
                      <a:pPr algn="ctr"/>
                      <a:r>
                        <a:rPr lang="en-US" dirty="0"/>
                        <a:t>0.727</a:t>
                      </a:r>
                    </a:p>
                  </a:txBody>
                  <a:tcPr/>
                </a:tc>
                <a:tc>
                  <a:txBody>
                    <a:bodyPr/>
                    <a:lstStyle/>
                    <a:p>
                      <a:pPr algn="ctr"/>
                      <a:r>
                        <a:rPr lang="en-US" dirty="0"/>
                        <a:t>0.8</a:t>
                      </a:r>
                    </a:p>
                  </a:txBody>
                  <a:tcPr/>
                </a:tc>
                <a:tc>
                  <a:txBody>
                    <a:bodyPr/>
                    <a:lstStyle/>
                    <a:p>
                      <a:pPr algn="ctr"/>
                      <a:r>
                        <a:rPr lang="en-US" dirty="0"/>
                        <a:t>0.889</a:t>
                      </a:r>
                    </a:p>
                  </a:txBody>
                  <a:tcPr/>
                </a:tc>
                <a:tc>
                  <a:txBody>
                    <a:bodyPr/>
                    <a:lstStyle/>
                    <a:p>
                      <a:pPr algn="ctr"/>
                      <a:r>
                        <a:rPr lang="en-US" dirty="0"/>
                        <a:t>1</a:t>
                      </a:r>
                    </a:p>
                  </a:txBody>
                  <a:tcPr/>
                </a:tc>
                <a:tc>
                  <a:txBody>
                    <a:bodyPr/>
                    <a:lstStyle/>
                    <a:p>
                      <a:pPr algn="ctr"/>
                      <a:r>
                        <a:rPr lang="en-US" dirty="0"/>
                        <a:t>1.143</a:t>
                      </a:r>
                    </a:p>
                  </a:txBody>
                  <a:tcPr/>
                </a:tc>
                <a:tc>
                  <a:txBody>
                    <a:bodyPr/>
                    <a:lstStyle/>
                    <a:p>
                      <a:pPr algn="ctr"/>
                      <a:r>
                        <a:rPr lang="en-US" dirty="0"/>
                        <a:t>1.333</a:t>
                      </a:r>
                    </a:p>
                  </a:txBody>
                  <a:tcPr/>
                </a:tc>
                <a:tc>
                  <a:txBody>
                    <a:bodyPr/>
                    <a:lstStyle/>
                    <a:p>
                      <a:pPr algn="ctr"/>
                      <a:r>
                        <a:rPr lang="en-US" dirty="0"/>
                        <a:t>1.6</a:t>
                      </a:r>
                    </a:p>
                  </a:txBody>
                  <a:tcPr/>
                </a:tc>
                <a:tc>
                  <a:txBody>
                    <a:bodyPr/>
                    <a:lstStyle/>
                    <a:p>
                      <a:pPr algn="ctr"/>
                      <a:r>
                        <a:rPr lang="en-US" dirty="0"/>
                        <a:t>2</a:t>
                      </a:r>
                    </a:p>
                  </a:txBody>
                  <a:tcPr/>
                </a:tc>
                <a:extLst>
                  <a:ext uri="{0D108BD9-81ED-4DB2-BD59-A6C34878D82A}">
                    <a16:rowId xmlns:a16="http://schemas.microsoft.com/office/drawing/2014/main" val="127702252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3151729"/>
                  </a:ext>
                </a:extLst>
              </a:tr>
              <a:tr h="370840">
                <a:tc>
                  <a:txBody>
                    <a:bodyPr/>
                    <a:lstStyle/>
                    <a:p>
                      <a:r>
                        <a:rPr lang="en-US" dirty="0"/>
                        <a:t>Linear</a:t>
                      </a:r>
                    </a:p>
                  </a:txBody>
                  <a:tcPr/>
                </a:tc>
                <a:tc>
                  <a:txBody>
                    <a:bodyPr/>
                    <a:lstStyle/>
                    <a:p>
                      <a:pPr algn="ctr"/>
                      <a:r>
                        <a:rPr lang="en-US" dirty="0"/>
                        <a:t>Ratio</a:t>
                      </a:r>
                    </a:p>
                  </a:txBody>
                  <a:tcPr/>
                </a:tc>
                <a:tc>
                  <a:txBody>
                    <a:bodyPr/>
                    <a:lstStyle/>
                    <a:p>
                      <a:pPr algn="ctr"/>
                      <a:r>
                        <a:rPr lang="en-US" dirty="0"/>
                        <a:t>0</a:t>
                      </a:r>
                    </a:p>
                  </a:txBody>
                  <a:tcPr/>
                </a:tc>
                <a:tc>
                  <a:txBody>
                    <a:bodyPr/>
                    <a:lstStyle/>
                    <a:p>
                      <a:pPr algn="ctr"/>
                      <a:r>
                        <a:rPr lang="en-US" dirty="0"/>
                        <a:t>1/4</a:t>
                      </a:r>
                    </a:p>
                  </a:txBody>
                  <a:tcPr/>
                </a:tc>
                <a:tc>
                  <a:txBody>
                    <a:bodyPr/>
                    <a:lstStyle/>
                    <a:p>
                      <a:pPr algn="ctr"/>
                      <a:r>
                        <a:rPr lang="en-US" dirty="0"/>
                        <a:t>1/2</a:t>
                      </a:r>
                    </a:p>
                  </a:txBody>
                  <a:tcPr/>
                </a:tc>
                <a:tc>
                  <a:txBody>
                    <a:bodyPr/>
                    <a:lstStyle/>
                    <a:p>
                      <a:pPr algn="ctr"/>
                      <a:r>
                        <a:rPr lang="en-US" dirty="0"/>
                        <a:t>3/4</a:t>
                      </a:r>
                    </a:p>
                  </a:txBody>
                  <a:tcPr/>
                </a:tc>
                <a:tc>
                  <a:txBody>
                    <a:bodyPr/>
                    <a:lstStyle/>
                    <a:p>
                      <a:pPr algn="ctr"/>
                      <a:r>
                        <a:rPr lang="en-US" dirty="0"/>
                        <a:t>1</a:t>
                      </a:r>
                    </a:p>
                  </a:txBody>
                  <a:tcPr/>
                </a:tc>
                <a:tc>
                  <a:txBody>
                    <a:bodyPr/>
                    <a:lstStyle/>
                    <a:p>
                      <a:pPr algn="ctr"/>
                      <a:r>
                        <a:rPr lang="en-US" dirty="0"/>
                        <a:t>5/4</a:t>
                      </a:r>
                    </a:p>
                  </a:txBody>
                  <a:tcPr/>
                </a:tc>
                <a:tc>
                  <a:txBody>
                    <a:bodyPr/>
                    <a:lstStyle/>
                    <a:p>
                      <a:pPr algn="ctr"/>
                      <a:r>
                        <a:rPr lang="en-US" dirty="0"/>
                        <a:t>3/2</a:t>
                      </a:r>
                    </a:p>
                  </a:txBody>
                  <a:tcPr/>
                </a:tc>
                <a:tc>
                  <a:txBody>
                    <a:bodyPr/>
                    <a:lstStyle/>
                    <a:p>
                      <a:pPr algn="ctr"/>
                      <a:r>
                        <a:rPr lang="en-US" dirty="0"/>
                        <a:t>7/4</a:t>
                      </a:r>
                    </a:p>
                  </a:txBody>
                  <a:tcPr/>
                </a:tc>
                <a:tc>
                  <a:txBody>
                    <a:bodyPr/>
                    <a:lstStyle/>
                    <a:p>
                      <a:pPr algn="ctr"/>
                      <a:r>
                        <a:rPr lang="en-US" dirty="0"/>
                        <a:t>2</a:t>
                      </a:r>
                    </a:p>
                  </a:txBody>
                  <a:tcPr/>
                </a:tc>
                <a:extLst>
                  <a:ext uri="{0D108BD9-81ED-4DB2-BD59-A6C34878D82A}">
                    <a16:rowId xmlns:a16="http://schemas.microsoft.com/office/drawing/2014/main" val="1365000143"/>
                  </a:ext>
                </a:extLst>
              </a:tr>
              <a:tr h="370840">
                <a:tc>
                  <a:txBody>
                    <a:bodyPr/>
                    <a:lstStyle/>
                    <a:p>
                      <a:r>
                        <a:rPr lang="en-US" dirty="0"/>
                        <a:t>Log2</a:t>
                      </a:r>
                    </a:p>
                  </a:txBody>
                  <a:tcPr/>
                </a:tc>
                <a:tc>
                  <a:txBody>
                    <a:bodyPr/>
                    <a:lstStyle/>
                    <a:p>
                      <a:pPr algn="ctr"/>
                      <a:r>
                        <a:rPr lang="en-US" dirty="0"/>
                        <a:t>Ratio</a:t>
                      </a:r>
                    </a:p>
                  </a:txBody>
                  <a:tcPr/>
                </a:tc>
                <a:tc>
                  <a:txBody>
                    <a:bodyPr/>
                    <a:lstStyle/>
                    <a:p>
                      <a:pPr algn="ctr"/>
                      <a:r>
                        <a:rPr lang="en-US" dirty="0"/>
                        <a:t>1/2</a:t>
                      </a:r>
                    </a:p>
                  </a:txBody>
                  <a:tcPr/>
                </a:tc>
                <a:tc>
                  <a:txBody>
                    <a:bodyPr/>
                    <a:lstStyle/>
                    <a:p>
                      <a:pPr algn="ctr"/>
                      <a:r>
                        <a:rPr lang="en-US" dirty="0"/>
                        <a:t>*</a:t>
                      </a:r>
                    </a:p>
                  </a:txBody>
                  <a:tcPr/>
                </a:tc>
                <a:tc>
                  <a:txBody>
                    <a:bodyPr/>
                    <a:lstStyle/>
                    <a:p>
                      <a:pPr algn="ctr"/>
                      <a:r>
                        <a:rPr lang="en-US" dirty="0"/>
                        <a:t>√(1/2)</a:t>
                      </a:r>
                    </a:p>
                  </a:txBody>
                  <a:tcPr/>
                </a:tc>
                <a:tc>
                  <a:txBody>
                    <a:bodyPr/>
                    <a:lstStyle/>
                    <a:p>
                      <a:pPr algn="ctr"/>
                      <a:r>
                        <a:rPr lang="en-US" dirty="0"/>
                        <a:t>*</a:t>
                      </a:r>
                    </a:p>
                  </a:txBody>
                  <a:tcPr/>
                </a:tc>
                <a:tc>
                  <a:txBody>
                    <a:bodyPr/>
                    <a:lstStyle/>
                    <a:p>
                      <a:pPr algn="ctr"/>
                      <a:r>
                        <a:rPr lang="en-US" dirty="0"/>
                        <a:t>1</a:t>
                      </a:r>
                    </a:p>
                  </a:txBody>
                  <a:tcPr/>
                </a:tc>
                <a:tc>
                  <a:txBody>
                    <a:bodyPr/>
                    <a:lstStyle/>
                    <a:p>
                      <a:pPr algn="ctr"/>
                      <a:r>
                        <a:rPr lang="en-US" dirty="0"/>
                        <a:t>*</a:t>
                      </a:r>
                    </a:p>
                  </a:txBody>
                  <a:tcPr/>
                </a:tc>
                <a:tc>
                  <a:txBody>
                    <a:bodyPr/>
                    <a:lstStyle/>
                    <a:p>
                      <a:pPr algn="ctr"/>
                      <a:r>
                        <a:rPr lang="en-US" dirty="0"/>
                        <a:t>√2</a:t>
                      </a:r>
                    </a:p>
                  </a:txBody>
                  <a:tcPr/>
                </a:tc>
                <a:tc>
                  <a:txBody>
                    <a:bodyPr/>
                    <a:lstStyle/>
                    <a:p>
                      <a:pPr algn="ctr"/>
                      <a:r>
                        <a:rPr lang="en-US" dirty="0"/>
                        <a:t>*</a:t>
                      </a:r>
                    </a:p>
                  </a:txBody>
                  <a:tcPr/>
                </a:tc>
                <a:tc>
                  <a:txBody>
                    <a:bodyPr/>
                    <a:lstStyle/>
                    <a:p>
                      <a:pPr algn="ctr"/>
                      <a:r>
                        <a:rPr lang="en-US" dirty="0"/>
                        <a:t>2</a:t>
                      </a:r>
                    </a:p>
                  </a:txBody>
                  <a:tcPr/>
                </a:tc>
                <a:extLst>
                  <a:ext uri="{0D108BD9-81ED-4DB2-BD59-A6C34878D82A}">
                    <a16:rowId xmlns:a16="http://schemas.microsoft.com/office/drawing/2014/main" val="4033171286"/>
                  </a:ext>
                </a:extLst>
              </a:tr>
              <a:tr h="370840">
                <a:tc>
                  <a:txBody>
                    <a:bodyPr/>
                    <a:lstStyle/>
                    <a:p>
                      <a:r>
                        <a:rPr lang="en-US" dirty="0"/>
                        <a:t>Recip.</a:t>
                      </a:r>
                    </a:p>
                  </a:txBody>
                  <a:tcPr/>
                </a:tc>
                <a:tc>
                  <a:txBody>
                    <a:bodyPr/>
                    <a:lstStyle/>
                    <a:p>
                      <a:pPr algn="ctr"/>
                      <a:r>
                        <a:rPr lang="en-US" dirty="0"/>
                        <a:t>Ratio</a:t>
                      </a:r>
                    </a:p>
                  </a:txBody>
                  <a:tcPr/>
                </a:tc>
                <a:tc>
                  <a:txBody>
                    <a:bodyPr/>
                    <a:lstStyle/>
                    <a:p>
                      <a:pPr algn="ctr"/>
                      <a:r>
                        <a:rPr lang="en-US" dirty="0"/>
                        <a:t>2/3</a:t>
                      </a:r>
                    </a:p>
                  </a:txBody>
                  <a:tcPr/>
                </a:tc>
                <a:tc>
                  <a:txBody>
                    <a:bodyPr/>
                    <a:lstStyle/>
                    <a:p>
                      <a:pPr algn="ctr"/>
                      <a:r>
                        <a:rPr lang="en-US" dirty="0"/>
                        <a:t>8/11</a:t>
                      </a:r>
                    </a:p>
                  </a:txBody>
                  <a:tcPr/>
                </a:tc>
                <a:tc>
                  <a:txBody>
                    <a:bodyPr/>
                    <a:lstStyle/>
                    <a:p>
                      <a:pPr algn="ctr"/>
                      <a:r>
                        <a:rPr lang="en-US" dirty="0"/>
                        <a:t>4/5</a:t>
                      </a:r>
                    </a:p>
                  </a:txBody>
                  <a:tcPr/>
                </a:tc>
                <a:tc>
                  <a:txBody>
                    <a:bodyPr/>
                    <a:lstStyle/>
                    <a:p>
                      <a:pPr algn="ctr"/>
                      <a:r>
                        <a:rPr lang="en-US" dirty="0"/>
                        <a:t>8/9</a:t>
                      </a:r>
                    </a:p>
                  </a:txBody>
                  <a:tcPr/>
                </a:tc>
                <a:tc>
                  <a:txBody>
                    <a:bodyPr/>
                    <a:lstStyle/>
                    <a:p>
                      <a:pPr algn="ctr"/>
                      <a:r>
                        <a:rPr lang="en-US" dirty="0"/>
                        <a:t>1</a:t>
                      </a:r>
                    </a:p>
                  </a:txBody>
                  <a:tcPr/>
                </a:tc>
                <a:tc>
                  <a:txBody>
                    <a:bodyPr/>
                    <a:lstStyle/>
                    <a:p>
                      <a:pPr algn="ctr"/>
                      <a:r>
                        <a:rPr lang="en-US" dirty="0"/>
                        <a:t>8/7</a:t>
                      </a:r>
                    </a:p>
                  </a:txBody>
                  <a:tcPr/>
                </a:tc>
                <a:tc>
                  <a:txBody>
                    <a:bodyPr/>
                    <a:lstStyle/>
                    <a:p>
                      <a:pPr algn="ctr"/>
                      <a:r>
                        <a:rPr lang="en-US" dirty="0"/>
                        <a:t>4/3</a:t>
                      </a:r>
                    </a:p>
                  </a:txBody>
                  <a:tcPr/>
                </a:tc>
                <a:tc>
                  <a:txBody>
                    <a:bodyPr/>
                    <a:lstStyle/>
                    <a:p>
                      <a:pPr algn="ctr"/>
                      <a:r>
                        <a:rPr lang="en-US" dirty="0"/>
                        <a:t>8/5</a:t>
                      </a:r>
                    </a:p>
                  </a:txBody>
                  <a:tcPr/>
                </a:tc>
                <a:tc>
                  <a:txBody>
                    <a:bodyPr/>
                    <a:lstStyle/>
                    <a:p>
                      <a:pPr algn="ctr"/>
                      <a:r>
                        <a:rPr lang="en-US" dirty="0"/>
                        <a:t>2</a:t>
                      </a:r>
                    </a:p>
                  </a:txBody>
                  <a:tcPr/>
                </a:tc>
                <a:extLst>
                  <a:ext uri="{0D108BD9-81ED-4DB2-BD59-A6C34878D82A}">
                    <a16:rowId xmlns:a16="http://schemas.microsoft.com/office/drawing/2014/main" val="4151723840"/>
                  </a:ext>
                </a:extLst>
              </a:tr>
            </a:tbl>
          </a:graphicData>
        </a:graphic>
      </p:graphicFrame>
      <p:sp>
        <p:nvSpPr>
          <p:cNvPr id="6" name="TextBox 5">
            <a:extLst>
              <a:ext uri="{FF2B5EF4-FFF2-40B4-BE49-F238E27FC236}">
                <a16:creationId xmlns:a16="http://schemas.microsoft.com/office/drawing/2014/main" id="{1D330913-DB95-3CC0-CA61-C04DA2206DF9}"/>
              </a:ext>
            </a:extLst>
          </p:cNvPr>
          <p:cNvSpPr txBox="1"/>
          <p:nvPr/>
        </p:nvSpPr>
        <p:spPr>
          <a:xfrm>
            <a:off x="3275012" y="5694918"/>
            <a:ext cx="8369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Euphemia"/>
                <a:ea typeface="+mn-ea"/>
                <a:cs typeface="+mn-cs"/>
              </a:rPr>
              <a:t>* </a:t>
            </a:r>
            <a:r>
              <a:rPr kumimoji="0" lang="en-US" sz="1800" b="0" i="0" u="none" strike="noStrike" kern="1200" cap="none" spc="0" normalizeH="0" baseline="0" noProof="0" dirty="0">
                <a:ln>
                  <a:noFill/>
                </a:ln>
                <a:solidFill>
                  <a:srgbClr val="0065E1">
                    <a:lumMod val="50000"/>
                  </a:srgbClr>
                </a:solidFill>
                <a:effectLst/>
                <a:uLnTx/>
                <a:uFillTx/>
                <a:latin typeface="Euphemia"/>
                <a:ea typeface="+mn-ea"/>
                <a:cs typeface="+mn-cs"/>
              </a:rPr>
              <a:t>Ratios for log tuning include the n/w root of 2 (the ¼ root or ¾ root)</a:t>
            </a:r>
          </a:p>
        </p:txBody>
      </p:sp>
    </p:spTree>
    <p:extLst>
      <p:ext uri="{BB962C8B-B14F-4D97-AF65-F5344CB8AC3E}">
        <p14:creationId xmlns:p14="http://schemas.microsoft.com/office/powerpoint/2010/main" val="104386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F067-D3EC-7AE2-BB65-77BC59C2DBAC}"/>
              </a:ext>
            </a:extLst>
          </p:cNvPr>
          <p:cNvSpPr>
            <a:spLocks noGrp="1"/>
          </p:cNvSpPr>
          <p:nvPr>
            <p:ph type="title"/>
          </p:nvPr>
        </p:nvSpPr>
        <p:spPr/>
        <p:txBody>
          <a:bodyPr/>
          <a:lstStyle/>
          <a:p>
            <a:r>
              <a:rPr lang="en-US" dirty="0"/>
              <a:t>Advantages of </a:t>
            </a:r>
            <a:r>
              <a:rPr lang="en-US" dirty="0">
                <a:solidFill>
                  <a:srgbClr val="FFFF00"/>
                </a:solidFill>
              </a:rPr>
              <a:t>half-linear </a:t>
            </a:r>
            <a:r>
              <a:rPr lang="en-US" dirty="0"/>
              <a:t>tuning, using 2 linear segments per doubling of frequency</a:t>
            </a:r>
          </a:p>
        </p:txBody>
      </p:sp>
      <p:sp>
        <p:nvSpPr>
          <p:cNvPr id="3" name="Content Placeholder 2">
            <a:extLst>
              <a:ext uri="{FF2B5EF4-FFF2-40B4-BE49-F238E27FC236}">
                <a16:creationId xmlns:a16="http://schemas.microsoft.com/office/drawing/2014/main" id="{20CBF8AD-26D6-3487-B63A-1538FD6B14D8}"/>
              </a:ext>
            </a:extLst>
          </p:cNvPr>
          <p:cNvSpPr>
            <a:spLocks noGrp="1"/>
          </p:cNvSpPr>
          <p:nvPr>
            <p:ph idx="1"/>
          </p:nvPr>
        </p:nvSpPr>
        <p:spPr/>
        <p:txBody>
          <a:bodyPr/>
          <a:lstStyle/>
          <a:p>
            <a:r>
              <a:rPr lang="en-US" dirty="0"/>
              <a:t>Includes the most pleasing 4-part harmony with ratios of 4 : 5 : 6 : 7 : 8</a:t>
            </a:r>
          </a:p>
          <a:p>
            <a:r>
              <a:rPr lang="en-US" dirty="0"/>
              <a:t>Adjacent notes have common denominators to simplify frequency ratios</a:t>
            </a:r>
          </a:p>
          <a:p>
            <a:r>
              <a:rPr lang="en-US" dirty="0"/>
              <a:t>The 2 denominators also have simple ratios</a:t>
            </a:r>
          </a:p>
          <a:p>
            <a:r>
              <a:rPr lang="en-US" dirty="0"/>
              <a:t>Numerators in both segments have ratios of 15 : 16 : 17 : 18 : 19 : 20</a:t>
            </a:r>
          </a:p>
          <a:p>
            <a:r>
              <a:rPr lang="en-US" dirty="0">
                <a:solidFill>
                  <a:prstClr val="black"/>
                </a:solidFill>
              </a:rPr>
              <a:t>The base note was shifted to C by multiplying all ratios by 15/16.</a:t>
            </a:r>
          </a:p>
          <a:p>
            <a:r>
              <a:rPr lang="en-US" dirty="0"/>
              <a:t>The 2 linear segments join at E which can be represented as 15/12, 20/16, or 5/4 and at A# </a:t>
            </a:r>
            <a:r>
              <a:rPr kumimoji="0" lang="en-US" sz="2000" b="0" i="0" u="none" strike="noStrike" kern="1200" cap="none" spc="0" normalizeH="0" baseline="0" noProof="0" dirty="0">
                <a:ln>
                  <a:noFill/>
                </a:ln>
                <a:solidFill>
                  <a:prstClr val="black"/>
                </a:solidFill>
                <a:effectLst/>
                <a:uLnTx/>
                <a:uFillTx/>
                <a:latin typeface="Euphemia"/>
                <a:ea typeface="+mn-ea"/>
                <a:cs typeface="+mn-cs"/>
              </a:rPr>
              <a:t>which can be represented as 21/12, 28/16, or 7/4.</a:t>
            </a:r>
          </a:p>
          <a:p>
            <a:r>
              <a:rPr lang="en-US" dirty="0">
                <a:solidFill>
                  <a:prstClr val="black"/>
                </a:solidFill>
                <a:latin typeface="Euphemia"/>
              </a:rPr>
              <a:t>Music with simple ratios </a:t>
            </a:r>
            <a:r>
              <a:rPr lang="en-US" dirty="0">
                <a:solidFill>
                  <a:prstClr val="black"/>
                </a:solidFill>
              </a:rPr>
              <a:t>sounds better </a:t>
            </a:r>
            <a:r>
              <a:rPr lang="en-US" dirty="0">
                <a:solidFill>
                  <a:prstClr val="black"/>
                </a:solidFill>
                <a:latin typeface="Euphemia"/>
              </a:rPr>
              <a:t>than with standard tuning.</a:t>
            </a:r>
            <a:endParaRPr kumimoji="0" lang="en-US" sz="2000" b="0" i="0" u="none" strike="noStrike" kern="1200" cap="none" spc="0" normalizeH="0" baseline="0" noProof="0" dirty="0">
              <a:ln>
                <a:noFill/>
              </a:ln>
              <a:solidFill>
                <a:prstClr val="black"/>
              </a:solidFill>
              <a:effectLst/>
              <a:uLnTx/>
              <a:uFillTx/>
              <a:latin typeface="Euphemia"/>
              <a:ea typeface="+mn-ea"/>
              <a:cs typeface="+mn-cs"/>
            </a:endParaRPr>
          </a:p>
          <a:p>
            <a:endParaRPr lang="en-US" dirty="0"/>
          </a:p>
          <a:p>
            <a:endParaRPr lang="en-US" dirty="0"/>
          </a:p>
        </p:txBody>
      </p:sp>
    </p:spTree>
    <p:extLst>
      <p:ext uri="{BB962C8B-B14F-4D97-AF65-F5344CB8AC3E}">
        <p14:creationId xmlns:p14="http://schemas.microsoft.com/office/powerpoint/2010/main" val="233718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A7BE-CA7A-E5E7-7839-81A8AEEDF09B}"/>
              </a:ext>
            </a:extLst>
          </p:cNvPr>
          <p:cNvSpPr>
            <a:spLocks noGrp="1"/>
          </p:cNvSpPr>
          <p:nvPr>
            <p:ph type="title"/>
          </p:nvPr>
        </p:nvSpPr>
        <p:spPr/>
        <p:txBody>
          <a:bodyPr>
            <a:normAutofit/>
          </a:bodyPr>
          <a:lstStyle/>
          <a:p>
            <a:r>
              <a:rPr lang="en-US" dirty="0"/>
              <a:t>Tone frequencies with </a:t>
            </a:r>
            <a:r>
              <a:rPr lang="en-US" dirty="0">
                <a:solidFill>
                  <a:srgbClr val="FFFF00"/>
                </a:solidFill>
              </a:rPr>
              <a:t>half-linear </a:t>
            </a:r>
            <a:r>
              <a:rPr lang="en-US" dirty="0"/>
              <a:t>tuning, 12 tones per double, showing cents (1/100 of 2</a:t>
            </a:r>
            <a:r>
              <a:rPr lang="en-US" baseline="30000" dirty="0"/>
              <a:t>-12</a:t>
            </a:r>
            <a:r>
              <a:rPr lang="en-US" dirty="0"/>
              <a:t>)</a:t>
            </a:r>
            <a:endParaRPr lang="en-US" baseline="30000" dirty="0"/>
          </a:p>
        </p:txBody>
      </p:sp>
      <p:graphicFrame>
        <p:nvGraphicFramePr>
          <p:cNvPr id="5" name="Content Placeholder 4">
            <a:extLst>
              <a:ext uri="{FF2B5EF4-FFF2-40B4-BE49-F238E27FC236}">
                <a16:creationId xmlns:a16="http://schemas.microsoft.com/office/drawing/2014/main" id="{84883C50-8F4A-2447-FFAA-89B0F60567AC}"/>
              </a:ext>
            </a:extLst>
          </p:cNvPr>
          <p:cNvGraphicFramePr>
            <a:graphicFrameLocks noGrp="1"/>
          </p:cNvGraphicFramePr>
          <p:nvPr>
            <p:ph idx="1"/>
            <p:extLst>
              <p:ext uri="{D42A27DB-BD31-4B8C-83A1-F6EECF244321}">
                <p14:modId xmlns:p14="http://schemas.microsoft.com/office/powerpoint/2010/main" val="2661607675"/>
              </p:ext>
            </p:extLst>
          </p:nvPr>
        </p:nvGraphicFramePr>
        <p:xfrm>
          <a:off x="989012" y="1905000"/>
          <a:ext cx="10287002" cy="3708400"/>
        </p:xfrm>
        <a:graphic>
          <a:graphicData uri="http://schemas.openxmlformats.org/drawingml/2006/table">
            <a:tbl>
              <a:tblPr firstRow="1" bandRow="1">
                <a:tableStyleId>{69012ECD-51FC-41F1-AA8D-1B2483CD663E}</a:tableStyleId>
              </a:tblPr>
              <a:tblGrid>
                <a:gridCol w="838200">
                  <a:extLst>
                    <a:ext uri="{9D8B030D-6E8A-4147-A177-3AD203B41FA5}">
                      <a16:colId xmlns:a16="http://schemas.microsoft.com/office/drawing/2014/main" val="508965137"/>
                    </a:ext>
                  </a:extLst>
                </a:gridCol>
                <a:gridCol w="685800">
                  <a:extLst>
                    <a:ext uri="{9D8B030D-6E8A-4147-A177-3AD203B41FA5}">
                      <a16:colId xmlns:a16="http://schemas.microsoft.com/office/drawing/2014/main" val="3103190161"/>
                    </a:ext>
                  </a:extLst>
                </a:gridCol>
                <a:gridCol w="685800">
                  <a:extLst>
                    <a:ext uri="{9D8B030D-6E8A-4147-A177-3AD203B41FA5}">
                      <a16:colId xmlns:a16="http://schemas.microsoft.com/office/drawing/2014/main" val="2044089994"/>
                    </a:ext>
                  </a:extLst>
                </a:gridCol>
                <a:gridCol w="762000">
                  <a:extLst>
                    <a:ext uri="{9D8B030D-6E8A-4147-A177-3AD203B41FA5}">
                      <a16:colId xmlns:a16="http://schemas.microsoft.com/office/drawing/2014/main" val="2723215950"/>
                    </a:ext>
                  </a:extLst>
                </a:gridCol>
                <a:gridCol w="685800">
                  <a:extLst>
                    <a:ext uri="{9D8B030D-6E8A-4147-A177-3AD203B41FA5}">
                      <a16:colId xmlns:a16="http://schemas.microsoft.com/office/drawing/2014/main" val="203549398"/>
                    </a:ext>
                  </a:extLst>
                </a:gridCol>
                <a:gridCol w="762000">
                  <a:extLst>
                    <a:ext uri="{9D8B030D-6E8A-4147-A177-3AD203B41FA5}">
                      <a16:colId xmlns:a16="http://schemas.microsoft.com/office/drawing/2014/main" val="1570349166"/>
                    </a:ext>
                  </a:extLst>
                </a:gridCol>
                <a:gridCol w="685800">
                  <a:extLst>
                    <a:ext uri="{9D8B030D-6E8A-4147-A177-3AD203B41FA5}">
                      <a16:colId xmlns:a16="http://schemas.microsoft.com/office/drawing/2014/main" val="3160058119"/>
                    </a:ext>
                  </a:extLst>
                </a:gridCol>
                <a:gridCol w="685800">
                  <a:extLst>
                    <a:ext uri="{9D8B030D-6E8A-4147-A177-3AD203B41FA5}">
                      <a16:colId xmlns:a16="http://schemas.microsoft.com/office/drawing/2014/main" val="3907084909"/>
                    </a:ext>
                  </a:extLst>
                </a:gridCol>
                <a:gridCol w="685800">
                  <a:extLst>
                    <a:ext uri="{9D8B030D-6E8A-4147-A177-3AD203B41FA5}">
                      <a16:colId xmlns:a16="http://schemas.microsoft.com/office/drawing/2014/main" val="812044147"/>
                    </a:ext>
                  </a:extLst>
                </a:gridCol>
                <a:gridCol w="762000">
                  <a:extLst>
                    <a:ext uri="{9D8B030D-6E8A-4147-A177-3AD203B41FA5}">
                      <a16:colId xmlns:a16="http://schemas.microsoft.com/office/drawing/2014/main" val="2891335138"/>
                    </a:ext>
                  </a:extLst>
                </a:gridCol>
                <a:gridCol w="762000">
                  <a:extLst>
                    <a:ext uri="{9D8B030D-6E8A-4147-A177-3AD203B41FA5}">
                      <a16:colId xmlns:a16="http://schemas.microsoft.com/office/drawing/2014/main" val="647640483"/>
                    </a:ext>
                  </a:extLst>
                </a:gridCol>
                <a:gridCol w="762000">
                  <a:extLst>
                    <a:ext uri="{9D8B030D-6E8A-4147-A177-3AD203B41FA5}">
                      <a16:colId xmlns:a16="http://schemas.microsoft.com/office/drawing/2014/main" val="3611011137"/>
                    </a:ext>
                  </a:extLst>
                </a:gridCol>
                <a:gridCol w="762000">
                  <a:extLst>
                    <a:ext uri="{9D8B030D-6E8A-4147-A177-3AD203B41FA5}">
                      <a16:colId xmlns:a16="http://schemas.microsoft.com/office/drawing/2014/main" val="1206413487"/>
                    </a:ext>
                  </a:extLst>
                </a:gridCol>
                <a:gridCol w="762002">
                  <a:extLst>
                    <a:ext uri="{9D8B030D-6E8A-4147-A177-3AD203B41FA5}">
                      <a16:colId xmlns:a16="http://schemas.microsoft.com/office/drawing/2014/main" val="1445781409"/>
                    </a:ext>
                  </a:extLst>
                </a:gridCol>
              </a:tblGrid>
              <a:tr h="370840">
                <a:tc>
                  <a:txBody>
                    <a:bodyPr/>
                    <a:lstStyle/>
                    <a:p>
                      <a:r>
                        <a:rPr lang="en-US" dirty="0"/>
                        <a:t>Key</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7</a:t>
                      </a:r>
                    </a:p>
                  </a:txBody>
                  <a:tcPr/>
                </a:tc>
                <a:tc>
                  <a:txBody>
                    <a:bodyPr/>
                    <a:lstStyle/>
                    <a:p>
                      <a:pPr algn="ctr"/>
                      <a:r>
                        <a:rPr lang="en-US" dirty="0"/>
                        <a:t>8</a:t>
                      </a:r>
                    </a:p>
                  </a:txBody>
                  <a:tcPr/>
                </a:tc>
                <a:tc>
                  <a:txBody>
                    <a:bodyPr/>
                    <a:lstStyle/>
                    <a:p>
                      <a:pPr algn="ctr"/>
                      <a:r>
                        <a:rPr lang="en-US" dirty="0"/>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a:t>
                      </a:r>
                    </a:p>
                  </a:txBody>
                  <a:tcPr/>
                </a:tc>
                <a:tc>
                  <a:txBody>
                    <a:bodyPr/>
                    <a:lstStyle/>
                    <a:p>
                      <a:pPr algn="ctr"/>
                      <a:r>
                        <a:rPr lang="en-US" dirty="0"/>
                        <a:t>11</a:t>
                      </a:r>
                    </a:p>
                  </a:txBody>
                  <a:tcPr/>
                </a:tc>
                <a:tc>
                  <a:txBody>
                    <a:bodyPr/>
                    <a:lstStyle/>
                    <a:p>
                      <a:pPr algn="ctr"/>
                      <a:r>
                        <a:rPr lang="en-US" dirty="0"/>
                        <a:t>12</a:t>
                      </a:r>
                    </a:p>
                  </a:txBody>
                  <a:tcPr/>
                </a:tc>
                <a:extLst>
                  <a:ext uri="{0D108BD9-81ED-4DB2-BD59-A6C34878D82A}">
                    <a16:rowId xmlns:a16="http://schemas.microsoft.com/office/drawing/2014/main" val="2818081445"/>
                  </a:ext>
                </a:extLst>
              </a:tr>
              <a:tr h="370840">
                <a:tc>
                  <a:txBody>
                    <a:bodyPr/>
                    <a:lstStyle/>
                    <a:p>
                      <a:r>
                        <a:rPr lang="en-US" dirty="0">
                          <a:solidFill>
                            <a:schemeClr val="bg2">
                              <a:lumMod val="75000"/>
                            </a:schemeClr>
                          </a:solidFill>
                        </a:rPr>
                        <a:t>Letter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2">
                              <a:lumMod val="75000"/>
                            </a:schemeClr>
                          </a:solidFill>
                        </a:rPr>
                        <a:t>C</a:t>
                      </a:r>
                    </a:p>
                  </a:txBody>
                  <a:tcPr/>
                </a:tc>
                <a:tc>
                  <a:txBody>
                    <a:bodyPr/>
                    <a:lstStyle/>
                    <a:p>
                      <a:pPr algn="ctr"/>
                      <a:r>
                        <a:rPr lang="en-US" dirty="0">
                          <a:solidFill>
                            <a:schemeClr val="bg2">
                              <a:lumMod val="75000"/>
                            </a:schemeClr>
                          </a:solidFill>
                        </a:rPr>
                        <a:t>C#</a:t>
                      </a:r>
                    </a:p>
                  </a:txBody>
                  <a:tcPr/>
                </a:tc>
                <a:tc>
                  <a:txBody>
                    <a:bodyPr/>
                    <a:lstStyle/>
                    <a:p>
                      <a:pPr algn="ctr"/>
                      <a:r>
                        <a:rPr lang="en-US" dirty="0">
                          <a:solidFill>
                            <a:schemeClr val="bg2">
                              <a:lumMod val="75000"/>
                            </a:schemeClr>
                          </a:solidFill>
                        </a:rPr>
                        <a:t>D</a:t>
                      </a:r>
                    </a:p>
                  </a:txBody>
                  <a:tcPr/>
                </a:tc>
                <a:tc>
                  <a:txBody>
                    <a:bodyPr/>
                    <a:lstStyle/>
                    <a:p>
                      <a:pPr algn="ctr"/>
                      <a:r>
                        <a:rPr lang="en-US" dirty="0">
                          <a:solidFill>
                            <a:schemeClr val="bg2">
                              <a:lumMod val="75000"/>
                            </a:schemeClr>
                          </a:solidFill>
                        </a:rPr>
                        <a:t>D#</a:t>
                      </a:r>
                    </a:p>
                  </a:txBody>
                  <a:tcPr/>
                </a:tc>
                <a:tc>
                  <a:txBody>
                    <a:bodyPr/>
                    <a:lstStyle/>
                    <a:p>
                      <a:pPr algn="ctr"/>
                      <a:r>
                        <a:rPr lang="en-US" dirty="0">
                          <a:solidFill>
                            <a:schemeClr val="bg2">
                              <a:lumMod val="75000"/>
                            </a:schemeClr>
                          </a:solidFill>
                        </a:rPr>
                        <a:t>E</a:t>
                      </a:r>
                    </a:p>
                  </a:txBody>
                  <a:tcPr/>
                </a:tc>
                <a:tc>
                  <a:txBody>
                    <a:bodyPr/>
                    <a:lstStyle/>
                    <a:p>
                      <a:pPr algn="ctr"/>
                      <a:r>
                        <a:rPr lang="en-US" dirty="0">
                          <a:solidFill>
                            <a:schemeClr val="bg2">
                              <a:lumMod val="75000"/>
                            </a:schemeClr>
                          </a:solidFill>
                        </a:rPr>
                        <a:t>F</a:t>
                      </a:r>
                    </a:p>
                  </a:txBody>
                  <a:tcPr/>
                </a:tc>
                <a:tc>
                  <a:txBody>
                    <a:bodyPr/>
                    <a:lstStyle/>
                    <a:p>
                      <a:pPr algn="ctr"/>
                      <a:r>
                        <a:rPr lang="en-US" dirty="0">
                          <a:solidFill>
                            <a:schemeClr val="bg2">
                              <a:lumMod val="75000"/>
                            </a:schemeClr>
                          </a:solidFill>
                        </a:rPr>
                        <a:t>F#</a:t>
                      </a:r>
                    </a:p>
                  </a:txBody>
                  <a:tcPr/>
                </a:tc>
                <a:tc>
                  <a:txBody>
                    <a:bodyPr/>
                    <a:lstStyle/>
                    <a:p>
                      <a:pPr algn="ctr"/>
                      <a:r>
                        <a:rPr lang="en-US" dirty="0">
                          <a:solidFill>
                            <a:schemeClr val="bg2">
                              <a:lumMod val="75000"/>
                            </a:schemeClr>
                          </a:solidFill>
                        </a:rPr>
                        <a:t>G</a:t>
                      </a:r>
                    </a:p>
                  </a:txBody>
                  <a:tcPr/>
                </a:tc>
                <a:tc>
                  <a:txBody>
                    <a:bodyPr/>
                    <a:lstStyle/>
                    <a:p>
                      <a:pPr algn="ctr"/>
                      <a:r>
                        <a:rPr lang="en-US" dirty="0">
                          <a:solidFill>
                            <a:schemeClr val="bg2">
                              <a:lumMod val="75000"/>
                            </a:schemeClr>
                          </a:solidFill>
                        </a:rPr>
                        <a:t>G#</a:t>
                      </a:r>
                    </a:p>
                  </a:txBody>
                  <a:tcPr/>
                </a:tc>
                <a:tc>
                  <a:txBody>
                    <a:bodyPr/>
                    <a:lstStyle/>
                    <a:p>
                      <a:pPr algn="ctr"/>
                      <a:r>
                        <a:rPr lang="en-US" dirty="0">
                          <a:solidFill>
                            <a:schemeClr val="bg2">
                              <a:lumMod val="75000"/>
                            </a:schemeClr>
                          </a:solidFill>
                        </a:rPr>
                        <a:t>A</a:t>
                      </a:r>
                    </a:p>
                  </a:txBody>
                  <a:tcPr/>
                </a:tc>
                <a:tc>
                  <a:txBody>
                    <a:bodyPr/>
                    <a:lstStyle/>
                    <a:p>
                      <a:pPr algn="ctr"/>
                      <a:r>
                        <a:rPr lang="en-US" dirty="0">
                          <a:solidFill>
                            <a:schemeClr val="bg2">
                              <a:lumMod val="75000"/>
                            </a:schemeClr>
                          </a:solidFill>
                        </a:rPr>
                        <a:t>A#</a:t>
                      </a:r>
                    </a:p>
                  </a:txBody>
                  <a:tcPr/>
                </a:tc>
                <a:tc>
                  <a:txBody>
                    <a:bodyPr/>
                    <a:lstStyle/>
                    <a:p>
                      <a:pPr algn="ctr"/>
                      <a:r>
                        <a:rPr lang="en-US" dirty="0">
                          <a:solidFill>
                            <a:schemeClr val="bg2">
                              <a:lumMod val="75000"/>
                            </a:schemeClr>
                          </a:solidFill>
                        </a:rPr>
                        <a:t>B</a:t>
                      </a:r>
                    </a:p>
                  </a:txBody>
                  <a:tcPr/>
                </a:tc>
                <a:tc>
                  <a:txBody>
                    <a:bodyPr/>
                    <a:lstStyle/>
                    <a:p>
                      <a:pPr algn="ctr"/>
                      <a:r>
                        <a:rPr lang="en-US" dirty="0">
                          <a:solidFill>
                            <a:schemeClr val="bg2">
                              <a:lumMod val="75000"/>
                            </a:schemeClr>
                          </a:solidFill>
                        </a:rPr>
                        <a:t>C</a:t>
                      </a:r>
                    </a:p>
                  </a:txBody>
                  <a:tcPr/>
                </a:tc>
                <a:extLst>
                  <a:ext uri="{0D108BD9-81ED-4DB2-BD59-A6C34878D82A}">
                    <a16:rowId xmlns:a16="http://schemas.microsoft.com/office/drawing/2014/main" val="126679208"/>
                  </a:ext>
                </a:extLst>
              </a:tr>
              <a:tr h="370840">
                <a:tc>
                  <a:txBody>
                    <a:bodyPr/>
                    <a:lstStyle/>
                    <a:p>
                      <a:r>
                        <a:rPr lang="en-US" dirty="0"/>
                        <a:t>Ratios</a:t>
                      </a:r>
                    </a:p>
                  </a:txBody>
                  <a:tcPr/>
                </a:tc>
                <a:tc>
                  <a:txBody>
                    <a:bodyPr/>
                    <a:lstStyle/>
                    <a:p>
                      <a:pPr algn="ctr"/>
                      <a:r>
                        <a:rPr lang="en-US" sz="1400" dirty="0"/>
                        <a:t>1</a:t>
                      </a:r>
                    </a:p>
                  </a:txBody>
                  <a:tcPr/>
                </a:tc>
                <a:tc>
                  <a:txBody>
                    <a:bodyPr/>
                    <a:lstStyle/>
                    <a:p>
                      <a:pPr algn="ctr"/>
                      <a:r>
                        <a:rPr lang="en-US" sz="1400" dirty="0"/>
                        <a:t>17/16</a:t>
                      </a:r>
                    </a:p>
                  </a:txBody>
                  <a:tcPr/>
                </a:tc>
                <a:tc>
                  <a:txBody>
                    <a:bodyPr/>
                    <a:lstStyle/>
                    <a:p>
                      <a:pPr algn="ctr"/>
                      <a:r>
                        <a:rPr lang="en-US" sz="1400" dirty="0"/>
                        <a:t>9/8</a:t>
                      </a:r>
                    </a:p>
                  </a:txBody>
                  <a:tcPr/>
                </a:tc>
                <a:tc>
                  <a:txBody>
                    <a:bodyPr/>
                    <a:lstStyle/>
                    <a:p>
                      <a:pPr algn="ctr"/>
                      <a:r>
                        <a:rPr lang="en-US" sz="1400" dirty="0"/>
                        <a:t>19/16</a:t>
                      </a:r>
                    </a:p>
                  </a:txBody>
                  <a:tcPr/>
                </a:tc>
                <a:tc>
                  <a:txBody>
                    <a:bodyPr/>
                    <a:lstStyle/>
                    <a:p>
                      <a:pPr algn="ctr"/>
                      <a:r>
                        <a:rPr lang="en-US" sz="1400" dirty="0"/>
                        <a:t>5/4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4/3</a:t>
                      </a:r>
                    </a:p>
                  </a:txBody>
                  <a:tcPr/>
                </a:tc>
                <a:tc>
                  <a:txBody>
                    <a:bodyPr/>
                    <a:lstStyle/>
                    <a:p>
                      <a:pPr algn="ctr"/>
                      <a:r>
                        <a:rPr lang="en-US" sz="1400" dirty="0"/>
                        <a:t>17/12</a:t>
                      </a:r>
                    </a:p>
                  </a:txBody>
                  <a:tcPr/>
                </a:tc>
                <a:tc>
                  <a:txBody>
                    <a:bodyPr/>
                    <a:lstStyle/>
                    <a:p>
                      <a:pPr algn="ctr"/>
                      <a:r>
                        <a:rPr lang="en-US" sz="1400" dirty="0"/>
                        <a:t>3/2</a:t>
                      </a:r>
                    </a:p>
                  </a:txBody>
                  <a:tcPr/>
                </a:tc>
                <a:tc>
                  <a:txBody>
                    <a:bodyPr/>
                    <a:lstStyle/>
                    <a:p>
                      <a:pPr algn="ctr"/>
                      <a:r>
                        <a:rPr lang="en-US" sz="1400" dirty="0"/>
                        <a:t>19/12</a:t>
                      </a:r>
                    </a:p>
                  </a:txBody>
                  <a:tcPr/>
                </a:tc>
                <a:tc>
                  <a:txBody>
                    <a:bodyPr/>
                    <a:lstStyle/>
                    <a:p>
                      <a:pPr algn="ctr"/>
                      <a:r>
                        <a:rPr lang="en-US" sz="1400" dirty="0"/>
                        <a:t>5/3</a:t>
                      </a:r>
                    </a:p>
                  </a:txBody>
                  <a:tcPr/>
                </a:tc>
                <a:tc>
                  <a:txBody>
                    <a:bodyPr/>
                    <a:lstStyle/>
                    <a:p>
                      <a:pPr algn="ctr"/>
                      <a:r>
                        <a:rPr lang="en-US" sz="1400" dirty="0"/>
                        <a:t>7/4</a:t>
                      </a:r>
                    </a:p>
                  </a:txBody>
                  <a:tcPr/>
                </a:tc>
                <a:tc>
                  <a:txBody>
                    <a:bodyPr/>
                    <a:lstStyle/>
                    <a:p>
                      <a:pPr algn="ctr"/>
                      <a:r>
                        <a:rPr lang="en-US" sz="1400" dirty="0"/>
                        <a:t>15/8</a:t>
                      </a:r>
                    </a:p>
                  </a:txBody>
                  <a:tcPr/>
                </a:tc>
                <a:tc>
                  <a:txBody>
                    <a:bodyPr/>
                    <a:lstStyle/>
                    <a:p>
                      <a:pPr algn="ctr"/>
                      <a:r>
                        <a:rPr lang="en-US" sz="1400" dirty="0"/>
                        <a:t>2</a:t>
                      </a:r>
                    </a:p>
                  </a:txBody>
                  <a:tcPr/>
                </a:tc>
                <a:extLst>
                  <a:ext uri="{0D108BD9-81ED-4DB2-BD59-A6C34878D82A}">
                    <a16:rowId xmlns:a16="http://schemas.microsoft.com/office/drawing/2014/main" val="33171679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Series</a:t>
                      </a:r>
                    </a:p>
                  </a:txBody>
                  <a:tcPr/>
                </a:tc>
                <a:tc>
                  <a:txBody>
                    <a:bodyPr/>
                    <a:lstStyle/>
                    <a:p>
                      <a:pPr algn="ctr"/>
                      <a:r>
                        <a:rPr lang="en-US" sz="1400" dirty="0"/>
                        <a:t>16/16</a:t>
                      </a:r>
                    </a:p>
                  </a:txBody>
                  <a:tcPr/>
                </a:tc>
                <a:tc>
                  <a:txBody>
                    <a:bodyPr/>
                    <a:lstStyle/>
                    <a:p>
                      <a:pPr algn="ctr"/>
                      <a:r>
                        <a:rPr lang="en-US" sz="1400" dirty="0"/>
                        <a:t>17/16</a:t>
                      </a:r>
                    </a:p>
                  </a:txBody>
                  <a:tcPr/>
                </a:tc>
                <a:tc>
                  <a:txBody>
                    <a:bodyPr/>
                    <a:lstStyle/>
                    <a:p>
                      <a:pPr algn="ctr"/>
                      <a:r>
                        <a:rPr lang="en-US" sz="1400" dirty="0"/>
                        <a:t>18/16</a:t>
                      </a:r>
                    </a:p>
                  </a:txBody>
                  <a:tcPr/>
                </a:tc>
                <a:tc>
                  <a:txBody>
                    <a:bodyPr/>
                    <a:lstStyle/>
                    <a:p>
                      <a:pPr algn="ctr"/>
                      <a:r>
                        <a:rPr lang="en-US" sz="1400" dirty="0"/>
                        <a:t>19/16</a:t>
                      </a:r>
                    </a:p>
                  </a:txBody>
                  <a:tcPr/>
                </a:tc>
                <a:tc>
                  <a:txBody>
                    <a:bodyPr/>
                    <a:lstStyle/>
                    <a:p>
                      <a:pPr algn="ctr"/>
                      <a:r>
                        <a:rPr lang="en-US" sz="1400" dirty="0"/>
                        <a:t>20/16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16/12</a:t>
                      </a:r>
                    </a:p>
                  </a:txBody>
                  <a:tcPr/>
                </a:tc>
                <a:tc>
                  <a:txBody>
                    <a:bodyPr/>
                    <a:lstStyle/>
                    <a:p>
                      <a:pPr algn="ctr"/>
                      <a:r>
                        <a:rPr lang="en-US" sz="1400" dirty="0"/>
                        <a:t>17/12</a:t>
                      </a:r>
                    </a:p>
                  </a:txBody>
                  <a:tcPr/>
                </a:tc>
                <a:tc>
                  <a:txBody>
                    <a:bodyPr/>
                    <a:lstStyle/>
                    <a:p>
                      <a:pPr algn="ctr"/>
                      <a:r>
                        <a:rPr lang="en-US" sz="1400" dirty="0"/>
                        <a:t>18/12</a:t>
                      </a:r>
                    </a:p>
                  </a:txBody>
                  <a:tcPr/>
                </a:tc>
                <a:tc>
                  <a:txBody>
                    <a:bodyPr/>
                    <a:lstStyle/>
                    <a:p>
                      <a:pPr algn="ctr"/>
                      <a:r>
                        <a:rPr lang="en-US" sz="1400" dirty="0"/>
                        <a:t>19/12</a:t>
                      </a:r>
                    </a:p>
                  </a:txBody>
                  <a:tcPr/>
                </a:tc>
                <a:tc>
                  <a:txBody>
                    <a:bodyPr/>
                    <a:lstStyle/>
                    <a:p>
                      <a:pPr algn="ctr"/>
                      <a:r>
                        <a:rPr lang="en-US" sz="1400" dirty="0"/>
                        <a:t>20/12</a:t>
                      </a:r>
                    </a:p>
                  </a:txBody>
                  <a:tcPr/>
                </a:tc>
                <a:tc>
                  <a:txBody>
                    <a:bodyPr/>
                    <a:lstStyle/>
                    <a:p>
                      <a:pPr algn="ctr"/>
                      <a:r>
                        <a:rPr lang="en-US" sz="1400" dirty="0"/>
                        <a:t>21/12</a:t>
                      </a:r>
                    </a:p>
                  </a:txBody>
                  <a:tcPr/>
                </a:tc>
                <a:tc>
                  <a:txBody>
                    <a:bodyPr/>
                    <a:lstStyle/>
                    <a:p>
                      <a:pPr algn="ctr"/>
                      <a:r>
                        <a:rPr lang="en-US" sz="1400" dirty="0"/>
                        <a:t>30/16</a:t>
                      </a:r>
                    </a:p>
                  </a:txBody>
                  <a:tcPr/>
                </a:tc>
                <a:tc>
                  <a:txBody>
                    <a:bodyPr/>
                    <a:lstStyle/>
                    <a:p>
                      <a:pPr algn="ctr"/>
                      <a:r>
                        <a:rPr lang="en-US" sz="1400" dirty="0"/>
                        <a:t>32/16</a:t>
                      </a:r>
                    </a:p>
                  </a:txBody>
                  <a:tcPr/>
                </a:tc>
                <a:extLst>
                  <a:ext uri="{0D108BD9-81ED-4DB2-BD59-A6C34878D82A}">
                    <a16:rowId xmlns:a16="http://schemas.microsoft.com/office/drawing/2014/main" val="27873026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Joints</a:t>
                      </a:r>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a:t>15/12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r>
                        <a:rPr lang="en-US" sz="1400" dirty="0"/>
                        <a:t>28/16</a:t>
                      </a:r>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9274274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Freq</a:t>
                      </a:r>
                    </a:p>
                  </a:txBody>
                  <a:tcPr/>
                </a:tc>
                <a:tc>
                  <a:txBody>
                    <a:bodyPr/>
                    <a:lstStyle/>
                    <a:p>
                      <a:pPr algn="ctr"/>
                      <a:r>
                        <a:rPr lang="en-US" sz="1400" dirty="0"/>
                        <a:t>1</a:t>
                      </a:r>
                    </a:p>
                  </a:txBody>
                  <a:tcPr/>
                </a:tc>
                <a:tc>
                  <a:txBody>
                    <a:bodyPr/>
                    <a:lstStyle/>
                    <a:p>
                      <a:pPr algn="ctr"/>
                      <a:r>
                        <a:rPr lang="en-US" sz="1400" dirty="0"/>
                        <a:t>1.063</a:t>
                      </a:r>
                    </a:p>
                  </a:txBody>
                  <a:tcPr/>
                </a:tc>
                <a:tc>
                  <a:txBody>
                    <a:bodyPr/>
                    <a:lstStyle/>
                    <a:p>
                      <a:pPr algn="ctr"/>
                      <a:r>
                        <a:rPr lang="en-US" sz="1400" dirty="0"/>
                        <a:t>1.125</a:t>
                      </a:r>
                    </a:p>
                  </a:txBody>
                  <a:tcPr/>
                </a:tc>
                <a:tc>
                  <a:txBody>
                    <a:bodyPr/>
                    <a:lstStyle/>
                    <a:p>
                      <a:pPr algn="ctr"/>
                      <a:r>
                        <a:rPr lang="en-US" sz="1400" dirty="0"/>
                        <a:t>1.188</a:t>
                      </a:r>
                    </a:p>
                  </a:txBody>
                  <a:tcPr/>
                </a:tc>
                <a:tc>
                  <a:txBody>
                    <a:bodyPr/>
                    <a:lstStyle/>
                    <a:p>
                      <a:pPr algn="ctr"/>
                      <a:r>
                        <a:rPr lang="en-US" sz="1400" dirty="0"/>
                        <a:t>1.25</a:t>
                      </a:r>
                    </a:p>
                  </a:txBody>
                  <a:tcPr/>
                </a:tc>
                <a:tc>
                  <a:txBody>
                    <a:bodyPr/>
                    <a:lstStyle/>
                    <a:p>
                      <a:pPr algn="ctr"/>
                      <a:r>
                        <a:rPr lang="en-US" sz="1400" dirty="0"/>
                        <a:t>1.333</a:t>
                      </a:r>
                    </a:p>
                  </a:txBody>
                  <a:tcPr/>
                </a:tc>
                <a:tc>
                  <a:txBody>
                    <a:bodyPr/>
                    <a:lstStyle/>
                    <a:p>
                      <a:pPr algn="ctr"/>
                      <a:r>
                        <a:rPr lang="en-US" sz="1400" dirty="0"/>
                        <a:t>1.417</a:t>
                      </a:r>
                    </a:p>
                  </a:txBody>
                  <a:tcPr/>
                </a:tc>
                <a:tc>
                  <a:txBody>
                    <a:bodyPr/>
                    <a:lstStyle/>
                    <a:p>
                      <a:pPr algn="ctr"/>
                      <a:r>
                        <a:rPr lang="en-US" sz="1400" dirty="0"/>
                        <a:t>1.5</a:t>
                      </a:r>
                    </a:p>
                  </a:txBody>
                  <a:tcPr/>
                </a:tc>
                <a:tc>
                  <a:txBody>
                    <a:bodyPr/>
                    <a:lstStyle/>
                    <a:p>
                      <a:pPr algn="ctr"/>
                      <a:r>
                        <a:rPr lang="en-US" sz="1400" dirty="0"/>
                        <a:t>1.583</a:t>
                      </a:r>
                    </a:p>
                  </a:txBody>
                  <a:tcPr/>
                </a:tc>
                <a:tc>
                  <a:txBody>
                    <a:bodyPr/>
                    <a:lstStyle/>
                    <a:p>
                      <a:pPr algn="ctr"/>
                      <a:r>
                        <a:rPr lang="en-US" sz="1400" dirty="0"/>
                        <a:t>1.667</a:t>
                      </a:r>
                    </a:p>
                  </a:txBody>
                  <a:tcPr/>
                </a:tc>
                <a:tc>
                  <a:txBody>
                    <a:bodyPr/>
                    <a:lstStyle/>
                    <a:p>
                      <a:pPr algn="ctr"/>
                      <a:r>
                        <a:rPr lang="en-US" sz="1400" dirty="0"/>
                        <a:t>1.75</a:t>
                      </a:r>
                    </a:p>
                  </a:txBody>
                  <a:tcPr/>
                </a:tc>
                <a:tc>
                  <a:txBody>
                    <a:bodyPr/>
                    <a:lstStyle/>
                    <a:p>
                      <a:pPr algn="ctr"/>
                      <a:r>
                        <a:rPr lang="en-US" sz="1400" dirty="0"/>
                        <a:t>1.875</a:t>
                      </a:r>
                    </a:p>
                  </a:txBody>
                  <a:tcPr/>
                </a:tc>
                <a:tc>
                  <a:txBody>
                    <a:bodyPr/>
                    <a:lstStyle/>
                    <a:p>
                      <a:pPr algn="ctr"/>
                      <a:r>
                        <a:rPr lang="en-US" sz="1400" dirty="0"/>
                        <a:t>2</a:t>
                      </a:r>
                    </a:p>
                  </a:txBody>
                  <a:tcPr/>
                </a:tc>
                <a:extLst>
                  <a:ext uri="{0D108BD9-81ED-4DB2-BD59-A6C34878D82A}">
                    <a16:rowId xmlns:a16="http://schemas.microsoft.com/office/drawing/2014/main" val="1798145296"/>
                  </a:ext>
                </a:extLst>
              </a:tr>
              <a:tr h="370840">
                <a:tc>
                  <a:txBody>
                    <a:bodyPr/>
                    <a:lstStyle/>
                    <a:p>
                      <a:endParaRPr lang="en-US"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231517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Cents</a:t>
                      </a:r>
                    </a:p>
                  </a:txBody>
                  <a:tcPr/>
                </a:tc>
                <a:tc>
                  <a:txBody>
                    <a:bodyPr/>
                    <a:lstStyle/>
                    <a:p>
                      <a:pPr algn="ctr"/>
                      <a:r>
                        <a:rPr lang="en-US" sz="1400" dirty="0"/>
                        <a:t>0</a:t>
                      </a:r>
                    </a:p>
                  </a:txBody>
                  <a:tcPr/>
                </a:tc>
                <a:tc>
                  <a:txBody>
                    <a:bodyPr/>
                    <a:lstStyle/>
                    <a:p>
                      <a:pPr algn="ctr"/>
                      <a:r>
                        <a:rPr lang="en-US" sz="1400" dirty="0"/>
                        <a:t>105</a:t>
                      </a:r>
                    </a:p>
                  </a:txBody>
                  <a:tcPr/>
                </a:tc>
                <a:tc>
                  <a:txBody>
                    <a:bodyPr/>
                    <a:lstStyle/>
                    <a:p>
                      <a:pPr algn="ctr"/>
                      <a:r>
                        <a:rPr lang="en-US" sz="1400" dirty="0"/>
                        <a:t>204</a:t>
                      </a:r>
                    </a:p>
                  </a:txBody>
                  <a:tcPr/>
                </a:tc>
                <a:tc>
                  <a:txBody>
                    <a:bodyPr/>
                    <a:lstStyle/>
                    <a:p>
                      <a:pPr algn="ctr"/>
                      <a:r>
                        <a:rPr lang="en-US" sz="1400" dirty="0"/>
                        <a:t>298</a:t>
                      </a:r>
                    </a:p>
                  </a:txBody>
                  <a:tcPr/>
                </a:tc>
                <a:tc>
                  <a:txBody>
                    <a:bodyPr/>
                    <a:lstStyle/>
                    <a:p>
                      <a:pPr algn="ctr"/>
                      <a:r>
                        <a:rPr lang="en-US" sz="1400" dirty="0"/>
                        <a:t>386</a:t>
                      </a:r>
                    </a:p>
                  </a:txBody>
                  <a:tcPr/>
                </a:tc>
                <a:tc>
                  <a:txBody>
                    <a:bodyPr/>
                    <a:lstStyle/>
                    <a:p>
                      <a:pPr algn="ctr"/>
                      <a:r>
                        <a:rPr lang="en-US" sz="1400" dirty="0"/>
                        <a:t>471</a:t>
                      </a:r>
                    </a:p>
                  </a:txBody>
                  <a:tcPr/>
                </a:tc>
                <a:tc>
                  <a:txBody>
                    <a:bodyPr/>
                    <a:lstStyle/>
                    <a:p>
                      <a:pPr algn="ctr"/>
                      <a:r>
                        <a:rPr lang="en-US" sz="1400" dirty="0"/>
                        <a:t>603</a:t>
                      </a:r>
                    </a:p>
                  </a:txBody>
                  <a:tcPr/>
                </a:tc>
                <a:tc>
                  <a:txBody>
                    <a:bodyPr/>
                    <a:lstStyle/>
                    <a:p>
                      <a:pPr algn="ctr"/>
                      <a:r>
                        <a:rPr lang="en-US" sz="1400" dirty="0"/>
                        <a:t>702</a:t>
                      </a:r>
                    </a:p>
                  </a:txBody>
                  <a:tcPr/>
                </a:tc>
                <a:tc>
                  <a:txBody>
                    <a:bodyPr/>
                    <a:lstStyle/>
                    <a:p>
                      <a:pPr algn="ctr"/>
                      <a:r>
                        <a:rPr lang="en-US" sz="1400" dirty="0"/>
                        <a:t>796</a:t>
                      </a:r>
                    </a:p>
                  </a:txBody>
                  <a:tcPr/>
                </a:tc>
                <a:tc>
                  <a:txBody>
                    <a:bodyPr/>
                    <a:lstStyle/>
                    <a:p>
                      <a:pPr algn="ctr"/>
                      <a:r>
                        <a:rPr lang="en-US" sz="1400" dirty="0"/>
                        <a:t>884</a:t>
                      </a:r>
                    </a:p>
                  </a:txBody>
                  <a:tcPr/>
                </a:tc>
                <a:tc>
                  <a:txBody>
                    <a:bodyPr/>
                    <a:lstStyle/>
                    <a:p>
                      <a:pPr algn="ctr"/>
                      <a:r>
                        <a:rPr lang="en-US" sz="1400" dirty="0"/>
                        <a:t>969</a:t>
                      </a:r>
                    </a:p>
                  </a:txBody>
                  <a:tcPr/>
                </a:tc>
                <a:tc>
                  <a:txBody>
                    <a:bodyPr/>
                    <a:lstStyle/>
                    <a:p>
                      <a:pPr algn="ctr"/>
                      <a:r>
                        <a:rPr lang="en-US" sz="1400" dirty="0"/>
                        <a:t>1088</a:t>
                      </a:r>
                    </a:p>
                  </a:txBody>
                  <a:tcPr/>
                </a:tc>
                <a:tc>
                  <a:txBody>
                    <a:bodyPr/>
                    <a:lstStyle/>
                    <a:p>
                      <a:pPr algn="ctr"/>
                      <a:r>
                        <a:rPr lang="en-US" sz="1400" dirty="0"/>
                        <a:t>1200</a:t>
                      </a:r>
                    </a:p>
                  </a:txBody>
                  <a:tcPr/>
                </a:tc>
                <a:extLst>
                  <a:ext uri="{0D108BD9-81ED-4DB2-BD59-A6C34878D82A}">
                    <a16:rowId xmlns:a16="http://schemas.microsoft.com/office/drawing/2014/main" val="1365000143"/>
                  </a:ext>
                </a:extLst>
              </a:tr>
              <a:tr h="370840">
                <a:tc>
                  <a:txBody>
                    <a:bodyPr/>
                    <a:lstStyle/>
                    <a:p>
                      <a:r>
                        <a:rPr lang="en-US" dirty="0"/>
                        <a:t>Piano</a:t>
                      </a:r>
                    </a:p>
                  </a:txBody>
                  <a:tcPr/>
                </a:tc>
                <a:tc>
                  <a:txBody>
                    <a:bodyPr/>
                    <a:lstStyle/>
                    <a:p>
                      <a:pPr algn="ctr"/>
                      <a:r>
                        <a:rPr lang="en-US" sz="1400" dirty="0"/>
                        <a:t>0</a:t>
                      </a:r>
                    </a:p>
                  </a:txBody>
                  <a:tcPr/>
                </a:tc>
                <a:tc>
                  <a:txBody>
                    <a:bodyPr/>
                    <a:lstStyle/>
                    <a:p>
                      <a:pPr algn="ctr"/>
                      <a:r>
                        <a:rPr lang="en-US" sz="1400" dirty="0"/>
                        <a:t>100</a:t>
                      </a:r>
                    </a:p>
                  </a:txBody>
                  <a:tcPr/>
                </a:tc>
                <a:tc>
                  <a:txBody>
                    <a:bodyPr/>
                    <a:lstStyle/>
                    <a:p>
                      <a:pPr algn="ctr"/>
                      <a:r>
                        <a:rPr lang="en-US" sz="1400" dirty="0"/>
                        <a:t>200</a:t>
                      </a:r>
                    </a:p>
                  </a:txBody>
                  <a:tcPr/>
                </a:tc>
                <a:tc>
                  <a:txBody>
                    <a:bodyPr/>
                    <a:lstStyle/>
                    <a:p>
                      <a:pPr algn="ctr"/>
                      <a:r>
                        <a:rPr lang="en-US" sz="1400" dirty="0"/>
                        <a:t>300</a:t>
                      </a:r>
                    </a:p>
                  </a:txBody>
                  <a:tcPr/>
                </a:tc>
                <a:tc>
                  <a:txBody>
                    <a:bodyPr/>
                    <a:lstStyle/>
                    <a:p>
                      <a:pPr algn="ctr"/>
                      <a:r>
                        <a:rPr lang="en-US" sz="1400" dirty="0"/>
                        <a:t>400</a:t>
                      </a:r>
                    </a:p>
                  </a:txBody>
                  <a:tcPr/>
                </a:tc>
                <a:tc>
                  <a:txBody>
                    <a:bodyPr/>
                    <a:lstStyle/>
                    <a:p>
                      <a:pPr algn="ctr"/>
                      <a:r>
                        <a:rPr lang="en-US" sz="1400" dirty="0"/>
                        <a:t>500</a:t>
                      </a:r>
                    </a:p>
                  </a:txBody>
                  <a:tcPr/>
                </a:tc>
                <a:tc>
                  <a:txBody>
                    <a:bodyPr/>
                    <a:lstStyle/>
                    <a:p>
                      <a:pPr algn="ctr"/>
                      <a:r>
                        <a:rPr lang="en-US" sz="1400" dirty="0"/>
                        <a:t>600</a:t>
                      </a:r>
                    </a:p>
                  </a:txBody>
                  <a:tcPr/>
                </a:tc>
                <a:tc>
                  <a:txBody>
                    <a:bodyPr/>
                    <a:lstStyle/>
                    <a:p>
                      <a:pPr algn="ctr"/>
                      <a:r>
                        <a:rPr lang="en-US" sz="1400" dirty="0"/>
                        <a:t>700</a:t>
                      </a:r>
                    </a:p>
                  </a:txBody>
                  <a:tcPr/>
                </a:tc>
                <a:tc>
                  <a:txBody>
                    <a:bodyPr/>
                    <a:lstStyle/>
                    <a:p>
                      <a:pPr algn="ctr"/>
                      <a:r>
                        <a:rPr lang="en-US" sz="1400" dirty="0"/>
                        <a:t>800</a:t>
                      </a:r>
                    </a:p>
                  </a:txBody>
                  <a:tcPr/>
                </a:tc>
                <a:tc>
                  <a:txBody>
                    <a:bodyPr/>
                    <a:lstStyle/>
                    <a:p>
                      <a:pPr algn="ctr"/>
                      <a:r>
                        <a:rPr lang="en-US" sz="1400" dirty="0"/>
                        <a:t>900</a:t>
                      </a:r>
                    </a:p>
                  </a:txBody>
                  <a:tcPr/>
                </a:tc>
                <a:tc>
                  <a:txBody>
                    <a:bodyPr/>
                    <a:lstStyle/>
                    <a:p>
                      <a:pPr algn="ctr"/>
                      <a:r>
                        <a:rPr lang="en-US" sz="1400" dirty="0"/>
                        <a:t>1000</a:t>
                      </a:r>
                    </a:p>
                  </a:txBody>
                  <a:tcPr/>
                </a:tc>
                <a:tc>
                  <a:txBody>
                    <a:bodyPr/>
                    <a:lstStyle/>
                    <a:p>
                      <a:pPr algn="ctr"/>
                      <a:r>
                        <a:rPr lang="en-US" sz="1400" dirty="0"/>
                        <a:t>1100</a:t>
                      </a:r>
                    </a:p>
                  </a:txBody>
                  <a:tcPr/>
                </a:tc>
                <a:tc>
                  <a:txBody>
                    <a:bodyPr/>
                    <a:lstStyle/>
                    <a:p>
                      <a:pPr algn="ctr"/>
                      <a:r>
                        <a:rPr lang="en-US" sz="1400" dirty="0"/>
                        <a:t>1200</a:t>
                      </a:r>
                    </a:p>
                  </a:txBody>
                  <a:tcPr/>
                </a:tc>
                <a:extLst>
                  <a:ext uri="{0D108BD9-81ED-4DB2-BD59-A6C34878D82A}">
                    <a16:rowId xmlns:a16="http://schemas.microsoft.com/office/drawing/2014/main" val="4033171286"/>
                  </a:ext>
                </a:extLst>
              </a:tr>
              <a:tr h="370840">
                <a:tc>
                  <a:txBody>
                    <a:bodyPr/>
                    <a:lstStyle/>
                    <a:p>
                      <a:r>
                        <a:rPr lang="en-US" dirty="0"/>
                        <a:t>Diff</a:t>
                      </a:r>
                    </a:p>
                  </a:txBody>
                  <a:tcPr/>
                </a:tc>
                <a:tc>
                  <a:txBody>
                    <a:bodyPr/>
                    <a:lstStyle/>
                    <a:p>
                      <a:pPr algn="ctr"/>
                      <a:r>
                        <a:rPr lang="en-US" sz="1400" dirty="0"/>
                        <a:t>0</a:t>
                      </a:r>
                    </a:p>
                  </a:txBody>
                  <a:tcPr/>
                </a:tc>
                <a:tc>
                  <a:txBody>
                    <a:bodyPr/>
                    <a:lstStyle/>
                    <a:p>
                      <a:pPr algn="ctr"/>
                      <a:r>
                        <a:rPr lang="en-US" sz="1400" dirty="0"/>
                        <a:t>+5</a:t>
                      </a:r>
                    </a:p>
                  </a:txBody>
                  <a:tcPr/>
                </a:tc>
                <a:tc>
                  <a:txBody>
                    <a:bodyPr/>
                    <a:lstStyle/>
                    <a:p>
                      <a:pPr algn="ctr"/>
                      <a:r>
                        <a:rPr lang="en-US" sz="1400" dirty="0"/>
                        <a:t>+4</a:t>
                      </a:r>
                    </a:p>
                  </a:txBody>
                  <a:tcPr/>
                </a:tc>
                <a:tc>
                  <a:txBody>
                    <a:bodyPr/>
                    <a:lstStyle/>
                    <a:p>
                      <a:pPr algn="ctr"/>
                      <a:r>
                        <a:rPr lang="en-US" sz="1400" dirty="0"/>
                        <a:t>-2</a:t>
                      </a:r>
                    </a:p>
                  </a:txBody>
                  <a:tcPr/>
                </a:tc>
                <a:tc>
                  <a:txBody>
                    <a:bodyPr/>
                    <a:lstStyle/>
                    <a:p>
                      <a:pPr algn="ctr"/>
                      <a:r>
                        <a:rPr lang="en-US" sz="1400" dirty="0"/>
                        <a:t>-14</a:t>
                      </a:r>
                    </a:p>
                  </a:txBody>
                  <a:tcPr/>
                </a:tc>
                <a:tc>
                  <a:txBody>
                    <a:bodyPr/>
                    <a:lstStyle/>
                    <a:p>
                      <a:pPr algn="ctr"/>
                      <a:r>
                        <a:rPr lang="en-US" sz="1400" dirty="0"/>
                        <a:t>-29</a:t>
                      </a:r>
                    </a:p>
                  </a:txBody>
                  <a:tcPr/>
                </a:tc>
                <a:tc>
                  <a:txBody>
                    <a:bodyPr/>
                    <a:lstStyle/>
                    <a:p>
                      <a:pPr algn="ctr"/>
                      <a:r>
                        <a:rPr lang="en-US" sz="1400" dirty="0"/>
                        <a:t>+3</a:t>
                      </a:r>
                    </a:p>
                  </a:txBody>
                  <a:tcPr/>
                </a:tc>
                <a:tc>
                  <a:txBody>
                    <a:bodyPr/>
                    <a:lstStyle/>
                    <a:p>
                      <a:pPr algn="ctr"/>
                      <a:r>
                        <a:rPr lang="en-US" sz="1400" dirty="0"/>
                        <a:t>+2</a:t>
                      </a:r>
                    </a:p>
                  </a:txBody>
                  <a:tcPr/>
                </a:tc>
                <a:tc>
                  <a:txBody>
                    <a:bodyPr/>
                    <a:lstStyle/>
                    <a:p>
                      <a:pPr algn="ctr"/>
                      <a:r>
                        <a:rPr lang="en-US" sz="1400" dirty="0"/>
                        <a:t>-4</a:t>
                      </a:r>
                    </a:p>
                  </a:txBody>
                  <a:tcPr/>
                </a:tc>
                <a:tc>
                  <a:txBody>
                    <a:bodyPr/>
                    <a:lstStyle/>
                    <a:p>
                      <a:pPr algn="ctr"/>
                      <a:r>
                        <a:rPr lang="en-US" sz="1400" dirty="0"/>
                        <a:t>-16</a:t>
                      </a:r>
                    </a:p>
                  </a:txBody>
                  <a:tcPr/>
                </a:tc>
                <a:tc>
                  <a:txBody>
                    <a:bodyPr/>
                    <a:lstStyle/>
                    <a:p>
                      <a:pPr algn="ctr"/>
                      <a:r>
                        <a:rPr lang="en-US" sz="1400" dirty="0"/>
                        <a:t>-31</a:t>
                      </a:r>
                    </a:p>
                  </a:txBody>
                  <a:tcPr/>
                </a:tc>
                <a:tc>
                  <a:txBody>
                    <a:bodyPr/>
                    <a:lstStyle/>
                    <a:p>
                      <a:pPr algn="ctr"/>
                      <a:r>
                        <a:rPr lang="en-US" sz="1400" dirty="0"/>
                        <a:t>-12</a:t>
                      </a:r>
                    </a:p>
                  </a:txBody>
                  <a:tcPr/>
                </a:tc>
                <a:tc>
                  <a:txBody>
                    <a:bodyPr/>
                    <a:lstStyle/>
                    <a:p>
                      <a:pPr algn="ctr"/>
                      <a:r>
                        <a:rPr lang="en-US" sz="1400" dirty="0"/>
                        <a:t>0</a:t>
                      </a:r>
                    </a:p>
                  </a:txBody>
                  <a:tcPr/>
                </a:tc>
                <a:extLst>
                  <a:ext uri="{0D108BD9-81ED-4DB2-BD59-A6C34878D82A}">
                    <a16:rowId xmlns:a16="http://schemas.microsoft.com/office/drawing/2014/main" val="4151723840"/>
                  </a:ext>
                </a:extLst>
              </a:tr>
            </a:tbl>
          </a:graphicData>
        </a:graphic>
      </p:graphicFrame>
      <p:sp>
        <p:nvSpPr>
          <p:cNvPr id="6" name="TextBox 5">
            <a:extLst>
              <a:ext uri="{FF2B5EF4-FFF2-40B4-BE49-F238E27FC236}">
                <a16:creationId xmlns:a16="http://schemas.microsoft.com/office/drawing/2014/main" id="{1D330913-DB95-3CC0-CA61-C04DA2206DF9}"/>
              </a:ext>
            </a:extLst>
          </p:cNvPr>
          <p:cNvSpPr txBox="1"/>
          <p:nvPr/>
        </p:nvSpPr>
        <p:spPr>
          <a:xfrm>
            <a:off x="3960812" y="5694918"/>
            <a:ext cx="76834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Euphemia"/>
              </a:rPr>
              <a:t>Cent</a:t>
            </a:r>
            <a:r>
              <a:rPr kumimoji="0" lang="en-US" sz="1800" b="0" i="0" u="none" strike="noStrike" kern="1200" cap="none" spc="0" normalizeH="0" baseline="0" noProof="0" dirty="0">
                <a:ln>
                  <a:noFill/>
                </a:ln>
                <a:solidFill>
                  <a:srgbClr val="0065E1">
                    <a:lumMod val="50000"/>
                  </a:srgbClr>
                </a:solidFill>
                <a:effectLst/>
                <a:uLnTx/>
                <a:uFillTx/>
                <a:latin typeface="Euphemia"/>
                <a:ea typeface="+mn-ea"/>
                <a:cs typeface="+mn-cs"/>
              </a:rPr>
              <a:t>s are used for tuning piano keys.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65E1">
                    <a:lumMod val="50000"/>
                  </a:srgbClr>
                </a:solidFill>
                <a:latin typeface="Euphemia"/>
              </a:rPr>
              <a:t>Joints are where the 6-note straight lines intersect.</a:t>
            </a:r>
            <a:endParaRPr kumimoji="0" lang="en-US" sz="1800" b="0" i="0" u="none" strike="noStrike" kern="1200" cap="none" spc="0" normalizeH="0" baseline="0" noProof="0" dirty="0">
              <a:ln>
                <a:noFill/>
              </a:ln>
              <a:solidFill>
                <a:srgbClr val="0065E1">
                  <a:lumMod val="50000"/>
                </a:srgbClr>
              </a:solidFill>
              <a:effectLst/>
              <a:uLnTx/>
              <a:uFillTx/>
              <a:latin typeface="Euphemia"/>
              <a:ea typeface="+mn-ea"/>
              <a:cs typeface="+mn-cs"/>
            </a:endParaRPr>
          </a:p>
        </p:txBody>
      </p:sp>
    </p:spTree>
    <p:extLst>
      <p:ext uri="{BB962C8B-B14F-4D97-AF65-F5344CB8AC3E}">
        <p14:creationId xmlns:p14="http://schemas.microsoft.com/office/powerpoint/2010/main" val="403057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Topics</a:t>
            </a:r>
          </a:p>
        </p:txBody>
      </p:sp>
      <p:sp>
        <p:nvSpPr>
          <p:cNvPr id="14" name="Content Placeholder 13"/>
          <p:cNvSpPr>
            <a:spLocks noGrp="1"/>
          </p:cNvSpPr>
          <p:nvPr>
            <p:ph idx="1"/>
          </p:nvPr>
        </p:nvSpPr>
        <p:spPr/>
        <p:txBody>
          <a:bodyPr>
            <a:normAutofit lnSpcReduction="10000"/>
          </a:bodyPr>
          <a:lstStyle/>
          <a:p>
            <a:r>
              <a:rPr lang="en-US" dirty="0"/>
              <a:t>Theory of harmony (sound wave frequencies and ratios)</a:t>
            </a:r>
          </a:p>
          <a:p>
            <a:r>
              <a:rPr lang="en-US" dirty="0"/>
              <a:t>Key spacing options for the keyboard</a:t>
            </a:r>
          </a:p>
          <a:p>
            <a:pPr lvl="1"/>
            <a:r>
              <a:rPr lang="en-US" dirty="0"/>
              <a:t>Repeating patterns for front and back row keys</a:t>
            </a:r>
          </a:p>
          <a:p>
            <a:pPr lvl="1"/>
            <a:r>
              <a:rPr lang="en-US" dirty="0"/>
              <a:t>Even vs. uneven spacing of keys</a:t>
            </a:r>
          </a:p>
          <a:p>
            <a:pPr marL="502920" marR="0" lvl="1" indent="-223838" algn="l" defTabSz="914400" rtl="0" eaLnBrk="1" fontAlgn="auto" latinLnBrk="0" hangingPunct="1">
              <a:lnSpc>
                <a:spcPct val="90000"/>
              </a:lnSpc>
              <a:spcBef>
                <a:spcPts val="1000"/>
              </a:spcBef>
              <a:spcAft>
                <a:spcPts val="0"/>
              </a:spcAft>
              <a:buClrTx/>
              <a:buSzPct val="9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Euphemia"/>
                <a:ea typeface="+mn-ea"/>
                <a:cs typeface="+mn-cs"/>
              </a:rPr>
              <a:t>Reason that the current keyboard has survived 650 years</a:t>
            </a:r>
            <a:endParaRPr lang="en-US" dirty="0"/>
          </a:p>
          <a:p>
            <a:r>
              <a:rPr lang="en-US" dirty="0"/>
              <a:t>Tuning of the keys</a:t>
            </a:r>
          </a:p>
          <a:p>
            <a:pPr lvl="1"/>
            <a:r>
              <a:rPr lang="en-US" dirty="0"/>
              <a:t>Improving harmony with linear instead of log</a:t>
            </a:r>
            <a:r>
              <a:rPr lang="en-US" baseline="-25000" dirty="0"/>
              <a:t>2</a:t>
            </a:r>
            <a:r>
              <a:rPr lang="en-US" dirty="0"/>
              <a:t> tuning</a:t>
            </a:r>
          </a:p>
          <a:p>
            <a:pPr lvl="1"/>
            <a:r>
              <a:rPr lang="en-US" dirty="0"/>
              <a:t>Setting tones using (1 + n/w) instead of 2</a:t>
            </a:r>
            <a:r>
              <a:rPr lang="en-US" baseline="30000" dirty="0"/>
              <a:t>(n/w)</a:t>
            </a:r>
            <a:endParaRPr lang="en-US" dirty="0"/>
          </a:p>
          <a:p>
            <a:pPr lvl="1"/>
            <a:r>
              <a:rPr lang="en-US" dirty="0"/>
              <a:t>Improving tone spacing using jointed linear segments</a:t>
            </a:r>
          </a:p>
          <a:p>
            <a:pPr lvl="2"/>
            <a:r>
              <a:rPr lang="en-US" dirty="0"/>
              <a:t>Half-linear: 6 steps of 1/15 followed by 6 steps of 1/10</a:t>
            </a:r>
          </a:p>
          <a:p>
            <a:r>
              <a:rPr lang="en-US" dirty="0"/>
              <a:t>Applying flexible tuning to electronic keyboards</a:t>
            </a:r>
          </a:p>
        </p:txBody>
      </p:sp>
    </p:spTree>
    <p:extLst>
      <p:ext uri="{BB962C8B-B14F-4D97-AF65-F5344CB8AC3E}">
        <p14:creationId xmlns:p14="http://schemas.microsoft.com/office/powerpoint/2010/main" val="119012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EA2-570D-BBBB-FE02-8C7077BB9738}"/>
              </a:ext>
            </a:extLst>
          </p:cNvPr>
          <p:cNvSpPr>
            <a:spLocks noGrp="1"/>
          </p:cNvSpPr>
          <p:nvPr>
            <p:ph type="title"/>
          </p:nvPr>
        </p:nvSpPr>
        <p:spPr/>
        <p:txBody>
          <a:bodyPr/>
          <a:lstStyle/>
          <a:p>
            <a:r>
              <a:rPr lang="en-US" dirty="0"/>
              <a:t>Evenly spaced keys are much better for math</a:t>
            </a:r>
          </a:p>
        </p:txBody>
      </p:sp>
      <p:sp>
        <p:nvSpPr>
          <p:cNvPr id="3" name="Content Placeholder 2">
            <a:extLst>
              <a:ext uri="{FF2B5EF4-FFF2-40B4-BE49-F238E27FC236}">
                <a16:creationId xmlns:a16="http://schemas.microsoft.com/office/drawing/2014/main" id="{915CC80E-8947-0781-FF96-78A0C0A1C4D0}"/>
              </a:ext>
            </a:extLst>
          </p:cNvPr>
          <p:cNvSpPr>
            <a:spLocks noGrp="1"/>
          </p:cNvSpPr>
          <p:nvPr>
            <p:ph idx="1"/>
          </p:nvPr>
        </p:nvSpPr>
        <p:spPr/>
        <p:txBody>
          <a:bodyPr/>
          <a:lstStyle/>
          <a:p>
            <a:r>
              <a:rPr lang="en-US" dirty="0"/>
              <a:t>Electronic keyboards can allow many tuning options.</a:t>
            </a:r>
          </a:p>
          <a:p>
            <a:r>
              <a:rPr lang="en-US" dirty="0"/>
              <a:t>Standard keyboards also have useful features:</a:t>
            </a:r>
          </a:p>
          <a:p>
            <a:pPr lvl="1"/>
            <a:r>
              <a:rPr lang="en-US" dirty="0"/>
              <a:t>The same key pattern within each double.</a:t>
            </a:r>
          </a:p>
          <a:p>
            <a:pPr lvl="1"/>
            <a:r>
              <a:rPr lang="en-US" dirty="0"/>
              <a:t>Two rows of keys let fingers reach more notes.</a:t>
            </a:r>
          </a:p>
          <a:p>
            <a:pPr lvl="1"/>
            <a:r>
              <a:rPr lang="en-US" dirty="0"/>
              <a:t>Texture of keys help fingers find the notes.</a:t>
            </a:r>
          </a:p>
          <a:p>
            <a:r>
              <a:rPr lang="en-US" dirty="0"/>
              <a:t>New keyboards can keep those features and add new options:</a:t>
            </a:r>
          </a:p>
          <a:p>
            <a:pPr lvl="1"/>
            <a:r>
              <a:rPr lang="en-US" dirty="0"/>
              <a:t>Options for 12 keys per double, or 16 or 8 or 6 or 4 keys per double.</a:t>
            </a:r>
          </a:p>
          <a:p>
            <a:pPr lvl="1"/>
            <a:r>
              <a:rPr lang="en-US" dirty="0"/>
              <a:t>For each 6 keys in front row, 6 extra keys in back row (instead of 7 and 5)</a:t>
            </a:r>
          </a:p>
          <a:p>
            <a:r>
              <a:rPr lang="en-US" dirty="0"/>
              <a:t>Every other or every third key in front row extends to back row.</a:t>
            </a:r>
          </a:p>
          <a:p>
            <a:r>
              <a:rPr lang="en-US" dirty="0"/>
              <a:t>Examples of </a:t>
            </a:r>
            <a:r>
              <a:rPr lang="en-US" b="1" dirty="0">
                <a:solidFill>
                  <a:schemeClr val="accent4">
                    <a:lumMod val="75000"/>
                  </a:schemeClr>
                </a:solidFill>
              </a:rPr>
              <a:t>Angel</a:t>
            </a:r>
            <a:r>
              <a:rPr lang="en-US" b="1" baseline="30000" dirty="0">
                <a:solidFill>
                  <a:schemeClr val="accent4">
                    <a:lumMod val="75000"/>
                  </a:schemeClr>
                </a:solidFill>
              </a:rPr>
              <a:t>TM</a:t>
            </a:r>
            <a:r>
              <a:rPr lang="en-US" dirty="0"/>
              <a:t> and </a:t>
            </a:r>
            <a:r>
              <a:rPr lang="en-US" b="1" dirty="0">
                <a:solidFill>
                  <a:schemeClr val="accent4">
                    <a:lumMod val="75000"/>
                  </a:schemeClr>
                </a:solidFill>
              </a:rPr>
              <a:t>Elexys</a:t>
            </a:r>
            <a:r>
              <a:rPr lang="en-US" b="1" baseline="30000" dirty="0">
                <a:solidFill>
                  <a:schemeClr val="accent4">
                    <a:lumMod val="75000"/>
                  </a:schemeClr>
                </a:solidFill>
              </a:rPr>
              <a:t>TM</a:t>
            </a:r>
            <a:r>
              <a:rPr lang="en-US" dirty="0"/>
              <a:t> keyboards on next slides.</a:t>
            </a:r>
          </a:p>
          <a:p>
            <a:pPr lvl="1"/>
            <a:endParaRPr lang="en-US" dirty="0"/>
          </a:p>
        </p:txBody>
      </p:sp>
    </p:spTree>
    <p:extLst>
      <p:ext uri="{BB962C8B-B14F-4D97-AF65-F5344CB8AC3E}">
        <p14:creationId xmlns:p14="http://schemas.microsoft.com/office/powerpoint/2010/main" val="226358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FD98-B11E-4C21-8976-E72948576557}"/>
              </a:ext>
            </a:extLst>
          </p:cNvPr>
          <p:cNvSpPr>
            <a:spLocks noGrp="1"/>
          </p:cNvSpPr>
          <p:nvPr>
            <p:ph type="title"/>
          </p:nvPr>
        </p:nvSpPr>
        <p:spPr>
          <a:xfrm>
            <a:off x="1522414" y="274638"/>
            <a:ext cx="9829798" cy="1096962"/>
          </a:xfrm>
        </p:spPr>
        <p:txBody>
          <a:bodyPr>
            <a:normAutofit/>
          </a:bodyPr>
          <a:lstStyle/>
          <a:p>
            <a:r>
              <a:rPr kumimoji="0" lang="en-US" sz="3200" b="0" i="0" u="none" strike="noStrike" kern="1200" cap="none" spc="0" normalizeH="0" baseline="0" noProof="0" dirty="0">
                <a:ln>
                  <a:noFill/>
                </a:ln>
                <a:solidFill>
                  <a:schemeClr val="accent4">
                    <a:lumMod val="40000"/>
                    <a:lumOff val="60000"/>
                  </a:schemeClr>
                </a:solidFill>
                <a:effectLst/>
                <a:uLnTx/>
                <a:uFillTx/>
                <a:latin typeface="Euphemia"/>
                <a:ea typeface="+mj-ea"/>
                <a:cs typeface="+mj-cs"/>
              </a:rPr>
              <a:t>Angel</a:t>
            </a:r>
            <a:r>
              <a:rPr kumimoji="0" lang="en-US" sz="3200" b="0" i="0" u="none" strike="noStrike" kern="1200" cap="none" spc="0" normalizeH="0" baseline="30000" noProof="0" dirty="0">
                <a:ln>
                  <a:noFill/>
                </a:ln>
                <a:solidFill>
                  <a:schemeClr val="accent4">
                    <a:lumMod val="40000"/>
                    <a:lumOff val="60000"/>
                  </a:schemeClr>
                </a:solidFill>
                <a:effectLst/>
                <a:uLnTx/>
                <a:uFillTx/>
                <a:latin typeface="Euphemia"/>
                <a:ea typeface="+mj-ea"/>
                <a:cs typeface="+mj-cs"/>
              </a:rPr>
              <a:t>TM</a:t>
            </a:r>
            <a:r>
              <a:rPr kumimoji="0" lang="en-US" sz="3200" b="0" i="0" u="none" strike="noStrike" kern="1200" cap="none" spc="0" normalizeH="0" baseline="0" noProof="0" dirty="0">
                <a:ln>
                  <a:noFill/>
                </a:ln>
                <a:solidFill>
                  <a:prstClr val="white"/>
                </a:solidFill>
                <a:effectLst/>
                <a:uLnTx/>
                <a:uFillTx/>
                <a:latin typeface="Euphemia"/>
                <a:ea typeface="+mj-ea"/>
                <a:cs typeface="+mj-cs"/>
              </a:rPr>
              <a:t> piano keyboard with 3:2 ratio</a:t>
            </a:r>
            <a:br>
              <a:rPr kumimoji="0" lang="en-US" sz="3200" b="0" i="0" u="none" strike="noStrike" kern="1200" cap="none" spc="0" normalizeH="0" baseline="0" noProof="0" dirty="0">
                <a:ln>
                  <a:noFill/>
                </a:ln>
                <a:solidFill>
                  <a:prstClr val="white"/>
                </a:solidFill>
                <a:effectLst/>
                <a:uLnTx/>
                <a:uFillTx/>
                <a:latin typeface="Euphemia"/>
                <a:ea typeface="+mj-ea"/>
                <a:cs typeface="+mj-cs"/>
              </a:rPr>
            </a:br>
            <a:r>
              <a:rPr kumimoji="0" lang="en-US" sz="3200" b="0" i="0" u="none" strike="noStrike" kern="1200" cap="none" spc="0" normalizeH="0" baseline="0" noProof="0" dirty="0">
                <a:ln>
                  <a:noFill/>
                </a:ln>
                <a:solidFill>
                  <a:prstClr val="white"/>
                </a:solidFill>
                <a:effectLst/>
                <a:uLnTx/>
                <a:uFillTx/>
                <a:latin typeface="Euphemia"/>
                <a:ea typeface="+mj-ea"/>
                <a:cs typeface="+mj-cs"/>
              </a:rPr>
              <a:t>Evenly spaced keys with ratio of </a:t>
            </a:r>
            <a:r>
              <a:rPr lang="en-US" dirty="0">
                <a:solidFill>
                  <a:prstClr val="white"/>
                </a:solidFill>
                <a:latin typeface="Euphemia"/>
              </a:rPr>
              <a:t>3 </a:t>
            </a:r>
            <a:r>
              <a:rPr kumimoji="0" lang="en-US" sz="3200" b="0" i="0" u="none" strike="noStrike" kern="1200" cap="none" spc="0" normalizeH="0" baseline="0" noProof="0" dirty="0">
                <a:ln>
                  <a:noFill/>
                </a:ln>
                <a:solidFill>
                  <a:prstClr val="white"/>
                </a:solidFill>
                <a:effectLst/>
                <a:uLnTx/>
                <a:uFillTx/>
                <a:latin typeface="Euphemia"/>
                <a:ea typeface="+mj-ea"/>
                <a:cs typeface="+mj-cs"/>
              </a:rPr>
              <a:t>in front, 2 in back</a:t>
            </a:r>
            <a:endParaRPr lang="en-US" dirty="0"/>
          </a:p>
        </p:txBody>
      </p:sp>
      <p:sp>
        <p:nvSpPr>
          <p:cNvPr id="3" name="Rectangle 2">
            <a:extLst>
              <a:ext uri="{FF2B5EF4-FFF2-40B4-BE49-F238E27FC236}">
                <a16:creationId xmlns:a16="http://schemas.microsoft.com/office/drawing/2014/main" id="{AD9E6B04-A72C-44F2-92DD-1880F84E7379}"/>
              </a:ext>
            </a:extLst>
          </p:cNvPr>
          <p:cNvSpPr/>
          <p:nvPr/>
        </p:nvSpPr>
        <p:spPr>
          <a:xfrm>
            <a:off x="755193" y="1828800"/>
            <a:ext cx="11363759" cy="441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4" name="Rectangle 3">
            <a:extLst>
              <a:ext uri="{FF2B5EF4-FFF2-40B4-BE49-F238E27FC236}">
                <a16:creationId xmlns:a16="http://schemas.microsoft.com/office/drawing/2014/main" id="{D69FC8D9-463A-4687-9E1B-95FE309B9D48}"/>
              </a:ext>
            </a:extLst>
          </p:cNvPr>
          <p:cNvSpPr/>
          <p:nvPr/>
        </p:nvSpPr>
        <p:spPr>
          <a:xfrm>
            <a:off x="1598612" y="1828800"/>
            <a:ext cx="1066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5" name="Rectangle 4">
            <a:extLst>
              <a:ext uri="{FF2B5EF4-FFF2-40B4-BE49-F238E27FC236}">
                <a16:creationId xmlns:a16="http://schemas.microsoft.com/office/drawing/2014/main" id="{530FD2E0-A203-485E-814C-138DD5A1A577}"/>
              </a:ext>
            </a:extLst>
          </p:cNvPr>
          <p:cNvSpPr/>
          <p:nvPr/>
        </p:nvSpPr>
        <p:spPr>
          <a:xfrm>
            <a:off x="3732212" y="1836845"/>
            <a:ext cx="1066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6" name="Rectangle 5">
            <a:extLst>
              <a:ext uri="{FF2B5EF4-FFF2-40B4-BE49-F238E27FC236}">
                <a16:creationId xmlns:a16="http://schemas.microsoft.com/office/drawing/2014/main" id="{EF9C5FAD-DABD-4461-86E9-883C4A06F7AB}"/>
              </a:ext>
            </a:extLst>
          </p:cNvPr>
          <p:cNvSpPr/>
          <p:nvPr/>
        </p:nvSpPr>
        <p:spPr>
          <a:xfrm>
            <a:off x="2665412" y="1838325"/>
            <a:ext cx="1066800" cy="2133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8" name="Rectangle 7">
            <a:extLst>
              <a:ext uri="{FF2B5EF4-FFF2-40B4-BE49-F238E27FC236}">
                <a16:creationId xmlns:a16="http://schemas.microsoft.com/office/drawing/2014/main" id="{C4FEA1AB-3A8A-4F7E-ACBD-3D1DBC5E191A}"/>
              </a:ext>
            </a:extLst>
          </p:cNvPr>
          <p:cNvSpPr/>
          <p:nvPr/>
        </p:nvSpPr>
        <p:spPr>
          <a:xfrm>
            <a:off x="531812" y="1828800"/>
            <a:ext cx="1066800" cy="2133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9" name="Rectangle 8">
            <a:extLst>
              <a:ext uri="{FF2B5EF4-FFF2-40B4-BE49-F238E27FC236}">
                <a16:creationId xmlns:a16="http://schemas.microsoft.com/office/drawing/2014/main" id="{1D509187-ADF7-47A1-AA99-73437A134574}"/>
              </a:ext>
            </a:extLst>
          </p:cNvPr>
          <p:cNvSpPr/>
          <p:nvPr/>
        </p:nvSpPr>
        <p:spPr>
          <a:xfrm>
            <a:off x="1438827" y="3960920"/>
            <a:ext cx="661809" cy="2286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A00C61E-7B95-403B-9C9F-1715201918E4}"/>
              </a:ext>
            </a:extLst>
          </p:cNvPr>
          <p:cNvSpPr/>
          <p:nvPr/>
        </p:nvSpPr>
        <p:spPr>
          <a:xfrm>
            <a:off x="2836902" y="3970445"/>
            <a:ext cx="681481"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3" name="Rectangle 12">
            <a:extLst>
              <a:ext uri="{FF2B5EF4-FFF2-40B4-BE49-F238E27FC236}">
                <a16:creationId xmlns:a16="http://schemas.microsoft.com/office/drawing/2014/main" id="{171ADF32-A305-4323-8B26-4E341DC7D0A5}"/>
              </a:ext>
            </a:extLst>
          </p:cNvPr>
          <p:cNvSpPr/>
          <p:nvPr/>
        </p:nvSpPr>
        <p:spPr>
          <a:xfrm>
            <a:off x="760412" y="3960920"/>
            <a:ext cx="67103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4" name="Rectangle 13">
            <a:extLst>
              <a:ext uri="{FF2B5EF4-FFF2-40B4-BE49-F238E27FC236}">
                <a16:creationId xmlns:a16="http://schemas.microsoft.com/office/drawing/2014/main" id="{20466C2D-455F-430F-80D9-2314C3B44E93}"/>
              </a:ext>
            </a:extLst>
          </p:cNvPr>
          <p:cNvSpPr/>
          <p:nvPr/>
        </p:nvSpPr>
        <p:spPr>
          <a:xfrm>
            <a:off x="5878098" y="1828800"/>
            <a:ext cx="1079086" cy="2132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6" name="Rectangle 15">
            <a:extLst>
              <a:ext uri="{FF2B5EF4-FFF2-40B4-BE49-F238E27FC236}">
                <a16:creationId xmlns:a16="http://schemas.microsoft.com/office/drawing/2014/main" id="{B08713A6-BA3D-4DA1-9DB2-A3275927304F}"/>
              </a:ext>
            </a:extLst>
          </p:cNvPr>
          <p:cNvSpPr/>
          <p:nvPr/>
        </p:nvSpPr>
        <p:spPr>
          <a:xfrm>
            <a:off x="6957184" y="1828800"/>
            <a:ext cx="1079086" cy="21321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7" name="Rectangle 16">
            <a:extLst>
              <a:ext uri="{FF2B5EF4-FFF2-40B4-BE49-F238E27FC236}">
                <a16:creationId xmlns:a16="http://schemas.microsoft.com/office/drawing/2014/main" id="{67DD5A0D-7015-42EB-AF38-49789BC991B5}"/>
              </a:ext>
            </a:extLst>
          </p:cNvPr>
          <p:cNvSpPr/>
          <p:nvPr/>
        </p:nvSpPr>
        <p:spPr>
          <a:xfrm>
            <a:off x="4807821" y="1828800"/>
            <a:ext cx="1079086" cy="213212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8" name="Rectangle 17">
            <a:extLst>
              <a:ext uri="{FF2B5EF4-FFF2-40B4-BE49-F238E27FC236}">
                <a16:creationId xmlns:a16="http://schemas.microsoft.com/office/drawing/2014/main" id="{BD940D55-C1CD-4A0E-8EFF-C0E76C1FE2CE}"/>
              </a:ext>
            </a:extLst>
          </p:cNvPr>
          <p:cNvSpPr/>
          <p:nvPr/>
        </p:nvSpPr>
        <p:spPr>
          <a:xfrm>
            <a:off x="10188299" y="1838325"/>
            <a:ext cx="1079086" cy="2132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9" name="Rectangle 18">
            <a:extLst>
              <a:ext uri="{FF2B5EF4-FFF2-40B4-BE49-F238E27FC236}">
                <a16:creationId xmlns:a16="http://schemas.microsoft.com/office/drawing/2014/main" id="{19700693-80E1-4228-9D75-3525B143FB30}"/>
              </a:ext>
            </a:extLst>
          </p:cNvPr>
          <p:cNvSpPr/>
          <p:nvPr/>
        </p:nvSpPr>
        <p:spPr>
          <a:xfrm>
            <a:off x="9115356" y="1838325"/>
            <a:ext cx="1079086" cy="21321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1" name="Rectangle 20">
            <a:extLst>
              <a:ext uri="{FF2B5EF4-FFF2-40B4-BE49-F238E27FC236}">
                <a16:creationId xmlns:a16="http://schemas.microsoft.com/office/drawing/2014/main" id="{E0359896-9E2C-45FE-93C8-FCDA26A61ED4}"/>
              </a:ext>
            </a:extLst>
          </p:cNvPr>
          <p:cNvSpPr/>
          <p:nvPr/>
        </p:nvSpPr>
        <p:spPr>
          <a:xfrm>
            <a:off x="7122964" y="3960920"/>
            <a:ext cx="76200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4" name="Rectangle 23">
            <a:extLst>
              <a:ext uri="{FF2B5EF4-FFF2-40B4-BE49-F238E27FC236}">
                <a16:creationId xmlns:a16="http://schemas.microsoft.com/office/drawing/2014/main" id="{23C7FE2B-F931-4372-BD6C-84EFEA57936C}"/>
              </a:ext>
            </a:extLst>
          </p:cNvPr>
          <p:cNvSpPr/>
          <p:nvPr/>
        </p:nvSpPr>
        <p:spPr>
          <a:xfrm>
            <a:off x="8039747" y="1838325"/>
            <a:ext cx="1066800" cy="2132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7" name="Rectangle 6">
            <a:extLst>
              <a:ext uri="{FF2B5EF4-FFF2-40B4-BE49-F238E27FC236}">
                <a16:creationId xmlns:a16="http://schemas.microsoft.com/office/drawing/2014/main" id="{92908566-E6B1-54C1-6067-E4664FF2F7EA}"/>
              </a:ext>
            </a:extLst>
          </p:cNvPr>
          <p:cNvSpPr/>
          <p:nvPr/>
        </p:nvSpPr>
        <p:spPr>
          <a:xfrm>
            <a:off x="2117242" y="3960920"/>
            <a:ext cx="709791" cy="2286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1" name="Rectangle 10">
            <a:extLst>
              <a:ext uri="{FF2B5EF4-FFF2-40B4-BE49-F238E27FC236}">
                <a16:creationId xmlns:a16="http://schemas.microsoft.com/office/drawing/2014/main" id="{02A0718E-7C5B-62A7-6BA2-A6A19DA6BF90}"/>
              </a:ext>
            </a:extLst>
          </p:cNvPr>
          <p:cNvSpPr/>
          <p:nvPr/>
        </p:nvSpPr>
        <p:spPr>
          <a:xfrm>
            <a:off x="3528252" y="3970445"/>
            <a:ext cx="704241" cy="22860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B3A20575-C8F6-0305-D85C-B7737D033AEF}"/>
              </a:ext>
            </a:extLst>
          </p:cNvPr>
          <p:cNvSpPr/>
          <p:nvPr/>
        </p:nvSpPr>
        <p:spPr>
          <a:xfrm>
            <a:off x="4241302" y="3970445"/>
            <a:ext cx="756512" cy="228600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5" name="Rectangle 14">
            <a:extLst>
              <a:ext uri="{FF2B5EF4-FFF2-40B4-BE49-F238E27FC236}">
                <a16:creationId xmlns:a16="http://schemas.microsoft.com/office/drawing/2014/main" id="{C8585388-794F-2EBF-EB25-7A36BE97FEE4}"/>
              </a:ext>
            </a:extLst>
          </p:cNvPr>
          <p:cNvSpPr/>
          <p:nvPr/>
        </p:nvSpPr>
        <p:spPr>
          <a:xfrm>
            <a:off x="9314158" y="3960920"/>
            <a:ext cx="681481"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5" name="Rectangle 24">
            <a:extLst>
              <a:ext uri="{FF2B5EF4-FFF2-40B4-BE49-F238E27FC236}">
                <a16:creationId xmlns:a16="http://schemas.microsoft.com/office/drawing/2014/main" id="{08B3CB23-3358-DEC4-0261-B0F27D3D21DB}"/>
              </a:ext>
            </a:extLst>
          </p:cNvPr>
          <p:cNvSpPr/>
          <p:nvPr/>
        </p:nvSpPr>
        <p:spPr>
          <a:xfrm>
            <a:off x="4989364" y="3960920"/>
            <a:ext cx="681481" cy="22860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6" name="Rectangle 25">
            <a:extLst>
              <a:ext uri="{FF2B5EF4-FFF2-40B4-BE49-F238E27FC236}">
                <a16:creationId xmlns:a16="http://schemas.microsoft.com/office/drawing/2014/main" id="{02E9E4DD-DB95-C68B-933B-B046FA635A63}"/>
              </a:ext>
            </a:extLst>
          </p:cNvPr>
          <p:cNvSpPr/>
          <p:nvPr/>
        </p:nvSpPr>
        <p:spPr>
          <a:xfrm>
            <a:off x="5681200" y="3960920"/>
            <a:ext cx="704241" cy="2286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7" name="Rectangle 26">
            <a:extLst>
              <a:ext uri="{FF2B5EF4-FFF2-40B4-BE49-F238E27FC236}">
                <a16:creationId xmlns:a16="http://schemas.microsoft.com/office/drawing/2014/main" id="{E7D4FA1C-38D0-B11A-A3CC-75B3F1994D56}"/>
              </a:ext>
            </a:extLst>
          </p:cNvPr>
          <p:cNvSpPr/>
          <p:nvPr/>
        </p:nvSpPr>
        <p:spPr>
          <a:xfrm>
            <a:off x="6357643" y="3970445"/>
            <a:ext cx="756512" cy="22860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8" name="Rectangle 27">
            <a:extLst>
              <a:ext uri="{FF2B5EF4-FFF2-40B4-BE49-F238E27FC236}">
                <a16:creationId xmlns:a16="http://schemas.microsoft.com/office/drawing/2014/main" id="{C1839F68-DD77-1259-792B-4CC5016A80DC}"/>
              </a:ext>
            </a:extLst>
          </p:cNvPr>
          <p:cNvSpPr/>
          <p:nvPr/>
        </p:nvSpPr>
        <p:spPr>
          <a:xfrm>
            <a:off x="8550256" y="3960920"/>
            <a:ext cx="756512" cy="2286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9" name="Rectangle 28">
            <a:extLst>
              <a:ext uri="{FF2B5EF4-FFF2-40B4-BE49-F238E27FC236}">
                <a16:creationId xmlns:a16="http://schemas.microsoft.com/office/drawing/2014/main" id="{620C4AE3-E2BC-D898-51A3-565A3D024300}"/>
              </a:ext>
            </a:extLst>
          </p:cNvPr>
          <p:cNvSpPr/>
          <p:nvPr/>
        </p:nvSpPr>
        <p:spPr>
          <a:xfrm>
            <a:off x="7854235" y="3970445"/>
            <a:ext cx="704241" cy="2286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0" name="Rectangle 29">
            <a:extLst>
              <a:ext uri="{FF2B5EF4-FFF2-40B4-BE49-F238E27FC236}">
                <a16:creationId xmlns:a16="http://schemas.microsoft.com/office/drawing/2014/main" id="{4494651F-FDCD-5915-FF09-858CEBB3EF33}"/>
              </a:ext>
            </a:extLst>
          </p:cNvPr>
          <p:cNvSpPr/>
          <p:nvPr/>
        </p:nvSpPr>
        <p:spPr>
          <a:xfrm>
            <a:off x="9995639" y="3970445"/>
            <a:ext cx="704241" cy="22860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1" name="Rectangle 30">
            <a:extLst>
              <a:ext uri="{FF2B5EF4-FFF2-40B4-BE49-F238E27FC236}">
                <a16:creationId xmlns:a16="http://schemas.microsoft.com/office/drawing/2014/main" id="{2F253709-ABC3-59F6-8000-83CC5892F210}"/>
              </a:ext>
            </a:extLst>
          </p:cNvPr>
          <p:cNvSpPr/>
          <p:nvPr/>
        </p:nvSpPr>
        <p:spPr>
          <a:xfrm>
            <a:off x="11280514" y="1838325"/>
            <a:ext cx="834599" cy="213212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2" name="Rectangle 31">
            <a:extLst>
              <a:ext uri="{FF2B5EF4-FFF2-40B4-BE49-F238E27FC236}">
                <a16:creationId xmlns:a16="http://schemas.microsoft.com/office/drawing/2014/main" id="{422FC505-857D-D0CB-D8F9-7445E208B850}"/>
              </a:ext>
            </a:extLst>
          </p:cNvPr>
          <p:cNvSpPr/>
          <p:nvPr/>
        </p:nvSpPr>
        <p:spPr>
          <a:xfrm>
            <a:off x="10677120" y="3970445"/>
            <a:ext cx="756512" cy="228600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3" name="Rectangle 32">
            <a:extLst>
              <a:ext uri="{FF2B5EF4-FFF2-40B4-BE49-F238E27FC236}">
                <a16:creationId xmlns:a16="http://schemas.microsoft.com/office/drawing/2014/main" id="{8E1F84CA-AE31-2963-6F52-669714B41771}"/>
              </a:ext>
            </a:extLst>
          </p:cNvPr>
          <p:cNvSpPr/>
          <p:nvPr/>
        </p:nvSpPr>
        <p:spPr>
          <a:xfrm>
            <a:off x="11437471" y="3960920"/>
            <a:ext cx="681481" cy="22860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Tree>
    <p:extLst>
      <p:ext uri="{BB962C8B-B14F-4D97-AF65-F5344CB8AC3E}">
        <p14:creationId xmlns:p14="http://schemas.microsoft.com/office/powerpoint/2010/main" val="78218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FD98-B11E-4C21-8976-E72948576557}"/>
              </a:ext>
            </a:extLst>
          </p:cNvPr>
          <p:cNvSpPr>
            <a:spLocks noGrp="1"/>
          </p:cNvSpPr>
          <p:nvPr>
            <p:ph type="title"/>
          </p:nvPr>
        </p:nvSpPr>
        <p:spPr/>
        <p:txBody>
          <a:bodyPr/>
          <a:lstStyle/>
          <a:p>
            <a:r>
              <a:rPr kumimoji="0" lang="en-US" sz="3200" b="0" i="0" u="none" strike="noStrike" kern="1200" cap="none" spc="0" normalizeH="0" baseline="0" noProof="0" dirty="0">
                <a:ln>
                  <a:noFill/>
                </a:ln>
                <a:solidFill>
                  <a:schemeClr val="accent4">
                    <a:lumMod val="40000"/>
                    <a:lumOff val="60000"/>
                  </a:schemeClr>
                </a:solidFill>
                <a:effectLst/>
                <a:uLnTx/>
                <a:uFillTx/>
                <a:latin typeface="Euphemia"/>
                <a:ea typeface="+mj-ea"/>
                <a:cs typeface="+mj-cs"/>
              </a:rPr>
              <a:t>Elexys</a:t>
            </a:r>
            <a:r>
              <a:rPr kumimoji="0" lang="en-US" sz="3200" b="0" i="0" u="none" strike="noStrike" kern="1200" cap="none" spc="0" normalizeH="0" baseline="30000" noProof="0" dirty="0">
                <a:ln>
                  <a:noFill/>
                </a:ln>
                <a:solidFill>
                  <a:schemeClr val="accent4">
                    <a:lumMod val="40000"/>
                    <a:lumOff val="60000"/>
                  </a:schemeClr>
                </a:solidFill>
                <a:effectLst/>
                <a:uLnTx/>
                <a:uFillTx/>
                <a:latin typeface="Euphemia"/>
                <a:ea typeface="+mj-ea"/>
                <a:cs typeface="+mj-cs"/>
              </a:rPr>
              <a:t>TM</a:t>
            </a:r>
            <a:r>
              <a:rPr kumimoji="0" lang="en-US" sz="3200" b="0" i="0" u="none" strike="noStrike" kern="1200" cap="none" spc="0" normalizeH="0" baseline="0" noProof="0" dirty="0">
                <a:ln>
                  <a:noFill/>
                </a:ln>
                <a:solidFill>
                  <a:prstClr val="white"/>
                </a:solidFill>
                <a:effectLst/>
                <a:uLnTx/>
                <a:uFillTx/>
                <a:latin typeface="Euphemia"/>
                <a:ea typeface="+mj-ea"/>
                <a:cs typeface="+mj-cs"/>
              </a:rPr>
              <a:t> piano keyboard with 4:3 ratio</a:t>
            </a:r>
            <a:br>
              <a:rPr kumimoji="0" lang="en-US" sz="3200" b="0" i="0" u="none" strike="noStrike" kern="1200" cap="none" spc="0" normalizeH="0" baseline="0" noProof="0" dirty="0">
                <a:ln>
                  <a:noFill/>
                </a:ln>
                <a:solidFill>
                  <a:prstClr val="white"/>
                </a:solidFill>
                <a:effectLst/>
                <a:uLnTx/>
                <a:uFillTx/>
                <a:latin typeface="Euphemia"/>
                <a:ea typeface="+mj-ea"/>
                <a:cs typeface="+mj-cs"/>
              </a:rPr>
            </a:br>
            <a:r>
              <a:rPr kumimoji="0" lang="en-US" sz="3200" b="0" i="0" u="none" strike="noStrike" kern="1200" cap="none" spc="0" normalizeH="0" baseline="0" noProof="0" dirty="0">
                <a:ln>
                  <a:noFill/>
                </a:ln>
                <a:solidFill>
                  <a:prstClr val="white"/>
                </a:solidFill>
                <a:effectLst/>
                <a:uLnTx/>
                <a:uFillTx/>
                <a:latin typeface="Euphemia"/>
                <a:ea typeface="+mj-ea"/>
                <a:cs typeface="+mj-cs"/>
              </a:rPr>
              <a:t>Evenly spaced keys with 4 in front, 3 in back</a:t>
            </a:r>
            <a:endParaRPr lang="en-US" dirty="0"/>
          </a:p>
        </p:txBody>
      </p:sp>
      <p:sp>
        <p:nvSpPr>
          <p:cNvPr id="3" name="Rectangle 2">
            <a:extLst>
              <a:ext uri="{FF2B5EF4-FFF2-40B4-BE49-F238E27FC236}">
                <a16:creationId xmlns:a16="http://schemas.microsoft.com/office/drawing/2014/main" id="{AD9E6B04-A72C-44F2-92DD-1880F84E7379}"/>
              </a:ext>
            </a:extLst>
          </p:cNvPr>
          <p:cNvSpPr/>
          <p:nvPr/>
        </p:nvSpPr>
        <p:spPr>
          <a:xfrm>
            <a:off x="531812" y="1828800"/>
            <a:ext cx="10741716" cy="441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4" name="Rectangle 3">
            <a:extLst>
              <a:ext uri="{FF2B5EF4-FFF2-40B4-BE49-F238E27FC236}">
                <a16:creationId xmlns:a16="http://schemas.microsoft.com/office/drawing/2014/main" id="{D69FC8D9-463A-4687-9E1B-95FE309B9D48}"/>
              </a:ext>
            </a:extLst>
          </p:cNvPr>
          <p:cNvSpPr/>
          <p:nvPr/>
        </p:nvSpPr>
        <p:spPr>
          <a:xfrm>
            <a:off x="1598612" y="1828800"/>
            <a:ext cx="1066800" cy="21336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5" name="Rectangle 4">
            <a:extLst>
              <a:ext uri="{FF2B5EF4-FFF2-40B4-BE49-F238E27FC236}">
                <a16:creationId xmlns:a16="http://schemas.microsoft.com/office/drawing/2014/main" id="{530FD2E0-A203-485E-814C-138DD5A1A577}"/>
              </a:ext>
            </a:extLst>
          </p:cNvPr>
          <p:cNvSpPr/>
          <p:nvPr/>
        </p:nvSpPr>
        <p:spPr>
          <a:xfrm>
            <a:off x="2665412" y="1828800"/>
            <a:ext cx="1066800" cy="2133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6" name="Rectangle 5">
            <a:extLst>
              <a:ext uri="{FF2B5EF4-FFF2-40B4-BE49-F238E27FC236}">
                <a16:creationId xmlns:a16="http://schemas.microsoft.com/office/drawing/2014/main" id="{EF9C5FAD-DABD-4461-86E9-883C4A06F7AB}"/>
              </a:ext>
            </a:extLst>
          </p:cNvPr>
          <p:cNvSpPr/>
          <p:nvPr/>
        </p:nvSpPr>
        <p:spPr>
          <a:xfrm>
            <a:off x="3732212" y="1828800"/>
            <a:ext cx="1066800" cy="2133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8" name="Rectangle 7">
            <a:extLst>
              <a:ext uri="{FF2B5EF4-FFF2-40B4-BE49-F238E27FC236}">
                <a16:creationId xmlns:a16="http://schemas.microsoft.com/office/drawing/2014/main" id="{C4FEA1AB-3A8A-4F7E-ACBD-3D1DBC5E191A}"/>
              </a:ext>
            </a:extLst>
          </p:cNvPr>
          <p:cNvSpPr/>
          <p:nvPr/>
        </p:nvSpPr>
        <p:spPr>
          <a:xfrm>
            <a:off x="531812" y="1828800"/>
            <a:ext cx="1066800" cy="2133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9" name="Rectangle 8">
            <a:extLst>
              <a:ext uri="{FF2B5EF4-FFF2-40B4-BE49-F238E27FC236}">
                <a16:creationId xmlns:a16="http://schemas.microsoft.com/office/drawing/2014/main" id="{1D509187-ADF7-47A1-AA99-73437A134574}"/>
              </a:ext>
            </a:extLst>
          </p:cNvPr>
          <p:cNvSpPr/>
          <p:nvPr/>
        </p:nvSpPr>
        <p:spPr>
          <a:xfrm>
            <a:off x="2284412" y="3960920"/>
            <a:ext cx="7620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A00C61E-7B95-403B-9C9F-1715201918E4}"/>
              </a:ext>
            </a:extLst>
          </p:cNvPr>
          <p:cNvSpPr/>
          <p:nvPr/>
        </p:nvSpPr>
        <p:spPr>
          <a:xfrm>
            <a:off x="3884612" y="3960920"/>
            <a:ext cx="762000"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3" name="Rectangle 12">
            <a:extLst>
              <a:ext uri="{FF2B5EF4-FFF2-40B4-BE49-F238E27FC236}">
                <a16:creationId xmlns:a16="http://schemas.microsoft.com/office/drawing/2014/main" id="{171ADF32-A305-4323-8B26-4E341DC7D0A5}"/>
              </a:ext>
            </a:extLst>
          </p:cNvPr>
          <p:cNvSpPr/>
          <p:nvPr/>
        </p:nvSpPr>
        <p:spPr>
          <a:xfrm>
            <a:off x="684212" y="3960920"/>
            <a:ext cx="76200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4" name="Rectangle 13">
            <a:extLst>
              <a:ext uri="{FF2B5EF4-FFF2-40B4-BE49-F238E27FC236}">
                <a16:creationId xmlns:a16="http://schemas.microsoft.com/office/drawing/2014/main" id="{20466C2D-455F-430F-80D9-2314C3B44E93}"/>
              </a:ext>
            </a:extLst>
          </p:cNvPr>
          <p:cNvSpPr/>
          <p:nvPr/>
        </p:nvSpPr>
        <p:spPr>
          <a:xfrm>
            <a:off x="5878098" y="1828800"/>
            <a:ext cx="1079086" cy="213212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6" name="Rectangle 15">
            <a:extLst>
              <a:ext uri="{FF2B5EF4-FFF2-40B4-BE49-F238E27FC236}">
                <a16:creationId xmlns:a16="http://schemas.microsoft.com/office/drawing/2014/main" id="{B08713A6-BA3D-4DA1-9DB2-A3275927304F}"/>
              </a:ext>
            </a:extLst>
          </p:cNvPr>
          <p:cNvSpPr/>
          <p:nvPr/>
        </p:nvSpPr>
        <p:spPr>
          <a:xfrm>
            <a:off x="6957184" y="1828800"/>
            <a:ext cx="1079086" cy="21321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7" name="Rectangle 16">
            <a:extLst>
              <a:ext uri="{FF2B5EF4-FFF2-40B4-BE49-F238E27FC236}">
                <a16:creationId xmlns:a16="http://schemas.microsoft.com/office/drawing/2014/main" id="{67DD5A0D-7015-42EB-AF38-49789BC991B5}"/>
              </a:ext>
            </a:extLst>
          </p:cNvPr>
          <p:cNvSpPr/>
          <p:nvPr/>
        </p:nvSpPr>
        <p:spPr>
          <a:xfrm>
            <a:off x="8036270" y="1828800"/>
            <a:ext cx="1079086" cy="213212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8" name="Rectangle 17">
            <a:extLst>
              <a:ext uri="{FF2B5EF4-FFF2-40B4-BE49-F238E27FC236}">
                <a16:creationId xmlns:a16="http://schemas.microsoft.com/office/drawing/2014/main" id="{BD940D55-C1CD-4A0E-8EFF-C0E76C1FE2CE}"/>
              </a:ext>
            </a:extLst>
          </p:cNvPr>
          <p:cNvSpPr/>
          <p:nvPr/>
        </p:nvSpPr>
        <p:spPr>
          <a:xfrm>
            <a:off x="9115356" y="1828800"/>
            <a:ext cx="1079086" cy="21321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9" name="Rectangle 18">
            <a:extLst>
              <a:ext uri="{FF2B5EF4-FFF2-40B4-BE49-F238E27FC236}">
                <a16:creationId xmlns:a16="http://schemas.microsoft.com/office/drawing/2014/main" id="{19700693-80E1-4228-9D75-3525B143FB30}"/>
              </a:ext>
            </a:extLst>
          </p:cNvPr>
          <p:cNvSpPr/>
          <p:nvPr/>
        </p:nvSpPr>
        <p:spPr>
          <a:xfrm>
            <a:off x="10194442" y="1828800"/>
            <a:ext cx="1079086" cy="21321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0" name="Rectangle 19">
            <a:extLst>
              <a:ext uri="{FF2B5EF4-FFF2-40B4-BE49-F238E27FC236}">
                <a16:creationId xmlns:a16="http://schemas.microsoft.com/office/drawing/2014/main" id="{C3D40E31-4266-4861-826B-E76B31F2F8CF}"/>
              </a:ext>
            </a:extLst>
          </p:cNvPr>
          <p:cNvSpPr/>
          <p:nvPr/>
        </p:nvSpPr>
        <p:spPr>
          <a:xfrm>
            <a:off x="5484812" y="3960920"/>
            <a:ext cx="838200" cy="2286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1" name="Rectangle 20">
            <a:extLst>
              <a:ext uri="{FF2B5EF4-FFF2-40B4-BE49-F238E27FC236}">
                <a16:creationId xmlns:a16="http://schemas.microsoft.com/office/drawing/2014/main" id="{E0359896-9E2C-45FE-93C8-FCDA26A61ED4}"/>
              </a:ext>
            </a:extLst>
          </p:cNvPr>
          <p:cNvSpPr/>
          <p:nvPr/>
        </p:nvSpPr>
        <p:spPr>
          <a:xfrm>
            <a:off x="7122964" y="3960920"/>
            <a:ext cx="76200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2" name="Rectangle 21">
            <a:extLst>
              <a:ext uri="{FF2B5EF4-FFF2-40B4-BE49-F238E27FC236}">
                <a16:creationId xmlns:a16="http://schemas.microsoft.com/office/drawing/2014/main" id="{CA717C33-6FA9-46EA-A5D6-FF5035D73686}"/>
              </a:ext>
            </a:extLst>
          </p:cNvPr>
          <p:cNvSpPr/>
          <p:nvPr/>
        </p:nvSpPr>
        <p:spPr>
          <a:xfrm>
            <a:off x="8670442" y="3960920"/>
            <a:ext cx="85297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3" name="Rectangle 22">
            <a:extLst>
              <a:ext uri="{FF2B5EF4-FFF2-40B4-BE49-F238E27FC236}">
                <a16:creationId xmlns:a16="http://schemas.microsoft.com/office/drawing/2014/main" id="{4D206637-8A32-43E4-9969-4D2DB7412676}"/>
              </a:ext>
            </a:extLst>
          </p:cNvPr>
          <p:cNvSpPr/>
          <p:nvPr/>
        </p:nvSpPr>
        <p:spPr>
          <a:xfrm>
            <a:off x="10361612" y="3960920"/>
            <a:ext cx="762000"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4" name="Rectangle 23">
            <a:extLst>
              <a:ext uri="{FF2B5EF4-FFF2-40B4-BE49-F238E27FC236}">
                <a16:creationId xmlns:a16="http://schemas.microsoft.com/office/drawing/2014/main" id="{23C7FE2B-F931-4372-BD6C-84EFEA57936C}"/>
              </a:ext>
            </a:extLst>
          </p:cNvPr>
          <p:cNvSpPr/>
          <p:nvPr/>
        </p:nvSpPr>
        <p:spPr>
          <a:xfrm>
            <a:off x="4799012" y="1828800"/>
            <a:ext cx="1066800" cy="213212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Tree>
    <p:extLst>
      <p:ext uri="{BB962C8B-B14F-4D97-AF65-F5344CB8AC3E}">
        <p14:creationId xmlns:p14="http://schemas.microsoft.com/office/powerpoint/2010/main" val="41186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FD98-B11E-4C21-8976-E72948576557}"/>
              </a:ext>
            </a:extLst>
          </p:cNvPr>
          <p:cNvSpPr>
            <a:spLocks noGrp="1"/>
          </p:cNvSpPr>
          <p:nvPr>
            <p:ph type="title"/>
          </p:nvPr>
        </p:nvSpPr>
        <p:spPr>
          <a:xfrm>
            <a:off x="1522414" y="274638"/>
            <a:ext cx="9380514" cy="1096962"/>
          </a:xfrm>
        </p:spPr>
        <p:txBody>
          <a:bodyPr>
            <a:normAutofit/>
          </a:bodyPr>
          <a:lstStyle/>
          <a:p>
            <a:r>
              <a:rPr lang="en-US" dirty="0">
                <a:solidFill>
                  <a:prstClr val="white"/>
                </a:solidFill>
                <a:latin typeface="Euphemia"/>
              </a:rPr>
              <a:t>Show</a:t>
            </a:r>
            <a:r>
              <a:rPr kumimoji="0" lang="en-US" sz="3200" b="0" i="0" u="none" strike="noStrike" kern="1200" cap="none" spc="0" normalizeH="0" baseline="0" noProof="0" dirty="0" err="1">
                <a:ln>
                  <a:noFill/>
                </a:ln>
                <a:solidFill>
                  <a:prstClr val="white"/>
                </a:solidFill>
                <a:effectLst/>
                <a:uLnTx/>
                <a:uFillTx/>
                <a:latin typeface="Euphemia"/>
                <a:ea typeface="+mj-ea"/>
                <a:cs typeface="+mj-cs"/>
              </a:rPr>
              <a:t>ing</a:t>
            </a:r>
            <a:r>
              <a:rPr kumimoji="0" lang="en-US" sz="3200" b="0" i="0" u="none" strike="noStrike" kern="1200" cap="none" spc="0" normalizeH="0" baseline="0" noProof="0" dirty="0">
                <a:ln>
                  <a:noFill/>
                </a:ln>
                <a:solidFill>
                  <a:prstClr val="white"/>
                </a:solidFill>
                <a:effectLst/>
                <a:uLnTx/>
                <a:uFillTx/>
                <a:latin typeface="Euphemia"/>
                <a:ea typeface="+mj-ea"/>
                <a:cs typeface="+mj-cs"/>
              </a:rPr>
              <a:t> how to map standard keyboard notes onto the </a:t>
            </a:r>
            <a:r>
              <a:rPr kumimoji="0" lang="en-US" sz="3200" b="0" i="0" u="none" strike="noStrike" kern="1200" cap="none" spc="0" normalizeH="0" baseline="0" noProof="0" dirty="0">
                <a:ln>
                  <a:noFill/>
                </a:ln>
                <a:solidFill>
                  <a:srgbClr val="CF4895">
                    <a:lumMod val="40000"/>
                    <a:lumOff val="60000"/>
                  </a:srgbClr>
                </a:solidFill>
                <a:effectLst/>
                <a:uLnTx/>
                <a:uFillTx/>
                <a:latin typeface="Euphemia"/>
                <a:ea typeface="+mj-ea"/>
                <a:cs typeface="+mj-cs"/>
              </a:rPr>
              <a:t>Angel</a:t>
            </a:r>
            <a:r>
              <a:rPr kumimoji="0" lang="en-US" sz="3200" b="0" i="0" u="none" strike="noStrike" kern="1200" cap="none" spc="0" normalizeH="0" baseline="30000" noProof="0" dirty="0">
                <a:ln>
                  <a:noFill/>
                </a:ln>
                <a:solidFill>
                  <a:srgbClr val="CF4895">
                    <a:lumMod val="40000"/>
                    <a:lumOff val="60000"/>
                  </a:srgbClr>
                </a:solidFill>
                <a:effectLst/>
                <a:uLnTx/>
                <a:uFillTx/>
                <a:latin typeface="Euphemia"/>
                <a:ea typeface="+mj-ea"/>
                <a:cs typeface="+mj-cs"/>
              </a:rPr>
              <a:t>TM</a:t>
            </a:r>
            <a:r>
              <a:rPr kumimoji="0" lang="en-US" sz="3200" b="0" i="0" u="none" strike="noStrike" kern="1200" cap="none" spc="0" normalizeH="0" baseline="0" noProof="0" dirty="0">
                <a:ln>
                  <a:noFill/>
                </a:ln>
                <a:solidFill>
                  <a:prstClr val="white"/>
                </a:solidFill>
                <a:effectLst/>
                <a:uLnTx/>
                <a:uFillTx/>
                <a:latin typeface="Euphemia"/>
                <a:ea typeface="+mj-ea"/>
                <a:cs typeface="+mj-cs"/>
              </a:rPr>
              <a:t> piano 3:2 keyboard</a:t>
            </a:r>
            <a:endParaRPr lang="en-US" dirty="0"/>
          </a:p>
        </p:txBody>
      </p:sp>
      <p:sp>
        <p:nvSpPr>
          <p:cNvPr id="3" name="Rectangle 2">
            <a:extLst>
              <a:ext uri="{FF2B5EF4-FFF2-40B4-BE49-F238E27FC236}">
                <a16:creationId xmlns:a16="http://schemas.microsoft.com/office/drawing/2014/main" id="{AD9E6B04-A72C-44F2-92DD-1880F84E7379}"/>
              </a:ext>
            </a:extLst>
          </p:cNvPr>
          <p:cNvSpPr/>
          <p:nvPr/>
        </p:nvSpPr>
        <p:spPr>
          <a:xfrm>
            <a:off x="755193" y="1828800"/>
            <a:ext cx="11363759" cy="441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4" name="Rectangle 3">
            <a:extLst>
              <a:ext uri="{FF2B5EF4-FFF2-40B4-BE49-F238E27FC236}">
                <a16:creationId xmlns:a16="http://schemas.microsoft.com/office/drawing/2014/main" id="{D69FC8D9-463A-4687-9E1B-95FE309B9D48}"/>
              </a:ext>
            </a:extLst>
          </p:cNvPr>
          <p:cNvSpPr/>
          <p:nvPr/>
        </p:nvSpPr>
        <p:spPr>
          <a:xfrm>
            <a:off x="1598612" y="1828800"/>
            <a:ext cx="1066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5" name="Rectangle 4">
            <a:extLst>
              <a:ext uri="{FF2B5EF4-FFF2-40B4-BE49-F238E27FC236}">
                <a16:creationId xmlns:a16="http://schemas.microsoft.com/office/drawing/2014/main" id="{530FD2E0-A203-485E-814C-138DD5A1A577}"/>
              </a:ext>
            </a:extLst>
          </p:cNvPr>
          <p:cNvSpPr/>
          <p:nvPr/>
        </p:nvSpPr>
        <p:spPr>
          <a:xfrm>
            <a:off x="3732212" y="1836845"/>
            <a:ext cx="1066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6" name="Rectangle 5">
            <a:extLst>
              <a:ext uri="{FF2B5EF4-FFF2-40B4-BE49-F238E27FC236}">
                <a16:creationId xmlns:a16="http://schemas.microsoft.com/office/drawing/2014/main" id="{EF9C5FAD-DABD-4461-86E9-883C4A06F7AB}"/>
              </a:ext>
            </a:extLst>
          </p:cNvPr>
          <p:cNvSpPr/>
          <p:nvPr/>
        </p:nvSpPr>
        <p:spPr>
          <a:xfrm>
            <a:off x="2665412" y="1838325"/>
            <a:ext cx="1066800" cy="2133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uphemia"/>
              <a:ea typeface="+mn-ea"/>
              <a:cs typeface="+mn-cs"/>
            </a:endParaRPr>
          </a:p>
        </p:txBody>
      </p:sp>
      <p:sp>
        <p:nvSpPr>
          <p:cNvPr id="8" name="Rectangle 7">
            <a:extLst>
              <a:ext uri="{FF2B5EF4-FFF2-40B4-BE49-F238E27FC236}">
                <a16:creationId xmlns:a16="http://schemas.microsoft.com/office/drawing/2014/main" id="{C4FEA1AB-3A8A-4F7E-ACBD-3D1DBC5E191A}"/>
              </a:ext>
            </a:extLst>
          </p:cNvPr>
          <p:cNvSpPr/>
          <p:nvPr/>
        </p:nvSpPr>
        <p:spPr>
          <a:xfrm>
            <a:off x="531812" y="1828800"/>
            <a:ext cx="1066800" cy="2133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9" name="Rectangle 8">
            <a:extLst>
              <a:ext uri="{FF2B5EF4-FFF2-40B4-BE49-F238E27FC236}">
                <a16:creationId xmlns:a16="http://schemas.microsoft.com/office/drawing/2014/main" id="{1D509187-ADF7-47A1-AA99-73437A134574}"/>
              </a:ext>
            </a:extLst>
          </p:cNvPr>
          <p:cNvSpPr/>
          <p:nvPr/>
        </p:nvSpPr>
        <p:spPr>
          <a:xfrm>
            <a:off x="1438827" y="3960920"/>
            <a:ext cx="661809" cy="2286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A00C61E-7B95-403B-9C9F-1715201918E4}"/>
              </a:ext>
            </a:extLst>
          </p:cNvPr>
          <p:cNvSpPr/>
          <p:nvPr/>
        </p:nvSpPr>
        <p:spPr>
          <a:xfrm>
            <a:off x="2836902" y="3970445"/>
            <a:ext cx="681481"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3" name="Rectangle 12">
            <a:extLst>
              <a:ext uri="{FF2B5EF4-FFF2-40B4-BE49-F238E27FC236}">
                <a16:creationId xmlns:a16="http://schemas.microsoft.com/office/drawing/2014/main" id="{171ADF32-A305-4323-8B26-4E341DC7D0A5}"/>
              </a:ext>
            </a:extLst>
          </p:cNvPr>
          <p:cNvSpPr/>
          <p:nvPr/>
        </p:nvSpPr>
        <p:spPr>
          <a:xfrm>
            <a:off x="760412" y="3960920"/>
            <a:ext cx="67103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4" name="Rectangle 13">
            <a:extLst>
              <a:ext uri="{FF2B5EF4-FFF2-40B4-BE49-F238E27FC236}">
                <a16:creationId xmlns:a16="http://schemas.microsoft.com/office/drawing/2014/main" id="{20466C2D-455F-430F-80D9-2314C3B44E93}"/>
              </a:ext>
            </a:extLst>
          </p:cNvPr>
          <p:cNvSpPr/>
          <p:nvPr/>
        </p:nvSpPr>
        <p:spPr>
          <a:xfrm>
            <a:off x="5878098" y="1828800"/>
            <a:ext cx="1079086" cy="2132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6" name="Rectangle 15">
            <a:extLst>
              <a:ext uri="{FF2B5EF4-FFF2-40B4-BE49-F238E27FC236}">
                <a16:creationId xmlns:a16="http://schemas.microsoft.com/office/drawing/2014/main" id="{B08713A6-BA3D-4DA1-9DB2-A3275927304F}"/>
              </a:ext>
            </a:extLst>
          </p:cNvPr>
          <p:cNvSpPr/>
          <p:nvPr/>
        </p:nvSpPr>
        <p:spPr>
          <a:xfrm>
            <a:off x="6957184" y="1828800"/>
            <a:ext cx="1079086" cy="21321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7" name="Rectangle 16">
            <a:extLst>
              <a:ext uri="{FF2B5EF4-FFF2-40B4-BE49-F238E27FC236}">
                <a16:creationId xmlns:a16="http://schemas.microsoft.com/office/drawing/2014/main" id="{67DD5A0D-7015-42EB-AF38-49789BC991B5}"/>
              </a:ext>
            </a:extLst>
          </p:cNvPr>
          <p:cNvSpPr/>
          <p:nvPr/>
        </p:nvSpPr>
        <p:spPr>
          <a:xfrm>
            <a:off x="4807821" y="1828800"/>
            <a:ext cx="1079086" cy="213212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8" name="Rectangle 17">
            <a:extLst>
              <a:ext uri="{FF2B5EF4-FFF2-40B4-BE49-F238E27FC236}">
                <a16:creationId xmlns:a16="http://schemas.microsoft.com/office/drawing/2014/main" id="{BD940D55-C1CD-4A0E-8EFF-C0E76C1FE2CE}"/>
              </a:ext>
            </a:extLst>
          </p:cNvPr>
          <p:cNvSpPr/>
          <p:nvPr/>
        </p:nvSpPr>
        <p:spPr>
          <a:xfrm>
            <a:off x="10188299" y="1838325"/>
            <a:ext cx="1079086" cy="2132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9" name="Rectangle 18">
            <a:extLst>
              <a:ext uri="{FF2B5EF4-FFF2-40B4-BE49-F238E27FC236}">
                <a16:creationId xmlns:a16="http://schemas.microsoft.com/office/drawing/2014/main" id="{19700693-80E1-4228-9D75-3525B143FB30}"/>
              </a:ext>
            </a:extLst>
          </p:cNvPr>
          <p:cNvSpPr/>
          <p:nvPr/>
        </p:nvSpPr>
        <p:spPr>
          <a:xfrm>
            <a:off x="9115356" y="1838325"/>
            <a:ext cx="1079086" cy="21321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1" name="Rectangle 20">
            <a:extLst>
              <a:ext uri="{FF2B5EF4-FFF2-40B4-BE49-F238E27FC236}">
                <a16:creationId xmlns:a16="http://schemas.microsoft.com/office/drawing/2014/main" id="{E0359896-9E2C-45FE-93C8-FCDA26A61ED4}"/>
              </a:ext>
            </a:extLst>
          </p:cNvPr>
          <p:cNvSpPr/>
          <p:nvPr/>
        </p:nvSpPr>
        <p:spPr>
          <a:xfrm>
            <a:off x="7122964" y="3960920"/>
            <a:ext cx="76200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4" name="Rectangle 23">
            <a:extLst>
              <a:ext uri="{FF2B5EF4-FFF2-40B4-BE49-F238E27FC236}">
                <a16:creationId xmlns:a16="http://schemas.microsoft.com/office/drawing/2014/main" id="{23C7FE2B-F931-4372-BD6C-84EFEA57936C}"/>
              </a:ext>
            </a:extLst>
          </p:cNvPr>
          <p:cNvSpPr/>
          <p:nvPr/>
        </p:nvSpPr>
        <p:spPr>
          <a:xfrm>
            <a:off x="8039747" y="1838325"/>
            <a:ext cx="1066800" cy="2132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7" name="Rectangle 6">
            <a:extLst>
              <a:ext uri="{FF2B5EF4-FFF2-40B4-BE49-F238E27FC236}">
                <a16:creationId xmlns:a16="http://schemas.microsoft.com/office/drawing/2014/main" id="{92908566-E6B1-54C1-6067-E4664FF2F7EA}"/>
              </a:ext>
            </a:extLst>
          </p:cNvPr>
          <p:cNvSpPr/>
          <p:nvPr/>
        </p:nvSpPr>
        <p:spPr>
          <a:xfrm>
            <a:off x="2117242" y="3960920"/>
            <a:ext cx="709791" cy="2286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1" name="Rectangle 10">
            <a:extLst>
              <a:ext uri="{FF2B5EF4-FFF2-40B4-BE49-F238E27FC236}">
                <a16:creationId xmlns:a16="http://schemas.microsoft.com/office/drawing/2014/main" id="{02A0718E-7C5B-62A7-6BA2-A6A19DA6BF90}"/>
              </a:ext>
            </a:extLst>
          </p:cNvPr>
          <p:cNvSpPr/>
          <p:nvPr/>
        </p:nvSpPr>
        <p:spPr>
          <a:xfrm>
            <a:off x="3528252" y="3970445"/>
            <a:ext cx="704241" cy="22860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B3A20575-C8F6-0305-D85C-B7737D033AEF}"/>
              </a:ext>
            </a:extLst>
          </p:cNvPr>
          <p:cNvSpPr/>
          <p:nvPr/>
        </p:nvSpPr>
        <p:spPr>
          <a:xfrm>
            <a:off x="4241302" y="3970445"/>
            <a:ext cx="756512" cy="228600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5" name="Rectangle 14">
            <a:extLst>
              <a:ext uri="{FF2B5EF4-FFF2-40B4-BE49-F238E27FC236}">
                <a16:creationId xmlns:a16="http://schemas.microsoft.com/office/drawing/2014/main" id="{C8585388-794F-2EBF-EB25-7A36BE97FEE4}"/>
              </a:ext>
            </a:extLst>
          </p:cNvPr>
          <p:cNvSpPr/>
          <p:nvPr/>
        </p:nvSpPr>
        <p:spPr>
          <a:xfrm>
            <a:off x="9314158" y="3960920"/>
            <a:ext cx="681481"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5" name="Rectangle 24">
            <a:extLst>
              <a:ext uri="{FF2B5EF4-FFF2-40B4-BE49-F238E27FC236}">
                <a16:creationId xmlns:a16="http://schemas.microsoft.com/office/drawing/2014/main" id="{08B3CB23-3358-DEC4-0261-B0F27D3D21DB}"/>
              </a:ext>
            </a:extLst>
          </p:cNvPr>
          <p:cNvSpPr/>
          <p:nvPr/>
        </p:nvSpPr>
        <p:spPr>
          <a:xfrm>
            <a:off x="4989364" y="3960920"/>
            <a:ext cx="681481" cy="22860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6" name="Rectangle 25">
            <a:extLst>
              <a:ext uri="{FF2B5EF4-FFF2-40B4-BE49-F238E27FC236}">
                <a16:creationId xmlns:a16="http://schemas.microsoft.com/office/drawing/2014/main" id="{02E9E4DD-DB95-C68B-933B-B046FA635A63}"/>
              </a:ext>
            </a:extLst>
          </p:cNvPr>
          <p:cNvSpPr/>
          <p:nvPr/>
        </p:nvSpPr>
        <p:spPr>
          <a:xfrm>
            <a:off x="5681200" y="3960920"/>
            <a:ext cx="704241" cy="2286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7" name="Rectangle 26">
            <a:extLst>
              <a:ext uri="{FF2B5EF4-FFF2-40B4-BE49-F238E27FC236}">
                <a16:creationId xmlns:a16="http://schemas.microsoft.com/office/drawing/2014/main" id="{E7D4FA1C-38D0-B11A-A3CC-75B3F1994D56}"/>
              </a:ext>
            </a:extLst>
          </p:cNvPr>
          <p:cNvSpPr/>
          <p:nvPr/>
        </p:nvSpPr>
        <p:spPr>
          <a:xfrm>
            <a:off x="6357643" y="3970445"/>
            <a:ext cx="756512" cy="22860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8" name="Rectangle 27">
            <a:extLst>
              <a:ext uri="{FF2B5EF4-FFF2-40B4-BE49-F238E27FC236}">
                <a16:creationId xmlns:a16="http://schemas.microsoft.com/office/drawing/2014/main" id="{C1839F68-DD77-1259-792B-4CC5016A80DC}"/>
              </a:ext>
            </a:extLst>
          </p:cNvPr>
          <p:cNvSpPr/>
          <p:nvPr/>
        </p:nvSpPr>
        <p:spPr>
          <a:xfrm>
            <a:off x="8550256" y="3960920"/>
            <a:ext cx="756512" cy="2286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9" name="Rectangle 28">
            <a:extLst>
              <a:ext uri="{FF2B5EF4-FFF2-40B4-BE49-F238E27FC236}">
                <a16:creationId xmlns:a16="http://schemas.microsoft.com/office/drawing/2014/main" id="{620C4AE3-E2BC-D898-51A3-565A3D024300}"/>
              </a:ext>
            </a:extLst>
          </p:cNvPr>
          <p:cNvSpPr/>
          <p:nvPr/>
        </p:nvSpPr>
        <p:spPr>
          <a:xfrm>
            <a:off x="7854235" y="3970445"/>
            <a:ext cx="704241" cy="2286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0" name="Rectangle 29">
            <a:extLst>
              <a:ext uri="{FF2B5EF4-FFF2-40B4-BE49-F238E27FC236}">
                <a16:creationId xmlns:a16="http://schemas.microsoft.com/office/drawing/2014/main" id="{4494651F-FDCD-5915-FF09-858CEBB3EF33}"/>
              </a:ext>
            </a:extLst>
          </p:cNvPr>
          <p:cNvSpPr/>
          <p:nvPr/>
        </p:nvSpPr>
        <p:spPr>
          <a:xfrm>
            <a:off x="9995639" y="3970445"/>
            <a:ext cx="704241" cy="22860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1" name="Rectangle 30">
            <a:extLst>
              <a:ext uri="{FF2B5EF4-FFF2-40B4-BE49-F238E27FC236}">
                <a16:creationId xmlns:a16="http://schemas.microsoft.com/office/drawing/2014/main" id="{2F253709-ABC3-59F6-8000-83CC5892F210}"/>
              </a:ext>
            </a:extLst>
          </p:cNvPr>
          <p:cNvSpPr/>
          <p:nvPr/>
        </p:nvSpPr>
        <p:spPr>
          <a:xfrm>
            <a:off x="11280514" y="1838325"/>
            <a:ext cx="834599" cy="213212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2" name="Rectangle 31">
            <a:extLst>
              <a:ext uri="{FF2B5EF4-FFF2-40B4-BE49-F238E27FC236}">
                <a16:creationId xmlns:a16="http://schemas.microsoft.com/office/drawing/2014/main" id="{422FC505-857D-D0CB-D8F9-7445E208B850}"/>
              </a:ext>
            </a:extLst>
          </p:cNvPr>
          <p:cNvSpPr/>
          <p:nvPr/>
        </p:nvSpPr>
        <p:spPr>
          <a:xfrm>
            <a:off x="10677120" y="3970445"/>
            <a:ext cx="756512" cy="228600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3" name="Rectangle 32">
            <a:extLst>
              <a:ext uri="{FF2B5EF4-FFF2-40B4-BE49-F238E27FC236}">
                <a16:creationId xmlns:a16="http://schemas.microsoft.com/office/drawing/2014/main" id="{8E1F84CA-AE31-2963-6F52-669714B41771}"/>
              </a:ext>
            </a:extLst>
          </p:cNvPr>
          <p:cNvSpPr/>
          <p:nvPr/>
        </p:nvSpPr>
        <p:spPr>
          <a:xfrm>
            <a:off x="11437471" y="3960920"/>
            <a:ext cx="681481" cy="22860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0" name="TextBox 19">
            <a:extLst>
              <a:ext uri="{FF2B5EF4-FFF2-40B4-BE49-F238E27FC236}">
                <a16:creationId xmlns:a16="http://schemas.microsoft.com/office/drawing/2014/main" id="{848B082C-B294-440E-62B9-88CDECF0076A}"/>
              </a:ext>
            </a:extLst>
          </p:cNvPr>
          <p:cNvSpPr txBox="1"/>
          <p:nvPr/>
        </p:nvSpPr>
        <p:spPr>
          <a:xfrm>
            <a:off x="2988251" y="3972787"/>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C</a:t>
            </a:r>
          </a:p>
        </p:txBody>
      </p:sp>
      <p:sp>
        <p:nvSpPr>
          <p:cNvPr id="22" name="TextBox 21">
            <a:extLst>
              <a:ext uri="{FF2B5EF4-FFF2-40B4-BE49-F238E27FC236}">
                <a16:creationId xmlns:a16="http://schemas.microsoft.com/office/drawing/2014/main" id="{B42DAE18-EEE6-5289-990D-D32FFBC7C028}"/>
              </a:ext>
            </a:extLst>
          </p:cNvPr>
          <p:cNvSpPr txBox="1"/>
          <p:nvPr/>
        </p:nvSpPr>
        <p:spPr>
          <a:xfrm>
            <a:off x="9454159" y="3970445"/>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C</a:t>
            </a:r>
          </a:p>
        </p:txBody>
      </p:sp>
      <p:sp>
        <p:nvSpPr>
          <p:cNvPr id="23" name="TextBox 22">
            <a:extLst>
              <a:ext uri="{FF2B5EF4-FFF2-40B4-BE49-F238E27FC236}">
                <a16:creationId xmlns:a16="http://schemas.microsoft.com/office/drawing/2014/main" id="{EC4E6F9F-1D48-B4F3-216A-30F28505012B}"/>
              </a:ext>
            </a:extLst>
          </p:cNvPr>
          <p:cNvSpPr txBox="1"/>
          <p:nvPr/>
        </p:nvSpPr>
        <p:spPr>
          <a:xfrm>
            <a:off x="4064872" y="3352800"/>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D</a:t>
            </a:r>
          </a:p>
        </p:txBody>
      </p:sp>
      <p:sp>
        <p:nvSpPr>
          <p:cNvPr id="34" name="TextBox 33">
            <a:extLst>
              <a:ext uri="{FF2B5EF4-FFF2-40B4-BE49-F238E27FC236}">
                <a16:creationId xmlns:a16="http://schemas.microsoft.com/office/drawing/2014/main" id="{9DC0C288-644D-2A52-55A9-D9DEDB37E9EE}"/>
              </a:ext>
            </a:extLst>
          </p:cNvPr>
          <p:cNvSpPr txBox="1"/>
          <p:nvPr/>
        </p:nvSpPr>
        <p:spPr>
          <a:xfrm>
            <a:off x="5114825" y="3944211"/>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E</a:t>
            </a:r>
          </a:p>
        </p:txBody>
      </p:sp>
      <p:sp>
        <p:nvSpPr>
          <p:cNvPr id="35" name="TextBox 34">
            <a:extLst>
              <a:ext uri="{FF2B5EF4-FFF2-40B4-BE49-F238E27FC236}">
                <a16:creationId xmlns:a16="http://schemas.microsoft.com/office/drawing/2014/main" id="{BD24BE2E-42A5-0CDE-54E7-B667F3D8899A}"/>
              </a:ext>
            </a:extLst>
          </p:cNvPr>
          <p:cNvSpPr txBox="1"/>
          <p:nvPr/>
        </p:nvSpPr>
        <p:spPr>
          <a:xfrm>
            <a:off x="5808059" y="3970445"/>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F</a:t>
            </a:r>
          </a:p>
        </p:txBody>
      </p:sp>
      <p:sp>
        <p:nvSpPr>
          <p:cNvPr id="36" name="TextBox 35">
            <a:extLst>
              <a:ext uri="{FF2B5EF4-FFF2-40B4-BE49-F238E27FC236}">
                <a16:creationId xmlns:a16="http://schemas.microsoft.com/office/drawing/2014/main" id="{EA2A594F-5812-2A9A-401E-6CD4299CC77F}"/>
              </a:ext>
            </a:extLst>
          </p:cNvPr>
          <p:cNvSpPr txBox="1"/>
          <p:nvPr/>
        </p:nvSpPr>
        <p:spPr>
          <a:xfrm>
            <a:off x="6522681" y="3944212"/>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G</a:t>
            </a:r>
          </a:p>
        </p:txBody>
      </p:sp>
      <p:sp>
        <p:nvSpPr>
          <p:cNvPr id="37" name="TextBox 36">
            <a:extLst>
              <a:ext uri="{FF2B5EF4-FFF2-40B4-BE49-F238E27FC236}">
                <a16:creationId xmlns:a16="http://schemas.microsoft.com/office/drawing/2014/main" id="{6D7FE8FA-4E81-48B5-7CA1-3406739AE437}"/>
              </a:ext>
            </a:extLst>
          </p:cNvPr>
          <p:cNvSpPr txBox="1"/>
          <p:nvPr/>
        </p:nvSpPr>
        <p:spPr>
          <a:xfrm>
            <a:off x="7989429" y="3970445"/>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A</a:t>
            </a:r>
          </a:p>
        </p:txBody>
      </p:sp>
      <p:sp>
        <p:nvSpPr>
          <p:cNvPr id="38" name="TextBox 37">
            <a:extLst>
              <a:ext uri="{FF2B5EF4-FFF2-40B4-BE49-F238E27FC236}">
                <a16:creationId xmlns:a16="http://schemas.microsoft.com/office/drawing/2014/main" id="{95600AB8-0F8B-FCE2-392F-182903F22791}"/>
              </a:ext>
            </a:extLst>
          </p:cNvPr>
          <p:cNvSpPr txBox="1"/>
          <p:nvPr/>
        </p:nvSpPr>
        <p:spPr>
          <a:xfrm>
            <a:off x="8721533" y="3973649"/>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B</a:t>
            </a:r>
          </a:p>
        </p:txBody>
      </p:sp>
      <p:sp>
        <p:nvSpPr>
          <p:cNvPr id="39" name="TextBox 38">
            <a:extLst>
              <a:ext uri="{FF2B5EF4-FFF2-40B4-BE49-F238E27FC236}">
                <a16:creationId xmlns:a16="http://schemas.microsoft.com/office/drawing/2014/main" id="{1AD97FEB-5C0D-0646-0940-1144E7327B8D}"/>
              </a:ext>
            </a:extLst>
          </p:cNvPr>
          <p:cNvSpPr txBox="1"/>
          <p:nvPr/>
        </p:nvSpPr>
        <p:spPr>
          <a:xfrm>
            <a:off x="10501448" y="3389692"/>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D</a:t>
            </a:r>
          </a:p>
        </p:txBody>
      </p:sp>
      <p:sp>
        <p:nvSpPr>
          <p:cNvPr id="40" name="TextBox 39">
            <a:extLst>
              <a:ext uri="{FF2B5EF4-FFF2-40B4-BE49-F238E27FC236}">
                <a16:creationId xmlns:a16="http://schemas.microsoft.com/office/drawing/2014/main" id="{E1B089F6-65A3-FCFD-7A20-B3C0E5B178DE}"/>
              </a:ext>
            </a:extLst>
          </p:cNvPr>
          <p:cNvSpPr txBox="1"/>
          <p:nvPr/>
        </p:nvSpPr>
        <p:spPr>
          <a:xfrm>
            <a:off x="2262838" y="3970445"/>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B</a:t>
            </a:r>
          </a:p>
        </p:txBody>
      </p:sp>
      <p:sp>
        <p:nvSpPr>
          <p:cNvPr id="41" name="TextBox 40">
            <a:extLst>
              <a:ext uri="{FF2B5EF4-FFF2-40B4-BE49-F238E27FC236}">
                <a16:creationId xmlns:a16="http://schemas.microsoft.com/office/drawing/2014/main" id="{5897D1D4-4BC4-71B7-A4C1-88932BC3F2E3}"/>
              </a:ext>
            </a:extLst>
          </p:cNvPr>
          <p:cNvSpPr txBox="1"/>
          <p:nvPr/>
        </p:nvSpPr>
        <p:spPr>
          <a:xfrm>
            <a:off x="1578281" y="3970445"/>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A</a:t>
            </a:r>
          </a:p>
        </p:txBody>
      </p:sp>
      <p:sp>
        <p:nvSpPr>
          <p:cNvPr id="42" name="TextBox 41">
            <a:extLst>
              <a:ext uri="{FF2B5EF4-FFF2-40B4-BE49-F238E27FC236}">
                <a16:creationId xmlns:a16="http://schemas.microsoft.com/office/drawing/2014/main" id="{27B22BC8-A842-3F50-8D75-025324B8D127}"/>
              </a:ext>
            </a:extLst>
          </p:cNvPr>
          <p:cNvSpPr txBox="1"/>
          <p:nvPr/>
        </p:nvSpPr>
        <p:spPr>
          <a:xfrm>
            <a:off x="9996421" y="5671670"/>
            <a:ext cx="676859"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C#</a:t>
            </a:r>
          </a:p>
        </p:txBody>
      </p:sp>
      <p:sp>
        <p:nvSpPr>
          <p:cNvPr id="43" name="TextBox 42">
            <a:extLst>
              <a:ext uri="{FF2B5EF4-FFF2-40B4-BE49-F238E27FC236}">
                <a16:creationId xmlns:a16="http://schemas.microsoft.com/office/drawing/2014/main" id="{9ADBA079-CC58-32D1-74DE-B2C33EF7C8B0}"/>
              </a:ext>
            </a:extLst>
          </p:cNvPr>
          <p:cNvSpPr txBox="1"/>
          <p:nvPr/>
        </p:nvSpPr>
        <p:spPr>
          <a:xfrm>
            <a:off x="10719307" y="5671670"/>
            <a:ext cx="676859"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D#</a:t>
            </a:r>
          </a:p>
        </p:txBody>
      </p:sp>
      <p:sp>
        <p:nvSpPr>
          <p:cNvPr id="44" name="TextBox 43">
            <a:extLst>
              <a:ext uri="{FF2B5EF4-FFF2-40B4-BE49-F238E27FC236}">
                <a16:creationId xmlns:a16="http://schemas.microsoft.com/office/drawing/2014/main" id="{C6396E1B-F2FE-D158-9F98-2A4F659263C8}"/>
              </a:ext>
            </a:extLst>
          </p:cNvPr>
          <p:cNvSpPr txBox="1"/>
          <p:nvPr/>
        </p:nvSpPr>
        <p:spPr>
          <a:xfrm>
            <a:off x="3546887" y="5662145"/>
            <a:ext cx="676859"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C#</a:t>
            </a:r>
          </a:p>
        </p:txBody>
      </p:sp>
      <p:sp>
        <p:nvSpPr>
          <p:cNvPr id="45" name="TextBox 44">
            <a:extLst>
              <a:ext uri="{FF2B5EF4-FFF2-40B4-BE49-F238E27FC236}">
                <a16:creationId xmlns:a16="http://schemas.microsoft.com/office/drawing/2014/main" id="{C0B9C9A8-FB6B-3DBB-2667-5C0FE8D458CA}"/>
              </a:ext>
            </a:extLst>
          </p:cNvPr>
          <p:cNvSpPr txBox="1"/>
          <p:nvPr/>
        </p:nvSpPr>
        <p:spPr>
          <a:xfrm>
            <a:off x="4272659" y="5655271"/>
            <a:ext cx="676859"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D#</a:t>
            </a:r>
          </a:p>
        </p:txBody>
      </p:sp>
      <p:sp>
        <p:nvSpPr>
          <p:cNvPr id="46" name="TextBox 45">
            <a:extLst>
              <a:ext uri="{FF2B5EF4-FFF2-40B4-BE49-F238E27FC236}">
                <a16:creationId xmlns:a16="http://schemas.microsoft.com/office/drawing/2014/main" id="{F8961374-823C-4B21-F185-3FEA76DDF203}"/>
              </a:ext>
            </a:extLst>
          </p:cNvPr>
          <p:cNvSpPr txBox="1"/>
          <p:nvPr/>
        </p:nvSpPr>
        <p:spPr>
          <a:xfrm>
            <a:off x="6082872" y="1836845"/>
            <a:ext cx="676859"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F#</a:t>
            </a:r>
          </a:p>
        </p:txBody>
      </p:sp>
      <p:sp>
        <p:nvSpPr>
          <p:cNvPr id="47" name="TextBox 46">
            <a:extLst>
              <a:ext uri="{FF2B5EF4-FFF2-40B4-BE49-F238E27FC236}">
                <a16:creationId xmlns:a16="http://schemas.microsoft.com/office/drawing/2014/main" id="{8F1FFE6D-D1B2-0CE3-C00B-633D8F10D3E7}"/>
              </a:ext>
            </a:extLst>
          </p:cNvPr>
          <p:cNvSpPr txBox="1"/>
          <p:nvPr/>
        </p:nvSpPr>
        <p:spPr>
          <a:xfrm>
            <a:off x="7158297" y="1865420"/>
            <a:ext cx="676859"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G#</a:t>
            </a:r>
          </a:p>
        </p:txBody>
      </p:sp>
      <p:sp>
        <p:nvSpPr>
          <p:cNvPr id="48" name="TextBox 47">
            <a:extLst>
              <a:ext uri="{FF2B5EF4-FFF2-40B4-BE49-F238E27FC236}">
                <a16:creationId xmlns:a16="http://schemas.microsoft.com/office/drawing/2014/main" id="{F06C6D92-C9F4-08DA-C707-35FDACD9AC01}"/>
              </a:ext>
            </a:extLst>
          </p:cNvPr>
          <p:cNvSpPr txBox="1"/>
          <p:nvPr/>
        </p:nvSpPr>
        <p:spPr>
          <a:xfrm>
            <a:off x="1795278" y="1865419"/>
            <a:ext cx="676859"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A#</a:t>
            </a:r>
          </a:p>
        </p:txBody>
      </p:sp>
      <p:sp>
        <p:nvSpPr>
          <p:cNvPr id="49" name="TextBox 48">
            <a:extLst>
              <a:ext uri="{FF2B5EF4-FFF2-40B4-BE49-F238E27FC236}">
                <a16:creationId xmlns:a16="http://schemas.microsoft.com/office/drawing/2014/main" id="{652B0018-E457-F34B-C101-A0EAF10EC97E}"/>
              </a:ext>
            </a:extLst>
          </p:cNvPr>
          <p:cNvSpPr txBox="1"/>
          <p:nvPr/>
        </p:nvSpPr>
        <p:spPr>
          <a:xfrm>
            <a:off x="736827" y="1865419"/>
            <a:ext cx="676859"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G#</a:t>
            </a:r>
          </a:p>
        </p:txBody>
      </p:sp>
      <p:sp>
        <p:nvSpPr>
          <p:cNvPr id="50" name="TextBox 49">
            <a:extLst>
              <a:ext uri="{FF2B5EF4-FFF2-40B4-BE49-F238E27FC236}">
                <a16:creationId xmlns:a16="http://schemas.microsoft.com/office/drawing/2014/main" id="{CD478769-C466-510C-4547-A691A004AE09}"/>
              </a:ext>
            </a:extLst>
          </p:cNvPr>
          <p:cNvSpPr txBox="1"/>
          <p:nvPr/>
        </p:nvSpPr>
        <p:spPr>
          <a:xfrm>
            <a:off x="11621308" y="3952875"/>
            <a:ext cx="401480"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E</a:t>
            </a:r>
          </a:p>
        </p:txBody>
      </p:sp>
      <p:sp>
        <p:nvSpPr>
          <p:cNvPr id="51" name="TextBox 50">
            <a:extLst>
              <a:ext uri="{FF2B5EF4-FFF2-40B4-BE49-F238E27FC236}">
                <a16:creationId xmlns:a16="http://schemas.microsoft.com/office/drawing/2014/main" id="{95ABE942-4981-7845-C55C-B2BDEA1DF340}"/>
              </a:ext>
            </a:extLst>
          </p:cNvPr>
          <p:cNvSpPr txBox="1"/>
          <p:nvPr/>
        </p:nvSpPr>
        <p:spPr>
          <a:xfrm>
            <a:off x="8227646" y="1848639"/>
            <a:ext cx="676859" cy="584775"/>
          </a:xfrm>
          <a:prstGeom prst="rect">
            <a:avLst/>
          </a:prstGeom>
          <a:noFill/>
        </p:spPr>
        <p:txBody>
          <a:bodyPr wrap="squar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A#</a:t>
            </a:r>
          </a:p>
        </p:txBody>
      </p:sp>
    </p:spTree>
    <p:extLst>
      <p:ext uri="{BB962C8B-B14F-4D97-AF65-F5344CB8AC3E}">
        <p14:creationId xmlns:p14="http://schemas.microsoft.com/office/powerpoint/2010/main" val="259831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FD98-B11E-4C21-8976-E72948576557}"/>
              </a:ext>
            </a:extLst>
          </p:cNvPr>
          <p:cNvSpPr>
            <a:spLocks noGrp="1"/>
          </p:cNvSpPr>
          <p:nvPr>
            <p:ph type="title"/>
          </p:nvPr>
        </p:nvSpPr>
        <p:spPr>
          <a:xfrm>
            <a:off x="1522414" y="274638"/>
            <a:ext cx="9677398" cy="1096962"/>
          </a:xfrm>
        </p:spPr>
        <p:txBody>
          <a:bodyPr>
            <a:normAutofit/>
          </a:bodyPr>
          <a:lstStyle/>
          <a:p>
            <a:r>
              <a:rPr kumimoji="0" lang="en-US" sz="3200" b="0" i="0" u="none" strike="noStrike" kern="1200" cap="none" spc="0" normalizeH="0" baseline="0" noProof="0" dirty="0">
                <a:ln>
                  <a:noFill/>
                </a:ln>
                <a:solidFill>
                  <a:prstClr val="white"/>
                </a:solidFill>
                <a:effectLst/>
                <a:uLnTx/>
                <a:uFillTx/>
                <a:latin typeface="Euphemia"/>
                <a:ea typeface="+mj-ea"/>
                <a:cs typeface="+mj-cs"/>
              </a:rPr>
              <a:t>Showing how to map standard </a:t>
            </a:r>
            <a:r>
              <a:rPr lang="en-US" dirty="0">
                <a:solidFill>
                  <a:prstClr val="white"/>
                </a:solidFill>
              </a:rPr>
              <a:t>keyboard </a:t>
            </a:r>
            <a:r>
              <a:rPr kumimoji="0" lang="en-US" sz="3200" b="0" i="0" u="none" strike="noStrike" kern="1200" cap="none" spc="0" normalizeH="0" baseline="0" noProof="0" dirty="0">
                <a:ln>
                  <a:noFill/>
                </a:ln>
                <a:solidFill>
                  <a:prstClr val="white"/>
                </a:solidFill>
                <a:effectLst/>
                <a:uLnTx/>
                <a:uFillTx/>
                <a:latin typeface="Euphemia"/>
                <a:ea typeface="+mj-ea"/>
                <a:cs typeface="+mj-cs"/>
              </a:rPr>
              <a:t>notes onto the </a:t>
            </a:r>
            <a:r>
              <a:rPr kumimoji="0" lang="en-US" sz="3200" b="0" i="0" u="none" strike="noStrike" kern="1200" cap="none" spc="0" normalizeH="0" baseline="0" noProof="0" dirty="0">
                <a:ln>
                  <a:noFill/>
                </a:ln>
                <a:solidFill>
                  <a:srgbClr val="CF4895">
                    <a:lumMod val="40000"/>
                    <a:lumOff val="60000"/>
                  </a:srgbClr>
                </a:solidFill>
                <a:effectLst/>
                <a:uLnTx/>
                <a:uFillTx/>
                <a:latin typeface="Euphemia"/>
                <a:ea typeface="+mj-ea"/>
                <a:cs typeface="+mj-cs"/>
              </a:rPr>
              <a:t>Elexys</a:t>
            </a:r>
            <a:r>
              <a:rPr kumimoji="0" lang="en-US" sz="3200" b="0" i="0" u="none" strike="noStrike" kern="1200" cap="none" spc="0" normalizeH="0" baseline="30000" noProof="0" dirty="0">
                <a:ln>
                  <a:noFill/>
                </a:ln>
                <a:solidFill>
                  <a:srgbClr val="CF4895">
                    <a:lumMod val="40000"/>
                    <a:lumOff val="60000"/>
                  </a:srgbClr>
                </a:solidFill>
                <a:effectLst/>
                <a:uLnTx/>
                <a:uFillTx/>
                <a:latin typeface="Euphemia"/>
                <a:ea typeface="+mj-ea"/>
                <a:cs typeface="+mj-cs"/>
              </a:rPr>
              <a:t>TM</a:t>
            </a:r>
            <a:r>
              <a:rPr kumimoji="0" lang="en-US" sz="3200" b="0" i="0" u="none" strike="noStrike" kern="1200" cap="none" spc="0" normalizeH="0" baseline="0" noProof="0" dirty="0">
                <a:ln>
                  <a:noFill/>
                </a:ln>
                <a:solidFill>
                  <a:prstClr val="white"/>
                </a:solidFill>
                <a:effectLst/>
                <a:uLnTx/>
                <a:uFillTx/>
                <a:latin typeface="Euphemia"/>
                <a:ea typeface="+mj-ea"/>
                <a:cs typeface="+mj-cs"/>
              </a:rPr>
              <a:t> piano 4 : 3 keyboard</a:t>
            </a:r>
            <a:endParaRPr lang="en-US" dirty="0"/>
          </a:p>
        </p:txBody>
      </p:sp>
      <p:sp>
        <p:nvSpPr>
          <p:cNvPr id="3" name="Rectangle 2">
            <a:extLst>
              <a:ext uri="{FF2B5EF4-FFF2-40B4-BE49-F238E27FC236}">
                <a16:creationId xmlns:a16="http://schemas.microsoft.com/office/drawing/2014/main" id="{AD9E6B04-A72C-44F2-92DD-1880F84E7379}"/>
              </a:ext>
            </a:extLst>
          </p:cNvPr>
          <p:cNvSpPr/>
          <p:nvPr/>
        </p:nvSpPr>
        <p:spPr>
          <a:xfrm>
            <a:off x="531812" y="1828800"/>
            <a:ext cx="10741716" cy="441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4" name="Rectangle 3">
            <a:extLst>
              <a:ext uri="{FF2B5EF4-FFF2-40B4-BE49-F238E27FC236}">
                <a16:creationId xmlns:a16="http://schemas.microsoft.com/office/drawing/2014/main" id="{D69FC8D9-463A-4687-9E1B-95FE309B9D48}"/>
              </a:ext>
            </a:extLst>
          </p:cNvPr>
          <p:cNvSpPr/>
          <p:nvPr/>
        </p:nvSpPr>
        <p:spPr>
          <a:xfrm>
            <a:off x="1598612" y="1828800"/>
            <a:ext cx="1066800" cy="21336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5" name="Rectangle 4">
            <a:extLst>
              <a:ext uri="{FF2B5EF4-FFF2-40B4-BE49-F238E27FC236}">
                <a16:creationId xmlns:a16="http://schemas.microsoft.com/office/drawing/2014/main" id="{530FD2E0-A203-485E-814C-138DD5A1A577}"/>
              </a:ext>
            </a:extLst>
          </p:cNvPr>
          <p:cNvSpPr/>
          <p:nvPr/>
        </p:nvSpPr>
        <p:spPr>
          <a:xfrm>
            <a:off x="2665412" y="1828800"/>
            <a:ext cx="1066800" cy="2133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6" name="Rectangle 5">
            <a:extLst>
              <a:ext uri="{FF2B5EF4-FFF2-40B4-BE49-F238E27FC236}">
                <a16:creationId xmlns:a16="http://schemas.microsoft.com/office/drawing/2014/main" id="{EF9C5FAD-DABD-4461-86E9-883C4A06F7AB}"/>
              </a:ext>
            </a:extLst>
          </p:cNvPr>
          <p:cNvSpPr/>
          <p:nvPr/>
        </p:nvSpPr>
        <p:spPr>
          <a:xfrm>
            <a:off x="3732212" y="1828800"/>
            <a:ext cx="1066800" cy="2133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8" name="Rectangle 7">
            <a:extLst>
              <a:ext uri="{FF2B5EF4-FFF2-40B4-BE49-F238E27FC236}">
                <a16:creationId xmlns:a16="http://schemas.microsoft.com/office/drawing/2014/main" id="{C4FEA1AB-3A8A-4F7E-ACBD-3D1DBC5E191A}"/>
              </a:ext>
            </a:extLst>
          </p:cNvPr>
          <p:cNvSpPr/>
          <p:nvPr/>
        </p:nvSpPr>
        <p:spPr>
          <a:xfrm>
            <a:off x="531812" y="1828800"/>
            <a:ext cx="1066800" cy="2133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9" name="Rectangle 8">
            <a:extLst>
              <a:ext uri="{FF2B5EF4-FFF2-40B4-BE49-F238E27FC236}">
                <a16:creationId xmlns:a16="http://schemas.microsoft.com/office/drawing/2014/main" id="{1D509187-ADF7-47A1-AA99-73437A134574}"/>
              </a:ext>
            </a:extLst>
          </p:cNvPr>
          <p:cNvSpPr/>
          <p:nvPr/>
        </p:nvSpPr>
        <p:spPr>
          <a:xfrm>
            <a:off x="2284412" y="3960920"/>
            <a:ext cx="7620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A00C61E-7B95-403B-9C9F-1715201918E4}"/>
              </a:ext>
            </a:extLst>
          </p:cNvPr>
          <p:cNvSpPr/>
          <p:nvPr/>
        </p:nvSpPr>
        <p:spPr>
          <a:xfrm>
            <a:off x="3884612" y="3960920"/>
            <a:ext cx="762000"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3" name="Rectangle 12">
            <a:extLst>
              <a:ext uri="{FF2B5EF4-FFF2-40B4-BE49-F238E27FC236}">
                <a16:creationId xmlns:a16="http://schemas.microsoft.com/office/drawing/2014/main" id="{171ADF32-A305-4323-8B26-4E341DC7D0A5}"/>
              </a:ext>
            </a:extLst>
          </p:cNvPr>
          <p:cNvSpPr/>
          <p:nvPr/>
        </p:nvSpPr>
        <p:spPr>
          <a:xfrm>
            <a:off x="684212" y="3960920"/>
            <a:ext cx="76200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4" name="Rectangle 13">
            <a:extLst>
              <a:ext uri="{FF2B5EF4-FFF2-40B4-BE49-F238E27FC236}">
                <a16:creationId xmlns:a16="http://schemas.microsoft.com/office/drawing/2014/main" id="{20466C2D-455F-430F-80D9-2314C3B44E93}"/>
              </a:ext>
            </a:extLst>
          </p:cNvPr>
          <p:cNvSpPr/>
          <p:nvPr/>
        </p:nvSpPr>
        <p:spPr>
          <a:xfrm>
            <a:off x="5878098" y="1828800"/>
            <a:ext cx="1079086" cy="213212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6" name="Rectangle 15">
            <a:extLst>
              <a:ext uri="{FF2B5EF4-FFF2-40B4-BE49-F238E27FC236}">
                <a16:creationId xmlns:a16="http://schemas.microsoft.com/office/drawing/2014/main" id="{B08713A6-BA3D-4DA1-9DB2-A3275927304F}"/>
              </a:ext>
            </a:extLst>
          </p:cNvPr>
          <p:cNvSpPr/>
          <p:nvPr/>
        </p:nvSpPr>
        <p:spPr>
          <a:xfrm>
            <a:off x="6957184" y="1828800"/>
            <a:ext cx="1079086" cy="21321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7" name="Rectangle 16">
            <a:extLst>
              <a:ext uri="{FF2B5EF4-FFF2-40B4-BE49-F238E27FC236}">
                <a16:creationId xmlns:a16="http://schemas.microsoft.com/office/drawing/2014/main" id="{67DD5A0D-7015-42EB-AF38-49789BC991B5}"/>
              </a:ext>
            </a:extLst>
          </p:cNvPr>
          <p:cNvSpPr/>
          <p:nvPr/>
        </p:nvSpPr>
        <p:spPr>
          <a:xfrm>
            <a:off x="8036270" y="1828800"/>
            <a:ext cx="1079086" cy="213212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8" name="Rectangle 17">
            <a:extLst>
              <a:ext uri="{FF2B5EF4-FFF2-40B4-BE49-F238E27FC236}">
                <a16:creationId xmlns:a16="http://schemas.microsoft.com/office/drawing/2014/main" id="{BD940D55-C1CD-4A0E-8EFF-C0E76C1FE2CE}"/>
              </a:ext>
            </a:extLst>
          </p:cNvPr>
          <p:cNvSpPr/>
          <p:nvPr/>
        </p:nvSpPr>
        <p:spPr>
          <a:xfrm>
            <a:off x="9115356" y="1828800"/>
            <a:ext cx="1079086" cy="21321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9" name="Rectangle 18">
            <a:extLst>
              <a:ext uri="{FF2B5EF4-FFF2-40B4-BE49-F238E27FC236}">
                <a16:creationId xmlns:a16="http://schemas.microsoft.com/office/drawing/2014/main" id="{19700693-80E1-4228-9D75-3525B143FB30}"/>
              </a:ext>
            </a:extLst>
          </p:cNvPr>
          <p:cNvSpPr/>
          <p:nvPr/>
        </p:nvSpPr>
        <p:spPr>
          <a:xfrm>
            <a:off x="10194442" y="1828800"/>
            <a:ext cx="1079086" cy="21321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0" name="Rectangle 19">
            <a:extLst>
              <a:ext uri="{FF2B5EF4-FFF2-40B4-BE49-F238E27FC236}">
                <a16:creationId xmlns:a16="http://schemas.microsoft.com/office/drawing/2014/main" id="{C3D40E31-4266-4861-826B-E76B31F2F8CF}"/>
              </a:ext>
            </a:extLst>
          </p:cNvPr>
          <p:cNvSpPr/>
          <p:nvPr/>
        </p:nvSpPr>
        <p:spPr>
          <a:xfrm>
            <a:off x="5484812" y="3960920"/>
            <a:ext cx="838200" cy="2286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1" name="Rectangle 20">
            <a:extLst>
              <a:ext uri="{FF2B5EF4-FFF2-40B4-BE49-F238E27FC236}">
                <a16:creationId xmlns:a16="http://schemas.microsoft.com/office/drawing/2014/main" id="{E0359896-9E2C-45FE-93C8-FCDA26A61ED4}"/>
              </a:ext>
            </a:extLst>
          </p:cNvPr>
          <p:cNvSpPr/>
          <p:nvPr/>
        </p:nvSpPr>
        <p:spPr>
          <a:xfrm>
            <a:off x="7122964" y="3960920"/>
            <a:ext cx="76200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2" name="Rectangle 21">
            <a:extLst>
              <a:ext uri="{FF2B5EF4-FFF2-40B4-BE49-F238E27FC236}">
                <a16:creationId xmlns:a16="http://schemas.microsoft.com/office/drawing/2014/main" id="{CA717C33-6FA9-46EA-A5D6-FF5035D73686}"/>
              </a:ext>
            </a:extLst>
          </p:cNvPr>
          <p:cNvSpPr/>
          <p:nvPr/>
        </p:nvSpPr>
        <p:spPr>
          <a:xfrm>
            <a:off x="8670442" y="3960920"/>
            <a:ext cx="85297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3" name="Rectangle 22">
            <a:extLst>
              <a:ext uri="{FF2B5EF4-FFF2-40B4-BE49-F238E27FC236}">
                <a16:creationId xmlns:a16="http://schemas.microsoft.com/office/drawing/2014/main" id="{4D206637-8A32-43E4-9969-4D2DB7412676}"/>
              </a:ext>
            </a:extLst>
          </p:cNvPr>
          <p:cNvSpPr/>
          <p:nvPr/>
        </p:nvSpPr>
        <p:spPr>
          <a:xfrm>
            <a:off x="10361612" y="3960920"/>
            <a:ext cx="762000"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4" name="Rectangle 23">
            <a:extLst>
              <a:ext uri="{FF2B5EF4-FFF2-40B4-BE49-F238E27FC236}">
                <a16:creationId xmlns:a16="http://schemas.microsoft.com/office/drawing/2014/main" id="{23C7FE2B-F931-4372-BD6C-84EFEA57936C}"/>
              </a:ext>
            </a:extLst>
          </p:cNvPr>
          <p:cNvSpPr/>
          <p:nvPr/>
        </p:nvSpPr>
        <p:spPr>
          <a:xfrm>
            <a:off x="4799012" y="1828800"/>
            <a:ext cx="1066800" cy="213212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5" name="TextBox 14">
            <a:extLst>
              <a:ext uri="{FF2B5EF4-FFF2-40B4-BE49-F238E27FC236}">
                <a16:creationId xmlns:a16="http://schemas.microsoft.com/office/drawing/2014/main" id="{C8673D80-59C0-4A57-8B39-12F6A0911488}"/>
              </a:ext>
            </a:extLst>
          </p:cNvPr>
          <p:cNvSpPr txBox="1"/>
          <p:nvPr/>
        </p:nvSpPr>
        <p:spPr>
          <a:xfrm>
            <a:off x="2296151" y="4038600"/>
            <a:ext cx="762000" cy="461665"/>
          </a:xfrm>
          <a:prstGeom prst="rect">
            <a:avLst/>
          </a:prstGeom>
          <a:noFill/>
        </p:spPr>
        <p:txBody>
          <a:bodyPr wrap="square" rtlCol="0">
            <a:spAutoFit/>
          </a:bodyPr>
          <a:lstStyle/>
          <a:p>
            <a:r>
              <a:rPr lang="en-US" sz="2400" b="1" dirty="0"/>
              <a:t> D</a:t>
            </a:r>
          </a:p>
        </p:txBody>
      </p:sp>
      <p:sp>
        <p:nvSpPr>
          <p:cNvPr id="25" name="TextBox 24">
            <a:extLst>
              <a:ext uri="{FF2B5EF4-FFF2-40B4-BE49-F238E27FC236}">
                <a16:creationId xmlns:a16="http://schemas.microsoft.com/office/drawing/2014/main" id="{32E78AAD-86FA-4785-85D0-AEC5E790E917}"/>
              </a:ext>
            </a:extLst>
          </p:cNvPr>
          <p:cNvSpPr txBox="1"/>
          <p:nvPr/>
        </p:nvSpPr>
        <p:spPr>
          <a:xfrm>
            <a:off x="1515101" y="4043012"/>
            <a:ext cx="762000" cy="461665"/>
          </a:xfrm>
          <a:prstGeom prst="rect">
            <a:avLst/>
          </a:prstGeom>
          <a:noFill/>
        </p:spPr>
        <p:txBody>
          <a:bodyPr wrap="square" rtlCol="0">
            <a:spAutoFit/>
          </a:bodyPr>
          <a:lstStyle/>
          <a:p>
            <a:r>
              <a:rPr lang="en-US" sz="2400" b="1" dirty="0"/>
              <a:t> C</a:t>
            </a:r>
          </a:p>
        </p:txBody>
      </p:sp>
      <p:sp>
        <p:nvSpPr>
          <p:cNvPr id="26" name="TextBox 25">
            <a:extLst>
              <a:ext uri="{FF2B5EF4-FFF2-40B4-BE49-F238E27FC236}">
                <a16:creationId xmlns:a16="http://schemas.microsoft.com/office/drawing/2014/main" id="{B93DED3E-A639-48E3-BD1C-111AC9F07EFE}"/>
              </a:ext>
            </a:extLst>
          </p:cNvPr>
          <p:cNvSpPr txBox="1"/>
          <p:nvPr/>
        </p:nvSpPr>
        <p:spPr>
          <a:xfrm>
            <a:off x="862426" y="4042112"/>
            <a:ext cx="762000" cy="461665"/>
          </a:xfrm>
          <a:prstGeom prst="rect">
            <a:avLst/>
          </a:prstGeom>
          <a:noFill/>
        </p:spPr>
        <p:txBody>
          <a:bodyPr wrap="square" rtlCol="0">
            <a:spAutoFit/>
          </a:bodyPr>
          <a:lstStyle/>
          <a:p>
            <a:r>
              <a:rPr lang="en-US" sz="2400" b="1" dirty="0"/>
              <a:t>B</a:t>
            </a:r>
          </a:p>
        </p:txBody>
      </p:sp>
      <p:sp>
        <p:nvSpPr>
          <p:cNvPr id="27" name="TextBox 26">
            <a:extLst>
              <a:ext uri="{FF2B5EF4-FFF2-40B4-BE49-F238E27FC236}">
                <a16:creationId xmlns:a16="http://schemas.microsoft.com/office/drawing/2014/main" id="{B6CA0235-794A-4DFB-B67B-B34668C7C1A5}"/>
              </a:ext>
            </a:extLst>
          </p:cNvPr>
          <p:cNvSpPr txBox="1"/>
          <p:nvPr/>
        </p:nvSpPr>
        <p:spPr>
          <a:xfrm>
            <a:off x="3084512" y="4038600"/>
            <a:ext cx="762000" cy="461665"/>
          </a:xfrm>
          <a:prstGeom prst="rect">
            <a:avLst/>
          </a:prstGeom>
          <a:noFill/>
        </p:spPr>
        <p:txBody>
          <a:bodyPr wrap="square" rtlCol="0">
            <a:spAutoFit/>
          </a:bodyPr>
          <a:lstStyle/>
          <a:p>
            <a:r>
              <a:rPr lang="en-US" sz="2400" b="1" dirty="0"/>
              <a:t> E</a:t>
            </a:r>
          </a:p>
        </p:txBody>
      </p:sp>
      <p:sp>
        <p:nvSpPr>
          <p:cNvPr id="28" name="TextBox 27">
            <a:extLst>
              <a:ext uri="{FF2B5EF4-FFF2-40B4-BE49-F238E27FC236}">
                <a16:creationId xmlns:a16="http://schemas.microsoft.com/office/drawing/2014/main" id="{B709D2B0-2ADA-4205-BA08-C2B1C9A21382}"/>
              </a:ext>
            </a:extLst>
          </p:cNvPr>
          <p:cNvSpPr txBox="1"/>
          <p:nvPr/>
        </p:nvSpPr>
        <p:spPr>
          <a:xfrm>
            <a:off x="3933414" y="4038599"/>
            <a:ext cx="762000" cy="461665"/>
          </a:xfrm>
          <a:prstGeom prst="rect">
            <a:avLst/>
          </a:prstGeom>
          <a:noFill/>
        </p:spPr>
        <p:txBody>
          <a:bodyPr wrap="square" rtlCol="0">
            <a:spAutoFit/>
          </a:bodyPr>
          <a:lstStyle/>
          <a:p>
            <a:r>
              <a:rPr lang="en-US" sz="2400" b="1" dirty="0"/>
              <a:t> F</a:t>
            </a:r>
          </a:p>
        </p:txBody>
      </p:sp>
      <p:sp>
        <p:nvSpPr>
          <p:cNvPr id="29" name="TextBox 28">
            <a:extLst>
              <a:ext uri="{FF2B5EF4-FFF2-40B4-BE49-F238E27FC236}">
                <a16:creationId xmlns:a16="http://schemas.microsoft.com/office/drawing/2014/main" id="{13DC35C7-4AC8-497F-B5FF-EE75F29A11C6}"/>
              </a:ext>
            </a:extLst>
          </p:cNvPr>
          <p:cNvSpPr txBox="1"/>
          <p:nvPr/>
        </p:nvSpPr>
        <p:spPr>
          <a:xfrm>
            <a:off x="4926840" y="3497775"/>
            <a:ext cx="762000" cy="461665"/>
          </a:xfrm>
          <a:prstGeom prst="rect">
            <a:avLst/>
          </a:prstGeom>
          <a:noFill/>
        </p:spPr>
        <p:txBody>
          <a:bodyPr wrap="square" rtlCol="0">
            <a:spAutoFit/>
          </a:bodyPr>
          <a:lstStyle/>
          <a:p>
            <a:r>
              <a:rPr lang="en-US" sz="2400" b="1" dirty="0"/>
              <a:t> G</a:t>
            </a:r>
          </a:p>
        </p:txBody>
      </p:sp>
      <p:sp>
        <p:nvSpPr>
          <p:cNvPr id="30" name="TextBox 29">
            <a:extLst>
              <a:ext uri="{FF2B5EF4-FFF2-40B4-BE49-F238E27FC236}">
                <a16:creationId xmlns:a16="http://schemas.microsoft.com/office/drawing/2014/main" id="{80A3AC32-C91D-4E92-B36F-08B6D445EBCB}"/>
              </a:ext>
            </a:extLst>
          </p:cNvPr>
          <p:cNvSpPr txBox="1"/>
          <p:nvPr/>
        </p:nvSpPr>
        <p:spPr>
          <a:xfrm>
            <a:off x="6045868" y="3497775"/>
            <a:ext cx="762000" cy="461665"/>
          </a:xfrm>
          <a:prstGeom prst="rect">
            <a:avLst/>
          </a:prstGeom>
          <a:noFill/>
        </p:spPr>
        <p:txBody>
          <a:bodyPr wrap="square" rtlCol="0">
            <a:spAutoFit/>
          </a:bodyPr>
          <a:lstStyle/>
          <a:p>
            <a:r>
              <a:rPr lang="en-US" sz="2400" b="1" dirty="0"/>
              <a:t> A</a:t>
            </a:r>
          </a:p>
        </p:txBody>
      </p:sp>
      <p:sp>
        <p:nvSpPr>
          <p:cNvPr id="31" name="TextBox 30">
            <a:extLst>
              <a:ext uri="{FF2B5EF4-FFF2-40B4-BE49-F238E27FC236}">
                <a16:creationId xmlns:a16="http://schemas.microsoft.com/office/drawing/2014/main" id="{71A699D9-A4DB-46CB-8901-BE5E863E24A3}"/>
              </a:ext>
            </a:extLst>
          </p:cNvPr>
          <p:cNvSpPr txBox="1"/>
          <p:nvPr/>
        </p:nvSpPr>
        <p:spPr>
          <a:xfrm>
            <a:off x="7180264" y="4038599"/>
            <a:ext cx="762000" cy="461665"/>
          </a:xfrm>
          <a:prstGeom prst="rect">
            <a:avLst/>
          </a:prstGeom>
          <a:noFill/>
        </p:spPr>
        <p:txBody>
          <a:bodyPr wrap="square" rtlCol="0">
            <a:spAutoFit/>
          </a:bodyPr>
          <a:lstStyle/>
          <a:p>
            <a:r>
              <a:rPr lang="en-US" sz="2400" b="1" dirty="0"/>
              <a:t> B</a:t>
            </a:r>
          </a:p>
        </p:txBody>
      </p:sp>
      <p:sp>
        <p:nvSpPr>
          <p:cNvPr id="32" name="TextBox 31">
            <a:extLst>
              <a:ext uri="{FF2B5EF4-FFF2-40B4-BE49-F238E27FC236}">
                <a16:creationId xmlns:a16="http://schemas.microsoft.com/office/drawing/2014/main" id="{AAE2CC18-9EF4-4289-8C42-D5D933D81E56}"/>
              </a:ext>
            </a:extLst>
          </p:cNvPr>
          <p:cNvSpPr txBox="1"/>
          <p:nvPr/>
        </p:nvSpPr>
        <p:spPr>
          <a:xfrm>
            <a:off x="7897370" y="4037119"/>
            <a:ext cx="3403186" cy="461665"/>
          </a:xfrm>
          <a:prstGeom prst="rect">
            <a:avLst/>
          </a:prstGeom>
          <a:noFill/>
        </p:spPr>
        <p:txBody>
          <a:bodyPr wrap="square" rtlCol="0">
            <a:spAutoFit/>
          </a:bodyPr>
          <a:lstStyle/>
          <a:p>
            <a:r>
              <a:rPr lang="en-US" sz="2400" b="1" dirty="0"/>
              <a:t> C     D    E     F</a:t>
            </a:r>
          </a:p>
        </p:txBody>
      </p:sp>
      <p:sp>
        <p:nvSpPr>
          <p:cNvPr id="33" name="TextBox 32">
            <a:extLst>
              <a:ext uri="{FF2B5EF4-FFF2-40B4-BE49-F238E27FC236}">
                <a16:creationId xmlns:a16="http://schemas.microsoft.com/office/drawing/2014/main" id="{900F06BC-A279-4C4C-AB8A-F10D54B1157F}"/>
              </a:ext>
            </a:extLst>
          </p:cNvPr>
          <p:cNvSpPr txBox="1"/>
          <p:nvPr/>
        </p:nvSpPr>
        <p:spPr>
          <a:xfrm>
            <a:off x="1751012" y="1828800"/>
            <a:ext cx="747230" cy="461665"/>
          </a:xfrm>
          <a:prstGeom prst="rect">
            <a:avLst/>
          </a:prstGeom>
          <a:noFill/>
        </p:spPr>
        <p:txBody>
          <a:bodyPr wrap="square" rtlCol="0">
            <a:spAutoFit/>
          </a:bodyPr>
          <a:lstStyle/>
          <a:p>
            <a:r>
              <a:rPr lang="en-US" sz="2400" b="1" dirty="0"/>
              <a:t>C#</a:t>
            </a:r>
          </a:p>
        </p:txBody>
      </p:sp>
      <p:sp>
        <p:nvSpPr>
          <p:cNvPr id="34" name="TextBox 33">
            <a:extLst>
              <a:ext uri="{FF2B5EF4-FFF2-40B4-BE49-F238E27FC236}">
                <a16:creationId xmlns:a16="http://schemas.microsoft.com/office/drawing/2014/main" id="{5FFF6574-F756-43AB-BC53-46796AD62130}"/>
              </a:ext>
            </a:extLst>
          </p:cNvPr>
          <p:cNvSpPr txBox="1"/>
          <p:nvPr/>
        </p:nvSpPr>
        <p:spPr>
          <a:xfrm>
            <a:off x="2817812" y="1830430"/>
            <a:ext cx="8455716" cy="461665"/>
          </a:xfrm>
          <a:prstGeom prst="rect">
            <a:avLst/>
          </a:prstGeom>
          <a:noFill/>
        </p:spPr>
        <p:txBody>
          <a:bodyPr wrap="square" rtlCol="0">
            <a:spAutoFit/>
          </a:bodyPr>
          <a:lstStyle/>
          <a:p>
            <a:r>
              <a:rPr lang="en-US" sz="2400" b="1" dirty="0"/>
              <a:t>D#                                 C#    D#</a:t>
            </a:r>
          </a:p>
        </p:txBody>
      </p:sp>
      <p:sp>
        <p:nvSpPr>
          <p:cNvPr id="35" name="TextBox 34">
            <a:extLst>
              <a:ext uri="{FF2B5EF4-FFF2-40B4-BE49-F238E27FC236}">
                <a16:creationId xmlns:a16="http://schemas.microsoft.com/office/drawing/2014/main" id="{69F2878A-4622-4FC8-8880-DDC054A22A4E}"/>
              </a:ext>
            </a:extLst>
          </p:cNvPr>
          <p:cNvSpPr txBox="1"/>
          <p:nvPr/>
        </p:nvSpPr>
        <p:spPr>
          <a:xfrm>
            <a:off x="4754112" y="5738599"/>
            <a:ext cx="747230" cy="461665"/>
          </a:xfrm>
          <a:prstGeom prst="rect">
            <a:avLst/>
          </a:prstGeom>
          <a:noFill/>
        </p:spPr>
        <p:txBody>
          <a:bodyPr wrap="square" rtlCol="0">
            <a:spAutoFit/>
          </a:bodyPr>
          <a:lstStyle/>
          <a:p>
            <a:r>
              <a:rPr lang="en-US" sz="2400" b="1" dirty="0"/>
              <a:t>F#</a:t>
            </a:r>
          </a:p>
        </p:txBody>
      </p:sp>
      <p:sp>
        <p:nvSpPr>
          <p:cNvPr id="36" name="TextBox 35">
            <a:extLst>
              <a:ext uri="{FF2B5EF4-FFF2-40B4-BE49-F238E27FC236}">
                <a16:creationId xmlns:a16="http://schemas.microsoft.com/office/drawing/2014/main" id="{A9742084-8D25-4BF7-A64D-3F1B89E03201}"/>
              </a:ext>
            </a:extLst>
          </p:cNvPr>
          <p:cNvSpPr txBox="1"/>
          <p:nvPr/>
        </p:nvSpPr>
        <p:spPr>
          <a:xfrm>
            <a:off x="5575634" y="5738598"/>
            <a:ext cx="747230" cy="461665"/>
          </a:xfrm>
          <a:prstGeom prst="rect">
            <a:avLst/>
          </a:prstGeom>
          <a:noFill/>
        </p:spPr>
        <p:txBody>
          <a:bodyPr wrap="square" rtlCol="0">
            <a:spAutoFit/>
          </a:bodyPr>
          <a:lstStyle/>
          <a:p>
            <a:r>
              <a:rPr lang="en-US" sz="2400" b="1" dirty="0"/>
              <a:t>G#</a:t>
            </a:r>
          </a:p>
        </p:txBody>
      </p:sp>
      <p:sp>
        <p:nvSpPr>
          <p:cNvPr id="37" name="TextBox 36">
            <a:extLst>
              <a:ext uri="{FF2B5EF4-FFF2-40B4-BE49-F238E27FC236}">
                <a16:creationId xmlns:a16="http://schemas.microsoft.com/office/drawing/2014/main" id="{9D7DAAB3-B92C-45BC-8FAD-729DA777EE76}"/>
              </a:ext>
            </a:extLst>
          </p:cNvPr>
          <p:cNvSpPr txBox="1"/>
          <p:nvPr/>
        </p:nvSpPr>
        <p:spPr>
          <a:xfrm>
            <a:off x="6394203" y="5738597"/>
            <a:ext cx="747230" cy="461665"/>
          </a:xfrm>
          <a:prstGeom prst="rect">
            <a:avLst/>
          </a:prstGeom>
          <a:noFill/>
        </p:spPr>
        <p:txBody>
          <a:bodyPr wrap="square" rtlCol="0">
            <a:spAutoFit/>
          </a:bodyPr>
          <a:lstStyle/>
          <a:p>
            <a:r>
              <a:rPr lang="en-US" sz="2400" b="1" dirty="0"/>
              <a:t>A#</a:t>
            </a:r>
          </a:p>
        </p:txBody>
      </p:sp>
    </p:spTree>
    <p:extLst>
      <p:ext uri="{BB962C8B-B14F-4D97-AF65-F5344CB8AC3E}">
        <p14:creationId xmlns:p14="http://schemas.microsoft.com/office/powerpoint/2010/main" val="134252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4049-0836-B520-AAB3-0CF3E7F84C57}"/>
              </a:ext>
            </a:extLst>
          </p:cNvPr>
          <p:cNvSpPr>
            <a:spLocks noGrp="1"/>
          </p:cNvSpPr>
          <p:nvPr>
            <p:ph type="title"/>
          </p:nvPr>
        </p:nvSpPr>
        <p:spPr/>
        <p:txBody>
          <a:bodyPr/>
          <a:lstStyle/>
          <a:p>
            <a:r>
              <a:rPr lang="en-US" dirty="0"/>
              <a:t>Keyboard tuning options and controls</a:t>
            </a:r>
          </a:p>
        </p:txBody>
      </p:sp>
      <p:sp>
        <p:nvSpPr>
          <p:cNvPr id="3" name="Content Placeholder 2">
            <a:extLst>
              <a:ext uri="{FF2B5EF4-FFF2-40B4-BE49-F238E27FC236}">
                <a16:creationId xmlns:a16="http://schemas.microsoft.com/office/drawing/2014/main" id="{7D3CC2BE-C2A9-FB89-B09B-7B8CF033A8F4}"/>
              </a:ext>
            </a:extLst>
          </p:cNvPr>
          <p:cNvSpPr>
            <a:spLocks noGrp="1"/>
          </p:cNvSpPr>
          <p:nvPr>
            <p:ph idx="1"/>
          </p:nvPr>
        </p:nvSpPr>
        <p:spPr/>
        <p:txBody>
          <a:bodyPr>
            <a:normAutofit lnSpcReduction="10000"/>
          </a:bodyPr>
          <a:lstStyle/>
          <a:p>
            <a:r>
              <a:rPr lang="en-US" dirty="0"/>
              <a:t>Width option sets number of notes per doubling of frequency</a:t>
            </a:r>
          </a:p>
          <a:p>
            <a:pPr lvl="1"/>
            <a:r>
              <a:rPr lang="en-US" dirty="0"/>
              <a:t>Preset selections on a knob or user input on a key scaling option screen</a:t>
            </a:r>
          </a:p>
          <a:p>
            <a:pPr lvl="1"/>
            <a:r>
              <a:rPr lang="en-US" dirty="0"/>
              <a:t>Default width: 12 notes per double</a:t>
            </a:r>
          </a:p>
          <a:p>
            <a:r>
              <a:rPr lang="en-US" dirty="0"/>
              <a:t>Math option chooses from log, linear, half-linear, or reciprocal functions</a:t>
            </a:r>
          </a:p>
          <a:p>
            <a:pPr lvl="1"/>
            <a:r>
              <a:rPr lang="en-US" dirty="0"/>
              <a:t>Default math: log tuning</a:t>
            </a:r>
          </a:p>
          <a:p>
            <a:r>
              <a:rPr lang="en-US" dirty="0"/>
              <a:t>Split option can tune the odd keys with a separate, smooth function</a:t>
            </a:r>
          </a:p>
          <a:p>
            <a:pPr lvl="1"/>
            <a:r>
              <a:rPr lang="en-US" dirty="0"/>
              <a:t>Interpolate between frequencies of the 2 nearest full-length keys</a:t>
            </a:r>
          </a:p>
          <a:p>
            <a:pPr lvl="1"/>
            <a:r>
              <a:rPr lang="en-US" dirty="0"/>
              <a:t>Increments = 1/3 and 2/3 for 3:2 keyboard or ¼, ½, and ¾ for 4:3 keyboard</a:t>
            </a:r>
          </a:p>
          <a:p>
            <a:r>
              <a:rPr lang="en-US" dirty="0"/>
              <a:t>Key numbers start with 0 at left using 1 sequence that includes both rows</a:t>
            </a:r>
          </a:p>
          <a:p>
            <a:pPr lvl="1"/>
            <a:r>
              <a:rPr lang="en-US" dirty="0"/>
              <a:t>Even numbers on the wider keys, odd numbers on the short, narrower keys</a:t>
            </a:r>
          </a:p>
          <a:p>
            <a:pPr lvl="1"/>
            <a:r>
              <a:rPr lang="en-US" dirty="0"/>
              <a:t>See next 2 slides</a:t>
            </a:r>
          </a:p>
        </p:txBody>
      </p:sp>
    </p:spTree>
    <p:extLst>
      <p:ext uri="{BB962C8B-B14F-4D97-AF65-F5344CB8AC3E}">
        <p14:creationId xmlns:p14="http://schemas.microsoft.com/office/powerpoint/2010/main" val="113265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1889-5BE4-8C99-B008-476592403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8E654-2C14-9C6A-C0A6-1C1BF758D765}"/>
              </a:ext>
            </a:extLst>
          </p:cNvPr>
          <p:cNvSpPr>
            <a:spLocks noGrp="1"/>
          </p:cNvSpPr>
          <p:nvPr>
            <p:ph type="title"/>
          </p:nvPr>
        </p:nvSpPr>
        <p:spPr>
          <a:xfrm>
            <a:off x="1522414" y="274638"/>
            <a:ext cx="9829798" cy="1096962"/>
          </a:xfrm>
        </p:spPr>
        <p:txBody>
          <a:bodyPr>
            <a:normAutofit/>
          </a:bodyPr>
          <a:lstStyle/>
          <a:p>
            <a:r>
              <a:rPr kumimoji="0" lang="en-US" sz="3200" b="0" i="0" u="none" strike="noStrike" kern="1200" cap="none" spc="0" normalizeH="0" baseline="0" noProof="0" dirty="0">
                <a:ln>
                  <a:noFill/>
                </a:ln>
                <a:solidFill>
                  <a:prstClr val="white"/>
                </a:solidFill>
                <a:effectLst/>
                <a:uLnTx/>
                <a:uFillTx/>
                <a:latin typeface="Euphemia"/>
                <a:ea typeface="+mj-ea"/>
                <a:cs typeface="+mj-cs"/>
              </a:rPr>
              <a:t>Key numbers on the </a:t>
            </a:r>
            <a:r>
              <a:rPr kumimoji="0" lang="en-US" sz="3200" b="0" i="0" u="none" strike="noStrike" kern="1200" cap="none" spc="0" normalizeH="0" baseline="0" noProof="0" dirty="0">
                <a:ln>
                  <a:noFill/>
                </a:ln>
                <a:solidFill>
                  <a:srgbClr val="CF4895">
                    <a:lumMod val="40000"/>
                    <a:lumOff val="60000"/>
                  </a:srgbClr>
                </a:solidFill>
                <a:effectLst/>
                <a:uLnTx/>
                <a:uFillTx/>
                <a:latin typeface="Euphemia"/>
                <a:ea typeface="+mj-ea"/>
                <a:cs typeface="+mj-cs"/>
              </a:rPr>
              <a:t>Angel</a:t>
            </a:r>
            <a:r>
              <a:rPr kumimoji="0" lang="en-US" sz="3200" b="0" i="0" u="none" strike="noStrike" kern="1200" cap="none" spc="0" normalizeH="0" baseline="30000" noProof="0" dirty="0">
                <a:ln>
                  <a:noFill/>
                </a:ln>
                <a:solidFill>
                  <a:srgbClr val="CF4895">
                    <a:lumMod val="40000"/>
                    <a:lumOff val="60000"/>
                  </a:srgbClr>
                </a:solidFill>
                <a:effectLst/>
                <a:uLnTx/>
                <a:uFillTx/>
                <a:latin typeface="Euphemia"/>
                <a:ea typeface="+mj-ea"/>
                <a:cs typeface="+mj-cs"/>
              </a:rPr>
              <a:t>TM</a:t>
            </a:r>
            <a:r>
              <a:rPr kumimoji="0" lang="en-US" sz="3200" b="0" i="0" u="none" strike="noStrike" kern="1200" cap="none" spc="0" normalizeH="0" baseline="0" noProof="0" dirty="0">
                <a:ln>
                  <a:noFill/>
                </a:ln>
                <a:solidFill>
                  <a:prstClr val="white"/>
                </a:solidFill>
                <a:effectLst/>
                <a:uLnTx/>
                <a:uFillTx/>
                <a:latin typeface="Euphemia"/>
                <a:ea typeface="+mj-ea"/>
                <a:cs typeface="+mj-cs"/>
              </a:rPr>
              <a:t> piano 3:2 keyboard</a:t>
            </a:r>
            <a:endParaRPr lang="en-US" dirty="0"/>
          </a:p>
        </p:txBody>
      </p:sp>
      <p:sp>
        <p:nvSpPr>
          <p:cNvPr id="3" name="Rectangle 2">
            <a:extLst>
              <a:ext uri="{FF2B5EF4-FFF2-40B4-BE49-F238E27FC236}">
                <a16:creationId xmlns:a16="http://schemas.microsoft.com/office/drawing/2014/main" id="{BF6B0127-B626-02C4-021E-C14B8983575D}"/>
              </a:ext>
            </a:extLst>
          </p:cNvPr>
          <p:cNvSpPr/>
          <p:nvPr/>
        </p:nvSpPr>
        <p:spPr>
          <a:xfrm>
            <a:off x="755193" y="1828800"/>
            <a:ext cx="11363759" cy="441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4" name="Rectangle 3">
            <a:extLst>
              <a:ext uri="{FF2B5EF4-FFF2-40B4-BE49-F238E27FC236}">
                <a16:creationId xmlns:a16="http://schemas.microsoft.com/office/drawing/2014/main" id="{86186910-C750-0799-47FD-10017A8B6FBC}"/>
              </a:ext>
            </a:extLst>
          </p:cNvPr>
          <p:cNvSpPr/>
          <p:nvPr/>
        </p:nvSpPr>
        <p:spPr>
          <a:xfrm>
            <a:off x="1598612" y="1828800"/>
            <a:ext cx="1066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5" name="Rectangle 4">
            <a:extLst>
              <a:ext uri="{FF2B5EF4-FFF2-40B4-BE49-F238E27FC236}">
                <a16:creationId xmlns:a16="http://schemas.microsoft.com/office/drawing/2014/main" id="{926DEF71-7DF3-7A22-27F8-769B8BF20554}"/>
              </a:ext>
            </a:extLst>
          </p:cNvPr>
          <p:cNvSpPr/>
          <p:nvPr/>
        </p:nvSpPr>
        <p:spPr>
          <a:xfrm>
            <a:off x="3732212" y="1836845"/>
            <a:ext cx="10668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6" name="Rectangle 5">
            <a:extLst>
              <a:ext uri="{FF2B5EF4-FFF2-40B4-BE49-F238E27FC236}">
                <a16:creationId xmlns:a16="http://schemas.microsoft.com/office/drawing/2014/main" id="{9DCA1E9C-4552-F090-3F75-5A435F2DD851}"/>
              </a:ext>
            </a:extLst>
          </p:cNvPr>
          <p:cNvSpPr/>
          <p:nvPr/>
        </p:nvSpPr>
        <p:spPr>
          <a:xfrm>
            <a:off x="2665412" y="1838325"/>
            <a:ext cx="1066800" cy="2133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8" name="Rectangle 7">
            <a:extLst>
              <a:ext uri="{FF2B5EF4-FFF2-40B4-BE49-F238E27FC236}">
                <a16:creationId xmlns:a16="http://schemas.microsoft.com/office/drawing/2014/main" id="{A46866C2-EE35-8DD7-7C25-EF6BD05FB9E0}"/>
              </a:ext>
            </a:extLst>
          </p:cNvPr>
          <p:cNvSpPr/>
          <p:nvPr/>
        </p:nvSpPr>
        <p:spPr>
          <a:xfrm>
            <a:off x="531812" y="1828800"/>
            <a:ext cx="1066800" cy="2133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uphemia"/>
              <a:ea typeface="+mn-ea"/>
              <a:cs typeface="+mn-cs"/>
            </a:endParaRPr>
          </a:p>
        </p:txBody>
      </p:sp>
      <p:sp>
        <p:nvSpPr>
          <p:cNvPr id="9" name="Rectangle 8">
            <a:extLst>
              <a:ext uri="{FF2B5EF4-FFF2-40B4-BE49-F238E27FC236}">
                <a16:creationId xmlns:a16="http://schemas.microsoft.com/office/drawing/2014/main" id="{86D9DB1B-4D44-C186-A616-7E83123D8E60}"/>
              </a:ext>
            </a:extLst>
          </p:cNvPr>
          <p:cNvSpPr/>
          <p:nvPr/>
        </p:nvSpPr>
        <p:spPr>
          <a:xfrm>
            <a:off x="1438827" y="3960920"/>
            <a:ext cx="661809" cy="2286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7DE5A37B-D134-7DE2-C350-60209279A731}"/>
              </a:ext>
            </a:extLst>
          </p:cNvPr>
          <p:cNvSpPr/>
          <p:nvPr/>
        </p:nvSpPr>
        <p:spPr>
          <a:xfrm>
            <a:off x="2836902" y="3970445"/>
            <a:ext cx="681481"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3" name="Rectangle 12">
            <a:extLst>
              <a:ext uri="{FF2B5EF4-FFF2-40B4-BE49-F238E27FC236}">
                <a16:creationId xmlns:a16="http://schemas.microsoft.com/office/drawing/2014/main" id="{C4837CF4-9B32-1FBC-3BE8-1D70053F182F}"/>
              </a:ext>
            </a:extLst>
          </p:cNvPr>
          <p:cNvSpPr/>
          <p:nvPr/>
        </p:nvSpPr>
        <p:spPr>
          <a:xfrm>
            <a:off x="760412" y="3960920"/>
            <a:ext cx="67103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4" name="Rectangle 13">
            <a:extLst>
              <a:ext uri="{FF2B5EF4-FFF2-40B4-BE49-F238E27FC236}">
                <a16:creationId xmlns:a16="http://schemas.microsoft.com/office/drawing/2014/main" id="{4901A47F-E027-69AA-E1A4-C9E8A79B5A8F}"/>
              </a:ext>
            </a:extLst>
          </p:cNvPr>
          <p:cNvSpPr/>
          <p:nvPr/>
        </p:nvSpPr>
        <p:spPr>
          <a:xfrm>
            <a:off x="5878098" y="1828800"/>
            <a:ext cx="1079086" cy="2132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6" name="Rectangle 15">
            <a:extLst>
              <a:ext uri="{FF2B5EF4-FFF2-40B4-BE49-F238E27FC236}">
                <a16:creationId xmlns:a16="http://schemas.microsoft.com/office/drawing/2014/main" id="{80E84628-7A00-DA32-8838-F8D05FD6E614}"/>
              </a:ext>
            </a:extLst>
          </p:cNvPr>
          <p:cNvSpPr/>
          <p:nvPr/>
        </p:nvSpPr>
        <p:spPr>
          <a:xfrm>
            <a:off x="6957184" y="1828800"/>
            <a:ext cx="1079086" cy="21321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7" name="Rectangle 16">
            <a:extLst>
              <a:ext uri="{FF2B5EF4-FFF2-40B4-BE49-F238E27FC236}">
                <a16:creationId xmlns:a16="http://schemas.microsoft.com/office/drawing/2014/main" id="{AA7C65A3-3E31-7B0C-F168-008D86AA007B}"/>
              </a:ext>
            </a:extLst>
          </p:cNvPr>
          <p:cNvSpPr/>
          <p:nvPr/>
        </p:nvSpPr>
        <p:spPr>
          <a:xfrm>
            <a:off x="4807821" y="1828800"/>
            <a:ext cx="1079086" cy="213212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8" name="Rectangle 17">
            <a:extLst>
              <a:ext uri="{FF2B5EF4-FFF2-40B4-BE49-F238E27FC236}">
                <a16:creationId xmlns:a16="http://schemas.microsoft.com/office/drawing/2014/main" id="{B1177DDE-9FE7-783C-5DEF-8C2F9D3B3811}"/>
              </a:ext>
            </a:extLst>
          </p:cNvPr>
          <p:cNvSpPr/>
          <p:nvPr/>
        </p:nvSpPr>
        <p:spPr>
          <a:xfrm>
            <a:off x="10188299" y="1838325"/>
            <a:ext cx="1079086" cy="2132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9" name="Rectangle 18">
            <a:extLst>
              <a:ext uri="{FF2B5EF4-FFF2-40B4-BE49-F238E27FC236}">
                <a16:creationId xmlns:a16="http://schemas.microsoft.com/office/drawing/2014/main" id="{04311C93-6C85-C841-771A-1185299CBC2B}"/>
              </a:ext>
            </a:extLst>
          </p:cNvPr>
          <p:cNvSpPr/>
          <p:nvPr/>
        </p:nvSpPr>
        <p:spPr>
          <a:xfrm>
            <a:off x="9115356" y="1838325"/>
            <a:ext cx="1079086" cy="21321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1" name="Rectangle 20">
            <a:extLst>
              <a:ext uri="{FF2B5EF4-FFF2-40B4-BE49-F238E27FC236}">
                <a16:creationId xmlns:a16="http://schemas.microsoft.com/office/drawing/2014/main" id="{C2418EAA-0DA9-4BE6-9D3D-3EF09286BDF8}"/>
              </a:ext>
            </a:extLst>
          </p:cNvPr>
          <p:cNvSpPr/>
          <p:nvPr/>
        </p:nvSpPr>
        <p:spPr>
          <a:xfrm>
            <a:off x="7122964" y="3960920"/>
            <a:ext cx="76200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4" name="Rectangle 23">
            <a:extLst>
              <a:ext uri="{FF2B5EF4-FFF2-40B4-BE49-F238E27FC236}">
                <a16:creationId xmlns:a16="http://schemas.microsoft.com/office/drawing/2014/main" id="{979D33EF-9BD2-B29F-0FBD-15183922B560}"/>
              </a:ext>
            </a:extLst>
          </p:cNvPr>
          <p:cNvSpPr/>
          <p:nvPr/>
        </p:nvSpPr>
        <p:spPr>
          <a:xfrm>
            <a:off x="8039747" y="1838325"/>
            <a:ext cx="1066800" cy="2132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7" name="Rectangle 6">
            <a:extLst>
              <a:ext uri="{FF2B5EF4-FFF2-40B4-BE49-F238E27FC236}">
                <a16:creationId xmlns:a16="http://schemas.microsoft.com/office/drawing/2014/main" id="{F88D24C7-E26B-A0C8-32BF-AA88E707D339}"/>
              </a:ext>
            </a:extLst>
          </p:cNvPr>
          <p:cNvSpPr/>
          <p:nvPr/>
        </p:nvSpPr>
        <p:spPr>
          <a:xfrm>
            <a:off x="2117242" y="3960920"/>
            <a:ext cx="709791" cy="2286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1" name="Rectangle 10">
            <a:extLst>
              <a:ext uri="{FF2B5EF4-FFF2-40B4-BE49-F238E27FC236}">
                <a16:creationId xmlns:a16="http://schemas.microsoft.com/office/drawing/2014/main" id="{6C80C169-1C0C-CFF0-62A2-DEDFCB6B113D}"/>
              </a:ext>
            </a:extLst>
          </p:cNvPr>
          <p:cNvSpPr/>
          <p:nvPr/>
        </p:nvSpPr>
        <p:spPr>
          <a:xfrm>
            <a:off x="3528252" y="3970445"/>
            <a:ext cx="704241" cy="22860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2" name="Rectangle 11">
            <a:extLst>
              <a:ext uri="{FF2B5EF4-FFF2-40B4-BE49-F238E27FC236}">
                <a16:creationId xmlns:a16="http://schemas.microsoft.com/office/drawing/2014/main" id="{AB1E83B8-7563-3BDC-8B49-0A8E6DE388FE}"/>
              </a:ext>
            </a:extLst>
          </p:cNvPr>
          <p:cNvSpPr/>
          <p:nvPr/>
        </p:nvSpPr>
        <p:spPr>
          <a:xfrm>
            <a:off x="4241302" y="3970445"/>
            <a:ext cx="756512" cy="228600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5" name="Rectangle 14">
            <a:extLst>
              <a:ext uri="{FF2B5EF4-FFF2-40B4-BE49-F238E27FC236}">
                <a16:creationId xmlns:a16="http://schemas.microsoft.com/office/drawing/2014/main" id="{D39BF956-7DB9-9E05-4DFA-2395A48E9A75}"/>
              </a:ext>
            </a:extLst>
          </p:cNvPr>
          <p:cNvSpPr/>
          <p:nvPr/>
        </p:nvSpPr>
        <p:spPr>
          <a:xfrm>
            <a:off x="9314158" y="3960920"/>
            <a:ext cx="681481"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5" name="Rectangle 24">
            <a:extLst>
              <a:ext uri="{FF2B5EF4-FFF2-40B4-BE49-F238E27FC236}">
                <a16:creationId xmlns:a16="http://schemas.microsoft.com/office/drawing/2014/main" id="{ED21668F-ECAE-0A9C-BF7C-B09FC35E7BEC}"/>
              </a:ext>
            </a:extLst>
          </p:cNvPr>
          <p:cNvSpPr/>
          <p:nvPr/>
        </p:nvSpPr>
        <p:spPr>
          <a:xfrm>
            <a:off x="4989364" y="3960920"/>
            <a:ext cx="681481" cy="22860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6" name="Rectangle 25">
            <a:extLst>
              <a:ext uri="{FF2B5EF4-FFF2-40B4-BE49-F238E27FC236}">
                <a16:creationId xmlns:a16="http://schemas.microsoft.com/office/drawing/2014/main" id="{5AC38A96-B16E-6A35-C641-808084017DC9}"/>
              </a:ext>
            </a:extLst>
          </p:cNvPr>
          <p:cNvSpPr/>
          <p:nvPr/>
        </p:nvSpPr>
        <p:spPr>
          <a:xfrm>
            <a:off x="5681200" y="3960920"/>
            <a:ext cx="704241" cy="2286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7" name="Rectangle 26">
            <a:extLst>
              <a:ext uri="{FF2B5EF4-FFF2-40B4-BE49-F238E27FC236}">
                <a16:creationId xmlns:a16="http://schemas.microsoft.com/office/drawing/2014/main" id="{8E16606E-B002-8550-D18F-006E5157099F}"/>
              </a:ext>
            </a:extLst>
          </p:cNvPr>
          <p:cNvSpPr/>
          <p:nvPr/>
        </p:nvSpPr>
        <p:spPr>
          <a:xfrm>
            <a:off x="6357643" y="3970445"/>
            <a:ext cx="756512" cy="2286000"/>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8" name="Rectangle 27">
            <a:extLst>
              <a:ext uri="{FF2B5EF4-FFF2-40B4-BE49-F238E27FC236}">
                <a16:creationId xmlns:a16="http://schemas.microsoft.com/office/drawing/2014/main" id="{EB111FC9-B8E0-9E1B-3E96-0E0DCACDC5D9}"/>
              </a:ext>
            </a:extLst>
          </p:cNvPr>
          <p:cNvSpPr/>
          <p:nvPr/>
        </p:nvSpPr>
        <p:spPr>
          <a:xfrm>
            <a:off x="8550256" y="3960920"/>
            <a:ext cx="756512" cy="2286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9" name="Rectangle 28">
            <a:extLst>
              <a:ext uri="{FF2B5EF4-FFF2-40B4-BE49-F238E27FC236}">
                <a16:creationId xmlns:a16="http://schemas.microsoft.com/office/drawing/2014/main" id="{2C39341B-193C-61B1-F050-25FC4EB18033}"/>
              </a:ext>
            </a:extLst>
          </p:cNvPr>
          <p:cNvSpPr/>
          <p:nvPr/>
        </p:nvSpPr>
        <p:spPr>
          <a:xfrm>
            <a:off x="7854235" y="3970445"/>
            <a:ext cx="704241" cy="2286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0" name="Rectangle 29">
            <a:extLst>
              <a:ext uri="{FF2B5EF4-FFF2-40B4-BE49-F238E27FC236}">
                <a16:creationId xmlns:a16="http://schemas.microsoft.com/office/drawing/2014/main" id="{8A30B73E-BAFD-4EF6-63B3-C0412FC05D63}"/>
              </a:ext>
            </a:extLst>
          </p:cNvPr>
          <p:cNvSpPr/>
          <p:nvPr/>
        </p:nvSpPr>
        <p:spPr>
          <a:xfrm>
            <a:off x="9995639" y="3970445"/>
            <a:ext cx="704241" cy="22860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1" name="Rectangle 30">
            <a:extLst>
              <a:ext uri="{FF2B5EF4-FFF2-40B4-BE49-F238E27FC236}">
                <a16:creationId xmlns:a16="http://schemas.microsoft.com/office/drawing/2014/main" id="{1CB7E776-8A08-943A-A279-9F1774F2CFAD}"/>
              </a:ext>
            </a:extLst>
          </p:cNvPr>
          <p:cNvSpPr/>
          <p:nvPr/>
        </p:nvSpPr>
        <p:spPr>
          <a:xfrm>
            <a:off x="11280514" y="1838325"/>
            <a:ext cx="834599" cy="213212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2" name="Rectangle 31">
            <a:extLst>
              <a:ext uri="{FF2B5EF4-FFF2-40B4-BE49-F238E27FC236}">
                <a16:creationId xmlns:a16="http://schemas.microsoft.com/office/drawing/2014/main" id="{8699EB57-566F-13CA-4C5E-4ED7FDEECD69}"/>
              </a:ext>
            </a:extLst>
          </p:cNvPr>
          <p:cNvSpPr/>
          <p:nvPr/>
        </p:nvSpPr>
        <p:spPr>
          <a:xfrm>
            <a:off x="10677120" y="3970445"/>
            <a:ext cx="756512" cy="2286000"/>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3" name="Rectangle 32">
            <a:extLst>
              <a:ext uri="{FF2B5EF4-FFF2-40B4-BE49-F238E27FC236}">
                <a16:creationId xmlns:a16="http://schemas.microsoft.com/office/drawing/2014/main" id="{5125FAFA-F2B3-7B68-2C56-B2EB6423AA26}"/>
              </a:ext>
            </a:extLst>
          </p:cNvPr>
          <p:cNvSpPr/>
          <p:nvPr/>
        </p:nvSpPr>
        <p:spPr>
          <a:xfrm>
            <a:off x="11437471" y="3960920"/>
            <a:ext cx="681481" cy="22860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0" name="TextBox 19">
            <a:extLst>
              <a:ext uri="{FF2B5EF4-FFF2-40B4-BE49-F238E27FC236}">
                <a16:creationId xmlns:a16="http://schemas.microsoft.com/office/drawing/2014/main" id="{664D9F69-6A55-2604-E4E0-4E1ACBC05634}"/>
              </a:ext>
            </a:extLst>
          </p:cNvPr>
          <p:cNvSpPr txBox="1"/>
          <p:nvPr/>
        </p:nvSpPr>
        <p:spPr>
          <a:xfrm>
            <a:off x="69873" y="3284547"/>
            <a:ext cx="12188825" cy="1508105"/>
          </a:xfrm>
          <a:prstGeom prst="rect">
            <a:avLst/>
          </a:prstGeom>
          <a:noFill/>
        </p:spPr>
        <p:txBody>
          <a:bodyPr wrap="square" rtlCol="0">
            <a:spAutoFit/>
          </a:bodyPr>
          <a:lstStyle/>
          <a:p>
            <a:r>
              <a:rPr lang="en-US" dirty="0"/>
              <a:t>       </a:t>
            </a:r>
            <a:r>
              <a:rPr lang="en-US" sz="3600" dirty="0">
                <a:solidFill>
                  <a:schemeClr val="bg1"/>
                </a:solidFill>
                <a:latin typeface="Arial" panose="020B0604020202020204" pitchFamily="34" charset="0"/>
                <a:cs typeface="Arial" panose="020B0604020202020204" pitchFamily="34" charset="0"/>
              </a:rPr>
              <a:t>0</a:t>
            </a:r>
            <a:r>
              <a:rPr lang="en-US" sz="3600" dirty="0">
                <a:latin typeface="Arial" panose="020B0604020202020204" pitchFamily="34" charset="0"/>
                <a:cs typeface="Arial" panose="020B0604020202020204" pitchFamily="34" charset="0"/>
              </a:rPr>
              <a:t>      2       </a:t>
            </a:r>
            <a:r>
              <a:rPr lang="en-US" sz="3600" dirty="0">
                <a:solidFill>
                  <a:schemeClr val="bg1"/>
                </a:solidFill>
                <a:latin typeface="Arial" panose="020B0604020202020204" pitchFamily="34" charset="0"/>
                <a:cs typeface="Arial" panose="020B0604020202020204" pitchFamily="34" charset="0"/>
              </a:rPr>
              <a:t>4</a:t>
            </a:r>
            <a:r>
              <a:rPr lang="en-US" sz="3600" dirty="0">
                <a:latin typeface="Arial" panose="020B0604020202020204" pitchFamily="34" charset="0"/>
                <a:cs typeface="Arial" panose="020B0604020202020204" pitchFamily="34" charset="0"/>
              </a:rPr>
              <a:t>      6      </a:t>
            </a:r>
            <a:r>
              <a:rPr lang="en-US" sz="3600" dirty="0">
                <a:solidFill>
                  <a:schemeClr val="bg1"/>
                </a:solidFill>
                <a:latin typeface="Arial" panose="020B0604020202020204" pitchFamily="34" charset="0"/>
                <a:cs typeface="Arial" panose="020B0604020202020204" pitchFamily="34" charset="0"/>
              </a:rPr>
              <a:t>8</a:t>
            </a:r>
            <a:r>
              <a:rPr lang="en-US" sz="3600" dirty="0">
                <a:latin typeface="Arial" panose="020B0604020202020204" pitchFamily="34" charset="0"/>
                <a:cs typeface="Arial" panose="020B0604020202020204" pitchFamily="34" charset="0"/>
              </a:rPr>
              <a:t>      10    </a:t>
            </a:r>
            <a:r>
              <a:rPr lang="en-US" sz="3600" dirty="0">
                <a:solidFill>
                  <a:schemeClr val="bg1"/>
                </a:solidFill>
                <a:latin typeface="Arial" panose="020B0604020202020204" pitchFamily="34" charset="0"/>
                <a:cs typeface="Arial" panose="020B0604020202020204" pitchFamily="34" charset="0"/>
              </a:rPr>
              <a:t>12</a:t>
            </a:r>
            <a:r>
              <a:rPr lang="en-US" sz="3600" dirty="0">
                <a:latin typeface="Arial" panose="020B0604020202020204" pitchFamily="34" charset="0"/>
                <a:cs typeface="Arial" panose="020B0604020202020204" pitchFamily="34" charset="0"/>
              </a:rPr>
              <a:t>     14    </a:t>
            </a:r>
            <a:r>
              <a:rPr lang="en-US" sz="3600" dirty="0">
                <a:solidFill>
                  <a:schemeClr val="bg1"/>
                </a:solidFill>
                <a:latin typeface="Arial" panose="020B0604020202020204" pitchFamily="34" charset="0"/>
                <a:cs typeface="Arial" panose="020B0604020202020204" pitchFamily="34" charset="0"/>
              </a:rPr>
              <a:t>16</a:t>
            </a:r>
            <a:r>
              <a:rPr lang="en-US" sz="3600" dirty="0">
                <a:latin typeface="Arial" panose="020B0604020202020204" pitchFamily="34" charset="0"/>
                <a:cs typeface="Arial" panose="020B0604020202020204" pitchFamily="34" charset="0"/>
              </a:rPr>
              <a:t>     18    </a:t>
            </a:r>
            <a:r>
              <a:rPr lang="en-US" sz="3600" dirty="0">
                <a:solidFill>
                  <a:schemeClr val="bg1"/>
                </a:solidFill>
                <a:latin typeface="Arial" panose="020B0604020202020204" pitchFamily="34" charset="0"/>
                <a:cs typeface="Arial" panose="020B0604020202020204" pitchFamily="34" charset="0"/>
              </a:rPr>
              <a:t>20</a:t>
            </a:r>
          </a:p>
          <a:p>
            <a:r>
              <a:rPr lang="en-US" sz="2000" dirty="0">
                <a:latin typeface="Arial" panose="020B0604020202020204" pitchFamily="34" charset="0"/>
                <a:cs typeface="Arial" panose="020B0604020202020204" pitchFamily="34" charset="0"/>
              </a:rPr>
              <a:t> </a:t>
            </a:r>
          </a:p>
          <a:p>
            <a:r>
              <a:rPr lang="en-US" sz="3600" dirty="0">
                <a:latin typeface="Arial" panose="020B0604020202020204" pitchFamily="34" charset="0"/>
                <a:cs typeface="Arial" panose="020B0604020202020204" pitchFamily="34" charset="0"/>
              </a:rPr>
              <a:t>           1    3         5    7         9   11        13  15      17  19</a:t>
            </a:r>
          </a:p>
        </p:txBody>
      </p:sp>
    </p:spTree>
    <p:extLst>
      <p:ext uri="{BB962C8B-B14F-4D97-AF65-F5344CB8AC3E}">
        <p14:creationId xmlns:p14="http://schemas.microsoft.com/office/powerpoint/2010/main" val="2887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FF23-1A6C-3990-DB91-22FE3B8140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0DAAF-7E98-817D-E9FD-4987C5B75F66}"/>
              </a:ext>
            </a:extLst>
          </p:cNvPr>
          <p:cNvSpPr>
            <a:spLocks noGrp="1"/>
          </p:cNvSpPr>
          <p:nvPr>
            <p:ph type="title"/>
          </p:nvPr>
        </p:nvSpPr>
        <p:spPr>
          <a:xfrm>
            <a:off x="1522414" y="274638"/>
            <a:ext cx="9372598" cy="1096962"/>
          </a:xfrm>
        </p:spPr>
        <p:txBody>
          <a:bodyPr/>
          <a:lstStyle/>
          <a:p>
            <a:r>
              <a:rPr kumimoji="0" lang="en-US" sz="3200" b="0" i="0" u="none" strike="noStrike" kern="1200" cap="none" spc="0" normalizeH="0" baseline="0" noProof="0" dirty="0">
                <a:ln>
                  <a:noFill/>
                </a:ln>
                <a:solidFill>
                  <a:prstClr val="white"/>
                </a:solidFill>
                <a:effectLst/>
                <a:uLnTx/>
                <a:uFillTx/>
                <a:latin typeface="Euphemia"/>
                <a:ea typeface="+mj-ea"/>
                <a:cs typeface="+mj-cs"/>
              </a:rPr>
              <a:t>Key numbers on the </a:t>
            </a:r>
            <a:r>
              <a:rPr kumimoji="0" lang="en-US" sz="3200" b="0" i="0" u="none" strike="noStrike" kern="1200" cap="none" spc="0" normalizeH="0" baseline="0" noProof="0" dirty="0">
                <a:ln>
                  <a:noFill/>
                </a:ln>
                <a:solidFill>
                  <a:srgbClr val="CF4895">
                    <a:lumMod val="40000"/>
                    <a:lumOff val="60000"/>
                  </a:srgbClr>
                </a:solidFill>
                <a:effectLst/>
                <a:uLnTx/>
                <a:uFillTx/>
                <a:latin typeface="Euphemia"/>
                <a:ea typeface="+mj-ea"/>
                <a:cs typeface="+mj-cs"/>
              </a:rPr>
              <a:t>Elexys</a:t>
            </a:r>
            <a:r>
              <a:rPr kumimoji="0" lang="en-US" sz="3200" b="0" i="0" u="none" strike="noStrike" kern="1200" cap="none" spc="0" normalizeH="0" baseline="30000" noProof="0" dirty="0">
                <a:ln>
                  <a:noFill/>
                </a:ln>
                <a:solidFill>
                  <a:srgbClr val="CF4895">
                    <a:lumMod val="40000"/>
                    <a:lumOff val="60000"/>
                  </a:srgbClr>
                </a:solidFill>
                <a:effectLst/>
                <a:uLnTx/>
                <a:uFillTx/>
                <a:latin typeface="Euphemia"/>
                <a:ea typeface="+mj-ea"/>
                <a:cs typeface="+mj-cs"/>
              </a:rPr>
              <a:t>TM</a:t>
            </a:r>
            <a:r>
              <a:rPr kumimoji="0" lang="en-US" sz="3200" b="0" i="0" u="none" strike="noStrike" kern="1200" cap="none" spc="0" normalizeH="0" baseline="0" noProof="0" dirty="0">
                <a:ln>
                  <a:noFill/>
                </a:ln>
                <a:solidFill>
                  <a:prstClr val="white"/>
                </a:solidFill>
                <a:effectLst/>
                <a:uLnTx/>
                <a:uFillTx/>
                <a:latin typeface="Euphemia"/>
                <a:ea typeface="+mj-ea"/>
                <a:cs typeface="+mj-cs"/>
              </a:rPr>
              <a:t> piano 4:3 keyboard</a:t>
            </a:r>
            <a:endParaRPr lang="en-US" dirty="0"/>
          </a:p>
        </p:txBody>
      </p:sp>
      <p:sp>
        <p:nvSpPr>
          <p:cNvPr id="3" name="Rectangle 2">
            <a:extLst>
              <a:ext uri="{FF2B5EF4-FFF2-40B4-BE49-F238E27FC236}">
                <a16:creationId xmlns:a16="http://schemas.microsoft.com/office/drawing/2014/main" id="{28F0BD35-4B40-E11A-C46A-52DE8485E2E9}"/>
              </a:ext>
            </a:extLst>
          </p:cNvPr>
          <p:cNvSpPr/>
          <p:nvPr/>
        </p:nvSpPr>
        <p:spPr>
          <a:xfrm>
            <a:off x="531812" y="1828800"/>
            <a:ext cx="10741716" cy="441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4" name="Rectangle 3">
            <a:extLst>
              <a:ext uri="{FF2B5EF4-FFF2-40B4-BE49-F238E27FC236}">
                <a16:creationId xmlns:a16="http://schemas.microsoft.com/office/drawing/2014/main" id="{BE44B23B-2DA1-CA76-ACF8-0CBA4FE1167D}"/>
              </a:ext>
            </a:extLst>
          </p:cNvPr>
          <p:cNvSpPr/>
          <p:nvPr/>
        </p:nvSpPr>
        <p:spPr>
          <a:xfrm>
            <a:off x="1598612" y="1828800"/>
            <a:ext cx="1066800" cy="21336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5" name="Rectangle 4">
            <a:extLst>
              <a:ext uri="{FF2B5EF4-FFF2-40B4-BE49-F238E27FC236}">
                <a16:creationId xmlns:a16="http://schemas.microsoft.com/office/drawing/2014/main" id="{DF3E31D0-1889-E951-57F5-03279FBD38CA}"/>
              </a:ext>
            </a:extLst>
          </p:cNvPr>
          <p:cNvSpPr/>
          <p:nvPr/>
        </p:nvSpPr>
        <p:spPr>
          <a:xfrm>
            <a:off x="2665412" y="1828800"/>
            <a:ext cx="1066800" cy="2133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6" name="Rectangle 5">
            <a:extLst>
              <a:ext uri="{FF2B5EF4-FFF2-40B4-BE49-F238E27FC236}">
                <a16:creationId xmlns:a16="http://schemas.microsoft.com/office/drawing/2014/main" id="{72223E49-5323-A8C1-7978-2BFC1B508868}"/>
              </a:ext>
            </a:extLst>
          </p:cNvPr>
          <p:cNvSpPr/>
          <p:nvPr/>
        </p:nvSpPr>
        <p:spPr>
          <a:xfrm>
            <a:off x="3732212" y="1828800"/>
            <a:ext cx="1066800" cy="2133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8" name="Rectangle 7">
            <a:extLst>
              <a:ext uri="{FF2B5EF4-FFF2-40B4-BE49-F238E27FC236}">
                <a16:creationId xmlns:a16="http://schemas.microsoft.com/office/drawing/2014/main" id="{4388570F-ED22-6018-CBDF-D88BA1CDD86A}"/>
              </a:ext>
            </a:extLst>
          </p:cNvPr>
          <p:cNvSpPr/>
          <p:nvPr/>
        </p:nvSpPr>
        <p:spPr>
          <a:xfrm>
            <a:off x="531812" y="1828800"/>
            <a:ext cx="1066800" cy="2133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9" name="Rectangle 8">
            <a:extLst>
              <a:ext uri="{FF2B5EF4-FFF2-40B4-BE49-F238E27FC236}">
                <a16:creationId xmlns:a16="http://schemas.microsoft.com/office/drawing/2014/main" id="{6454F847-0BA9-FB05-3A24-EF9EC646D7DB}"/>
              </a:ext>
            </a:extLst>
          </p:cNvPr>
          <p:cNvSpPr/>
          <p:nvPr/>
        </p:nvSpPr>
        <p:spPr>
          <a:xfrm>
            <a:off x="2284412" y="3960920"/>
            <a:ext cx="7620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99AE1653-A970-B7E4-AAC1-02A496B6ACD2}"/>
              </a:ext>
            </a:extLst>
          </p:cNvPr>
          <p:cNvSpPr/>
          <p:nvPr/>
        </p:nvSpPr>
        <p:spPr>
          <a:xfrm>
            <a:off x="3884612" y="3960920"/>
            <a:ext cx="762000"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3" name="Rectangle 12">
            <a:extLst>
              <a:ext uri="{FF2B5EF4-FFF2-40B4-BE49-F238E27FC236}">
                <a16:creationId xmlns:a16="http://schemas.microsoft.com/office/drawing/2014/main" id="{C8D1625D-8D64-C1CC-5313-9FEC0AE0AF62}"/>
              </a:ext>
            </a:extLst>
          </p:cNvPr>
          <p:cNvSpPr/>
          <p:nvPr/>
        </p:nvSpPr>
        <p:spPr>
          <a:xfrm>
            <a:off x="684212" y="3960920"/>
            <a:ext cx="76200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4" name="Rectangle 13">
            <a:extLst>
              <a:ext uri="{FF2B5EF4-FFF2-40B4-BE49-F238E27FC236}">
                <a16:creationId xmlns:a16="http://schemas.microsoft.com/office/drawing/2014/main" id="{B2215B82-664F-2B01-E519-1E12EF1C055F}"/>
              </a:ext>
            </a:extLst>
          </p:cNvPr>
          <p:cNvSpPr/>
          <p:nvPr/>
        </p:nvSpPr>
        <p:spPr>
          <a:xfrm>
            <a:off x="5878098" y="1828800"/>
            <a:ext cx="1079086" cy="213212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6" name="Rectangle 15">
            <a:extLst>
              <a:ext uri="{FF2B5EF4-FFF2-40B4-BE49-F238E27FC236}">
                <a16:creationId xmlns:a16="http://schemas.microsoft.com/office/drawing/2014/main" id="{E5D57CE3-0BC6-8360-9204-9D6E2E27EC0C}"/>
              </a:ext>
            </a:extLst>
          </p:cNvPr>
          <p:cNvSpPr/>
          <p:nvPr/>
        </p:nvSpPr>
        <p:spPr>
          <a:xfrm>
            <a:off x="6957184" y="1828800"/>
            <a:ext cx="1079086" cy="21321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7" name="Rectangle 16">
            <a:extLst>
              <a:ext uri="{FF2B5EF4-FFF2-40B4-BE49-F238E27FC236}">
                <a16:creationId xmlns:a16="http://schemas.microsoft.com/office/drawing/2014/main" id="{1ED7189A-3E69-008D-F4C7-A2531C2E6E06}"/>
              </a:ext>
            </a:extLst>
          </p:cNvPr>
          <p:cNvSpPr/>
          <p:nvPr/>
        </p:nvSpPr>
        <p:spPr>
          <a:xfrm>
            <a:off x="8036270" y="1828800"/>
            <a:ext cx="1079086" cy="213212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8" name="Rectangle 17">
            <a:extLst>
              <a:ext uri="{FF2B5EF4-FFF2-40B4-BE49-F238E27FC236}">
                <a16:creationId xmlns:a16="http://schemas.microsoft.com/office/drawing/2014/main" id="{407F0C3D-045E-4466-B56D-6A1BD4C5C5A4}"/>
              </a:ext>
            </a:extLst>
          </p:cNvPr>
          <p:cNvSpPr/>
          <p:nvPr/>
        </p:nvSpPr>
        <p:spPr>
          <a:xfrm>
            <a:off x="9115356" y="1828800"/>
            <a:ext cx="1079086" cy="21321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9" name="Rectangle 18">
            <a:extLst>
              <a:ext uri="{FF2B5EF4-FFF2-40B4-BE49-F238E27FC236}">
                <a16:creationId xmlns:a16="http://schemas.microsoft.com/office/drawing/2014/main" id="{C3127605-7F59-9088-1B6B-7615BC62C416}"/>
              </a:ext>
            </a:extLst>
          </p:cNvPr>
          <p:cNvSpPr/>
          <p:nvPr/>
        </p:nvSpPr>
        <p:spPr>
          <a:xfrm>
            <a:off x="10194442" y="1828800"/>
            <a:ext cx="1079086" cy="21321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0" name="Rectangle 19">
            <a:extLst>
              <a:ext uri="{FF2B5EF4-FFF2-40B4-BE49-F238E27FC236}">
                <a16:creationId xmlns:a16="http://schemas.microsoft.com/office/drawing/2014/main" id="{61476ECC-53FD-E25B-4A18-0A3C5F1CFDC6}"/>
              </a:ext>
            </a:extLst>
          </p:cNvPr>
          <p:cNvSpPr/>
          <p:nvPr/>
        </p:nvSpPr>
        <p:spPr>
          <a:xfrm>
            <a:off x="5484812" y="3960920"/>
            <a:ext cx="838200" cy="2286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1" name="Rectangle 20">
            <a:extLst>
              <a:ext uri="{FF2B5EF4-FFF2-40B4-BE49-F238E27FC236}">
                <a16:creationId xmlns:a16="http://schemas.microsoft.com/office/drawing/2014/main" id="{029CDB9C-5FFD-7F2E-FAE7-C40F66153AC7}"/>
              </a:ext>
            </a:extLst>
          </p:cNvPr>
          <p:cNvSpPr/>
          <p:nvPr/>
        </p:nvSpPr>
        <p:spPr>
          <a:xfrm>
            <a:off x="7122964" y="3960920"/>
            <a:ext cx="76200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2" name="Rectangle 21">
            <a:extLst>
              <a:ext uri="{FF2B5EF4-FFF2-40B4-BE49-F238E27FC236}">
                <a16:creationId xmlns:a16="http://schemas.microsoft.com/office/drawing/2014/main" id="{D3D0589A-CF02-F498-C85A-B9AA4B4AF0D3}"/>
              </a:ext>
            </a:extLst>
          </p:cNvPr>
          <p:cNvSpPr/>
          <p:nvPr/>
        </p:nvSpPr>
        <p:spPr>
          <a:xfrm>
            <a:off x="8670442" y="3960920"/>
            <a:ext cx="85297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3" name="Rectangle 22">
            <a:extLst>
              <a:ext uri="{FF2B5EF4-FFF2-40B4-BE49-F238E27FC236}">
                <a16:creationId xmlns:a16="http://schemas.microsoft.com/office/drawing/2014/main" id="{5CB80577-C0C1-8C79-EF07-E7287F33531F}"/>
              </a:ext>
            </a:extLst>
          </p:cNvPr>
          <p:cNvSpPr/>
          <p:nvPr/>
        </p:nvSpPr>
        <p:spPr>
          <a:xfrm>
            <a:off x="10361612" y="3960920"/>
            <a:ext cx="762000"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4" name="Rectangle 23">
            <a:extLst>
              <a:ext uri="{FF2B5EF4-FFF2-40B4-BE49-F238E27FC236}">
                <a16:creationId xmlns:a16="http://schemas.microsoft.com/office/drawing/2014/main" id="{C7F6A1EF-2A8B-2EDB-AEEE-EFBB2D19C7E2}"/>
              </a:ext>
            </a:extLst>
          </p:cNvPr>
          <p:cNvSpPr/>
          <p:nvPr/>
        </p:nvSpPr>
        <p:spPr>
          <a:xfrm>
            <a:off x="4799012" y="1828800"/>
            <a:ext cx="1066800" cy="213212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7" name="TextBox 6">
            <a:extLst>
              <a:ext uri="{FF2B5EF4-FFF2-40B4-BE49-F238E27FC236}">
                <a16:creationId xmlns:a16="http://schemas.microsoft.com/office/drawing/2014/main" id="{D44BBFD0-CC2D-C8DF-3436-29745776DF0E}"/>
              </a:ext>
            </a:extLst>
          </p:cNvPr>
          <p:cNvSpPr txBox="1"/>
          <p:nvPr/>
        </p:nvSpPr>
        <p:spPr>
          <a:xfrm>
            <a:off x="69873" y="3284547"/>
            <a:ext cx="12188825" cy="1508105"/>
          </a:xfrm>
          <a:prstGeom prst="rect">
            <a:avLst/>
          </a:prstGeom>
          <a:noFill/>
        </p:spPr>
        <p:txBody>
          <a:bodyPr wrap="square" rtlCol="0">
            <a:spAutoFit/>
          </a:bodyPr>
          <a:lstStyle/>
          <a:p>
            <a:r>
              <a:rPr lang="en-US" dirty="0"/>
              <a:t>       </a:t>
            </a:r>
            <a:r>
              <a:rPr lang="en-US" sz="3600" b="1" dirty="0">
                <a:solidFill>
                  <a:schemeClr val="bg1"/>
                </a:solidFill>
                <a:latin typeface="Arial" panose="020B0604020202020204" pitchFamily="34" charset="0"/>
                <a:cs typeface="Arial" panose="020B0604020202020204" pitchFamily="34" charset="0"/>
              </a:rPr>
              <a:t>0      2       4      6      8      10    12     14    16     18</a:t>
            </a:r>
          </a:p>
          <a:p>
            <a:r>
              <a:rPr lang="en-US" sz="2000" dirty="0">
                <a:latin typeface="Arial" panose="020B0604020202020204" pitchFamily="34" charset="0"/>
                <a:cs typeface="Arial" panose="020B0604020202020204" pitchFamily="34" charset="0"/>
              </a:rPr>
              <a:t> </a:t>
            </a:r>
          </a:p>
          <a:p>
            <a:r>
              <a:rPr lang="en-US" sz="3600" dirty="0">
                <a:latin typeface="Arial" panose="020B0604020202020204" pitchFamily="34" charset="0"/>
                <a:cs typeface="Arial" panose="020B0604020202020204" pitchFamily="34" charset="0"/>
              </a:rPr>
              <a:t>            1    3     5           7    9   11         13   15   17 </a:t>
            </a:r>
          </a:p>
        </p:txBody>
      </p:sp>
    </p:spTree>
    <p:extLst>
      <p:ext uri="{BB962C8B-B14F-4D97-AF65-F5344CB8AC3E}">
        <p14:creationId xmlns:p14="http://schemas.microsoft.com/office/powerpoint/2010/main" val="293651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F7D4-D1D1-5257-11B6-F8F798A861A8}"/>
              </a:ext>
            </a:extLst>
          </p:cNvPr>
          <p:cNvSpPr>
            <a:spLocks noGrp="1"/>
          </p:cNvSpPr>
          <p:nvPr>
            <p:ph type="title"/>
          </p:nvPr>
        </p:nvSpPr>
        <p:spPr/>
        <p:txBody>
          <a:bodyPr/>
          <a:lstStyle/>
          <a:p>
            <a:r>
              <a:rPr lang="en-US" dirty="0"/>
              <a:t>Example of width and split options</a:t>
            </a:r>
          </a:p>
        </p:txBody>
      </p:sp>
      <p:sp>
        <p:nvSpPr>
          <p:cNvPr id="3" name="Content Placeholder 2">
            <a:extLst>
              <a:ext uri="{FF2B5EF4-FFF2-40B4-BE49-F238E27FC236}">
                <a16:creationId xmlns:a16="http://schemas.microsoft.com/office/drawing/2014/main" id="{7833F22F-C8BA-FE8D-0094-35B9E0D464F2}"/>
              </a:ext>
            </a:extLst>
          </p:cNvPr>
          <p:cNvSpPr>
            <a:spLocks noGrp="1"/>
          </p:cNvSpPr>
          <p:nvPr>
            <p:ph idx="1"/>
          </p:nvPr>
        </p:nvSpPr>
        <p:spPr/>
        <p:txBody>
          <a:bodyPr/>
          <a:lstStyle/>
          <a:p>
            <a:r>
              <a:rPr lang="en-US" dirty="0"/>
              <a:t>Choose width = 8, math = linear, keyboard = 3:2</a:t>
            </a:r>
          </a:p>
          <a:p>
            <a:pPr lvl="1"/>
            <a:r>
              <a:rPr lang="en-US" dirty="0"/>
              <a:t>Back row key frequencies 1, 1.25, 1.5, 1.75, 2 with ratios 4:5:6:7:8</a:t>
            </a:r>
          </a:p>
          <a:p>
            <a:pPr lvl="1"/>
            <a:r>
              <a:rPr lang="en-US" dirty="0"/>
              <a:t>Front row keys 1, 1.125, 1.375, 1.5, 1.625, 1.875, 2 with ratios 8:9:11:12:13:15:16</a:t>
            </a:r>
          </a:p>
          <a:p>
            <a:pPr lvl="1"/>
            <a:r>
              <a:rPr lang="en-US" dirty="0"/>
              <a:t>Or split the odd keys in the front row into evenly spaced frequencies</a:t>
            </a:r>
          </a:p>
          <a:p>
            <a:pPr lvl="1"/>
            <a:r>
              <a:rPr lang="en-US" dirty="0"/>
              <a:t>Front row keys 1, 1.167, 1.333, 1.5, 1.667, 1.833, 2 with ratios 6:7:8:9:10:11:12</a:t>
            </a:r>
          </a:p>
          <a:p>
            <a:r>
              <a:rPr lang="en-US" dirty="0"/>
              <a:t>Goals of tuning are</a:t>
            </a:r>
          </a:p>
          <a:p>
            <a:pPr lvl="1"/>
            <a:r>
              <a:rPr lang="en-US" dirty="0"/>
              <a:t>Keys next to each other should sound good when played together</a:t>
            </a:r>
          </a:p>
          <a:p>
            <a:pPr lvl="1"/>
            <a:r>
              <a:rPr lang="en-US" dirty="0"/>
              <a:t>Step sizes should be smooth with nice ratios instead of half and full steps</a:t>
            </a:r>
          </a:p>
          <a:p>
            <a:r>
              <a:rPr lang="en-US" dirty="0"/>
              <a:t>Half-linear tuning options </a:t>
            </a:r>
            <a:r>
              <a:rPr lang="en-US"/>
              <a:t>for splitting </a:t>
            </a:r>
            <a:r>
              <a:rPr lang="en-US" dirty="0"/>
              <a:t>each double are on the next slide</a:t>
            </a:r>
          </a:p>
          <a:p>
            <a:pPr lvl="1"/>
            <a:r>
              <a:rPr lang="en-US" dirty="0"/>
              <a:t>Number of keys in each segment and frequency increases for those keys</a:t>
            </a:r>
          </a:p>
          <a:p>
            <a:endParaRPr lang="en-US" dirty="0"/>
          </a:p>
        </p:txBody>
      </p:sp>
    </p:spTree>
    <p:extLst>
      <p:ext uri="{BB962C8B-B14F-4D97-AF65-F5344CB8AC3E}">
        <p14:creationId xmlns:p14="http://schemas.microsoft.com/office/powerpoint/2010/main" val="142972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113C-F7C8-54C0-AD9F-16E8F3E6B6C2}"/>
              </a:ext>
            </a:extLst>
          </p:cNvPr>
          <p:cNvSpPr>
            <a:spLocks noGrp="1"/>
          </p:cNvSpPr>
          <p:nvPr>
            <p:ph type="title"/>
          </p:nvPr>
        </p:nvSpPr>
        <p:spPr/>
        <p:txBody>
          <a:bodyPr/>
          <a:lstStyle/>
          <a:p>
            <a:r>
              <a:rPr lang="en-US" dirty="0"/>
              <a:t>Half-linear tuning choices for varying widths</a:t>
            </a:r>
          </a:p>
        </p:txBody>
      </p:sp>
      <p:graphicFrame>
        <p:nvGraphicFramePr>
          <p:cNvPr id="6" name="Content Placeholder 5">
            <a:extLst>
              <a:ext uri="{FF2B5EF4-FFF2-40B4-BE49-F238E27FC236}">
                <a16:creationId xmlns:a16="http://schemas.microsoft.com/office/drawing/2014/main" id="{E6A75268-2BDA-2CA1-229C-725A4EE805E9}"/>
              </a:ext>
            </a:extLst>
          </p:cNvPr>
          <p:cNvGraphicFramePr>
            <a:graphicFrameLocks noGrp="1"/>
          </p:cNvGraphicFramePr>
          <p:nvPr>
            <p:ph sz="half" idx="2"/>
            <p:extLst>
              <p:ext uri="{D42A27DB-BD31-4B8C-83A1-F6EECF244321}">
                <p14:modId xmlns:p14="http://schemas.microsoft.com/office/powerpoint/2010/main" val="335133003"/>
              </p:ext>
            </p:extLst>
          </p:nvPr>
        </p:nvGraphicFramePr>
        <p:xfrm>
          <a:off x="6249988" y="1905000"/>
          <a:ext cx="4416423" cy="4079240"/>
        </p:xfrm>
        <a:graphic>
          <a:graphicData uri="http://schemas.openxmlformats.org/drawingml/2006/table">
            <a:tbl>
              <a:tblPr firstRow="1" bandRow="1">
                <a:tableStyleId>{6E25E649-3F16-4E02-A733-19D2CDBF48F0}</a:tableStyleId>
              </a:tblPr>
              <a:tblGrid>
                <a:gridCol w="835024">
                  <a:extLst>
                    <a:ext uri="{9D8B030D-6E8A-4147-A177-3AD203B41FA5}">
                      <a16:colId xmlns:a16="http://schemas.microsoft.com/office/drawing/2014/main" val="3854838560"/>
                    </a:ext>
                  </a:extLst>
                </a:gridCol>
                <a:gridCol w="1447800">
                  <a:extLst>
                    <a:ext uri="{9D8B030D-6E8A-4147-A177-3AD203B41FA5}">
                      <a16:colId xmlns:a16="http://schemas.microsoft.com/office/drawing/2014/main" val="3535496461"/>
                    </a:ext>
                  </a:extLst>
                </a:gridCol>
                <a:gridCol w="2133599">
                  <a:extLst>
                    <a:ext uri="{9D8B030D-6E8A-4147-A177-3AD203B41FA5}">
                      <a16:colId xmlns:a16="http://schemas.microsoft.com/office/drawing/2014/main" val="3688913175"/>
                    </a:ext>
                  </a:extLst>
                </a:gridCol>
              </a:tblGrid>
              <a:tr h="370840">
                <a:tc>
                  <a:txBody>
                    <a:bodyPr/>
                    <a:lstStyle/>
                    <a:p>
                      <a:pPr algn="ctr"/>
                      <a:r>
                        <a:rPr lang="en-US" dirty="0"/>
                        <a:t>Width</a:t>
                      </a:r>
                    </a:p>
                  </a:txBody>
                  <a:tcPr/>
                </a:tc>
                <a:tc>
                  <a:txBody>
                    <a:bodyPr/>
                    <a:lstStyle/>
                    <a:p>
                      <a:pPr algn="ctr"/>
                      <a:r>
                        <a:rPr lang="en-US" dirty="0"/>
                        <a:t>Keys / half</a:t>
                      </a:r>
                    </a:p>
                  </a:txBody>
                  <a:tcPr/>
                </a:tc>
                <a:tc>
                  <a:txBody>
                    <a:bodyPr/>
                    <a:lstStyle/>
                    <a:p>
                      <a:pPr algn="ctr"/>
                      <a:r>
                        <a:rPr lang="en-US" dirty="0"/>
                        <a:t>Increments</a:t>
                      </a:r>
                    </a:p>
                  </a:txBody>
                  <a:tcPr/>
                </a:tc>
                <a:extLst>
                  <a:ext uri="{0D108BD9-81ED-4DB2-BD59-A6C34878D82A}">
                    <a16:rowId xmlns:a16="http://schemas.microsoft.com/office/drawing/2014/main" val="2570992966"/>
                  </a:ext>
                </a:extLst>
              </a:tr>
              <a:tr h="370840">
                <a:tc>
                  <a:txBody>
                    <a:bodyPr/>
                    <a:lstStyle/>
                    <a:p>
                      <a:pPr algn="ctr"/>
                      <a:r>
                        <a:rPr lang="en-US" dirty="0"/>
                        <a:t>15</a:t>
                      </a:r>
                    </a:p>
                  </a:txBody>
                  <a:tcPr/>
                </a:tc>
                <a:tc>
                  <a:txBody>
                    <a:bodyPr/>
                    <a:lstStyle/>
                    <a:p>
                      <a:pPr algn="ctr"/>
                      <a:r>
                        <a:rPr lang="en-US" dirty="0"/>
                        <a:t>9, 6</a:t>
                      </a:r>
                    </a:p>
                  </a:txBody>
                  <a:tcPr/>
                </a:tc>
                <a:tc>
                  <a:txBody>
                    <a:bodyPr/>
                    <a:lstStyle/>
                    <a:p>
                      <a:pPr algn="ctr"/>
                      <a:r>
                        <a:rPr lang="en-US" dirty="0"/>
                        <a:t>1/6, 1/4</a:t>
                      </a:r>
                    </a:p>
                  </a:txBody>
                  <a:tcPr/>
                </a:tc>
                <a:extLst>
                  <a:ext uri="{0D108BD9-81ED-4DB2-BD59-A6C34878D82A}">
                    <a16:rowId xmlns:a16="http://schemas.microsoft.com/office/drawing/2014/main" val="1851649410"/>
                  </a:ext>
                </a:extLst>
              </a:tr>
              <a:tr h="370840">
                <a:tc>
                  <a:txBody>
                    <a:bodyPr/>
                    <a:lstStyle/>
                    <a:p>
                      <a:pPr algn="ctr"/>
                      <a:r>
                        <a:rPr lang="en-US" dirty="0"/>
                        <a:t>16</a:t>
                      </a:r>
                    </a:p>
                  </a:txBody>
                  <a:tcPr/>
                </a:tc>
                <a:tc>
                  <a:txBody>
                    <a:bodyPr/>
                    <a:lstStyle/>
                    <a:p>
                      <a:pPr algn="ctr"/>
                      <a:r>
                        <a:rPr lang="en-US" dirty="0"/>
                        <a:t>10, 6</a:t>
                      </a:r>
                    </a:p>
                  </a:txBody>
                  <a:tcPr/>
                </a:tc>
                <a:tc>
                  <a:txBody>
                    <a:bodyPr/>
                    <a:lstStyle/>
                    <a:p>
                      <a:pPr algn="ctr"/>
                      <a:r>
                        <a:rPr lang="en-US" dirty="0"/>
                        <a:t>1/20, 1/12</a:t>
                      </a:r>
                    </a:p>
                  </a:txBody>
                  <a:tcPr/>
                </a:tc>
                <a:extLst>
                  <a:ext uri="{0D108BD9-81ED-4DB2-BD59-A6C34878D82A}">
                    <a16:rowId xmlns:a16="http://schemas.microsoft.com/office/drawing/2014/main" val="3044939920"/>
                  </a:ext>
                </a:extLst>
              </a:tr>
              <a:tr h="370840">
                <a:tc>
                  <a:txBody>
                    <a:bodyPr/>
                    <a:lstStyle/>
                    <a:p>
                      <a:pPr algn="ctr"/>
                      <a:r>
                        <a:rPr lang="en-US" dirty="0"/>
                        <a:t>17</a:t>
                      </a:r>
                    </a:p>
                  </a:txBody>
                  <a:tcPr/>
                </a:tc>
                <a:tc>
                  <a:txBody>
                    <a:bodyPr/>
                    <a:lstStyle/>
                    <a:p>
                      <a:pPr algn="ctr"/>
                      <a:r>
                        <a:rPr lang="en-US" dirty="0"/>
                        <a:t>10, 7</a:t>
                      </a:r>
                    </a:p>
                  </a:txBody>
                  <a:tcPr/>
                </a:tc>
                <a:tc>
                  <a:txBody>
                    <a:bodyPr/>
                    <a:lstStyle/>
                    <a:p>
                      <a:pPr algn="ctr"/>
                      <a:r>
                        <a:rPr lang="en-US" dirty="0"/>
                        <a:t>1/20, 1/14</a:t>
                      </a:r>
                    </a:p>
                  </a:txBody>
                  <a:tcPr/>
                </a:tc>
                <a:extLst>
                  <a:ext uri="{0D108BD9-81ED-4DB2-BD59-A6C34878D82A}">
                    <a16:rowId xmlns:a16="http://schemas.microsoft.com/office/drawing/2014/main" val="2416442918"/>
                  </a:ext>
                </a:extLst>
              </a:tr>
              <a:tr h="370840">
                <a:tc>
                  <a:txBody>
                    <a:bodyPr/>
                    <a:lstStyle/>
                    <a:p>
                      <a:pPr algn="ctr"/>
                      <a:r>
                        <a:rPr lang="en-US" dirty="0"/>
                        <a:t>18</a:t>
                      </a:r>
                    </a:p>
                  </a:txBody>
                  <a:tcPr/>
                </a:tc>
                <a:tc>
                  <a:txBody>
                    <a:bodyPr/>
                    <a:lstStyle/>
                    <a:p>
                      <a:pPr algn="ctr"/>
                      <a:r>
                        <a:rPr lang="en-US" dirty="0"/>
                        <a:t>10, 8</a:t>
                      </a:r>
                    </a:p>
                  </a:txBody>
                  <a:tcPr/>
                </a:tc>
                <a:tc>
                  <a:txBody>
                    <a:bodyPr/>
                    <a:lstStyle/>
                    <a:p>
                      <a:pPr algn="ctr"/>
                      <a:r>
                        <a:rPr lang="en-US" dirty="0"/>
                        <a:t>1/20, 1/16</a:t>
                      </a:r>
                    </a:p>
                  </a:txBody>
                  <a:tcPr/>
                </a:tc>
                <a:extLst>
                  <a:ext uri="{0D108BD9-81ED-4DB2-BD59-A6C34878D82A}">
                    <a16:rowId xmlns:a16="http://schemas.microsoft.com/office/drawing/2014/main" val="4028900473"/>
                  </a:ext>
                </a:extLst>
              </a:tr>
              <a:tr h="370840">
                <a:tc>
                  <a:txBody>
                    <a:bodyPr/>
                    <a:lstStyle/>
                    <a:p>
                      <a:pPr algn="ctr"/>
                      <a:r>
                        <a:rPr lang="en-US" dirty="0"/>
                        <a:t>19</a:t>
                      </a:r>
                    </a:p>
                  </a:txBody>
                  <a:tcPr/>
                </a:tc>
                <a:tc>
                  <a:txBody>
                    <a:bodyPr/>
                    <a:lstStyle/>
                    <a:p>
                      <a:pPr algn="ctr"/>
                      <a:r>
                        <a:rPr lang="en-US" dirty="0"/>
                        <a:t>10, 9</a:t>
                      </a:r>
                    </a:p>
                  </a:txBody>
                  <a:tcPr/>
                </a:tc>
                <a:tc>
                  <a:txBody>
                    <a:bodyPr/>
                    <a:lstStyle/>
                    <a:p>
                      <a:pPr algn="ctr"/>
                      <a:r>
                        <a:rPr lang="en-US" dirty="0"/>
                        <a:t>1/20, 1/18</a:t>
                      </a:r>
                    </a:p>
                  </a:txBody>
                  <a:tcPr/>
                </a:tc>
                <a:extLst>
                  <a:ext uri="{0D108BD9-81ED-4DB2-BD59-A6C34878D82A}">
                    <a16:rowId xmlns:a16="http://schemas.microsoft.com/office/drawing/2014/main" val="115879336"/>
                  </a:ext>
                </a:extLst>
              </a:tr>
              <a:tr h="370840">
                <a:tc>
                  <a:txBody>
                    <a:bodyPr/>
                    <a:lstStyle/>
                    <a:p>
                      <a:pPr algn="ctr"/>
                      <a:r>
                        <a:rPr lang="en-US" dirty="0"/>
                        <a:t>20</a:t>
                      </a:r>
                    </a:p>
                  </a:txBody>
                  <a:tcPr/>
                </a:tc>
                <a:tc>
                  <a:txBody>
                    <a:bodyPr/>
                    <a:lstStyle/>
                    <a:p>
                      <a:pPr algn="ctr"/>
                      <a:r>
                        <a:rPr lang="en-US" dirty="0"/>
                        <a:t>12, 8</a:t>
                      </a:r>
                    </a:p>
                  </a:txBody>
                  <a:tcPr/>
                </a:tc>
                <a:tc>
                  <a:txBody>
                    <a:bodyPr/>
                    <a:lstStyle/>
                    <a:p>
                      <a:pPr algn="ctr"/>
                      <a:r>
                        <a:rPr lang="en-US" dirty="0"/>
                        <a:t>1/24, 1/16</a:t>
                      </a:r>
                    </a:p>
                  </a:txBody>
                  <a:tcPr/>
                </a:tc>
                <a:extLst>
                  <a:ext uri="{0D108BD9-81ED-4DB2-BD59-A6C34878D82A}">
                    <a16:rowId xmlns:a16="http://schemas.microsoft.com/office/drawing/2014/main" val="2130430656"/>
                  </a:ext>
                </a:extLst>
              </a:tr>
              <a:tr h="370840">
                <a:tc>
                  <a:txBody>
                    <a:bodyPr/>
                    <a:lstStyle/>
                    <a:p>
                      <a:pPr algn="ctr"/>
                      <a:r>
                        <a:rPr lang="en-US" dirty="0"/>
                        <a:t>21</a:t>
                      </a:r>
                    </a:p>
                  </a:txBody>
                  <a:tcPr/>
                </a:tc>
                <a:tc>
                  <a:txBody>
                    <a:bodyPr/>
                    <a:lstStyle/>
                    <a:p>
                      <a:pPr algn="ctr"/>
                      <a:r>
                        <a:rPr lang="en-US" dirty="0"/>
                        <a:t>12, 9</a:t>
                      </a:r>
                    </a:p>
                  </a:txBody>
                  <a:tcPr/>
                </a:tc>
                <a:tc>
                  <a:txBody>
                    <a:bodyPr/>
                    <a:lstStyle/>
                    <a:p>
                      <a:pPr algn="ctr"/>
                      <a:r>
                        <a:rPr lang="en-US" dirty="0"/>
                        <a:t>1/24, 1/18</a:t>
                      </a:r>
                    </a:p>
                  </a:txBody>
                  <a:tcPr/>
                </a:tc>
                <a:extLst>
                  <a:ext uri="{0D108BD9-81ED-4DB2-BD59-A6C34878D82A}">
                    <a16:rowId xmlns:a16="http://schemas.microsoft.com/office/drawing/2014/main" val="740337951"/>
                  </a:ext>
                </a:extLst>
              </a:tr>
              <a:tr h="370840">
                <a:tc>
                  <a:txBody>
                    <a:bodyPr/>
                    <a:lstStyle/>
                    <a:p>
                      <a:pPr algn="ctr"/>
                      <a:r>
                        <a:rPr lang="en-US" dirty="0"/>
                        <a:t>22</a:t>
                      </a:r>
                    </a:p>
                  </a:txBody>
                  <a:tcPr/>
                </a:tc>
                <a:tc>
                  <a:txBody>
                    <a:bodyPr/>
                    <a:lstStyle/>
                    <a:p>
                      <a:pPr algn="ctr"/>
                      <a:r>
                        <a:rPr lang="en-US" dirty="0"/>
                        <a:t>18, 4</a:t>
                      </a:r>
                    </a:p>
                  </a:txBody>
                  <a:tcPr/>
                </a:tc>
                <a:tc>
                  <a:txBody>
                    <a:bodyPr/>
                    <a:lstStyle/>
                    <a:p>
                      <a:pPr algn="ctr"/>
                      <a:r>
                        <a:rPr lang="en-US" dirty="0"/>
                        <a:t>1/24, 1/16</a:t>
                      </a:r>
                    </a:p>
                  </a:txBody>
                  <a:tcPr/>
                </a:tc>
                <a:extLst>
                  <a:ext uri="{0D108BD9-81ED-4DB2-BD59-A6C34878D82A}">
                    <a16:rowId xmlns:a16="http://schemas.microsoft.com/office/drawing/2014/main" val="2795405605"/>
                  </a:ext>
                </a:extLst>
              </a:tr>
              <a:tr h="370840">
                <a:tc>
                  <a:txBody>
                    <a:bodyPr/>
                    <a:lstStyle/>
                    <a:p>
                      <a:pPr algn="ctr"/>
                      <a:r>
                        <a:rPr lang="en-US" dirty="0"/>
                        <a:t>23</a:t>
                      </a:r>
                    </a:p>
                  </a:txBody>
                  <a:tcPr/>
                </a:tc>
                <a:tc>
                  <a:txBody>
                    <a:bodyPr/>
                    <a:lstStyle/>
                    <a:p>
                      <a:pPr algn="ctr"/>
                      <a:r>
                        <a:rPr lang="en-US" dirty="0"/>
                        <a:t>12, 11</a:t>
                      </a:r>
                    </a:p>
                  </a:txBody>
                  <a:tcPr/>
                </a:tc>
                <a:tc>
                  <a:txBody>
                    <a:bodyPr/>
                    <a:lstStyle/>
                    <a:p>
                      <a:pPr algn="ctr"/>
                      <a:r>
                        <a:rPr lang="en-US" dirty="0"/>
                        <a:t>1/24, 1/22</a:t>
                      </a:r>
                    </a:p>
                  </a:txBody>
                  <a:tcPr/>
                </a:tc>
                <a:extLst>
                  <a:ext uri="{0D108BD9-81ED-4DB2-BD59-A6C34878D82A}">
                    <a16:rowId xmlns:a16="http://schemas.microsoft.com/office/drawing/2014/main" val="2248505919"/>
                  </a:ext>
                </a:extLst>
              </a:tr>
              <a:tr h="370840">
                <a:tc>
                  <a:txBody>
                    <a:bodyPr/>
                    <a:lstStyle/>
                    <a:p>
                      <a:pPr algn="ctr"/>
                      <a:r>
                        <a:rPr lang="en-US" dirty="0"/>
                        <a:t>24</a:t>
                      </a:r>
                    </a:p>
                  </a:txBody>
                  <a:tcPr/>
                </a:tc>
                <a:tc>
                  <a:txBody>
                    <a:bodyPr/>
                    <a:lstStyle/>
                    <a:p>
                      <a:pPr algn="ctr"/>
                      <a:r>
                        <a:rPr lang="en-US" dirty="0"/>
                        <a:t>12, 12</a:t>
                      </a:r>
                    </a:p>
                  </a:txBody>
                  <a:tcPr/>
                </a:tc>
                <a:tc>
                  <a:txBody>
                    <a:bodyPr/>
                    <a:lstStyle/>
                    <a:p>
                      <a:pPr algn="ctr"/>
                      <a:r>
                        <a:rPr lang="en-US" dirty="0"/>
                        <a:t>1/30, 1/20</a:t>
                      </a:r>
                    </a:p>
                  </a:txBody>
                  <a:tcPr/>
                </a:tc>
                <a:extLst>
                  <a:ext uri="{0D108BD9-81ED-4DB2-BD59-A6C34878D82A}">
                    <a16:rowId xmlns:a16="http://schemas.microsoft.com/office/drawing/2014/main" val="2582358869"/>
                  </a:ext>
                </a:extLst>
              </a:tr>
            </a:tbl>
          </a:graphicData>
        </a:graphic>
      </p:graphicFrame>
      <p:graphicFrame>
        <p:nvGraphicFramePr>
          <p:cNvPr id="11" name="Content Placeholder 5">
            <a:extLst>
              <a:ext uri="{FF2B5EF4-FFF2-40B4-BE49-F238E27FC236}">
                <a16:creationId xmlns:a16="http://schemas.microsoft.com/office/drawing/2014/main" id="{17934005-500D-94B0-6E5A-31E3E0DFA39B}"/>
              </a:ext>
            </a:extLst>
          </p:cNvPr>
          <p:cNvGraphicFramePr>
            <a:graphicFrameLocks/>
          </p:cNvGraphicFramePr>
          <p:nvPr>
            <p:extLst>
              <p:ext uri="{D42A27DB-BD31-4B8C-83A1-F6EECF244321}">
                <p14:modId xmlns:p14="http://schemas.microsoft.com/office/powerpoint/2010/main" val="419243130"/>
              </p:ext>
            </p:extLst>
          </p:nvPr>
        </p:nvGraphicFramePr>
        <p:xfrm>
          <a:off x="1522414" y="1905000"/>
          <a:ext cx="4416423" cy="4079240"/>
        </p:xfrm>
        <a:graphic>
          <a:graphicData uri="http://schemas.openxmlformats.org/drawingml/2006/table">
            <a:tbl>
              <a:tblPr firstRow="1" bandRow="1">
                <a:tableStyleId>{6E25E649-3F16-4E02-A733-19D2CDBF48F0}</a:tableStyleId>
              </a:tblPr>
              <a:tblGrid>
                <a:gridCol w="835024">
                  <a:extLst>
                    <a:ext uri="{9D8B030D-6E8A-4147-A177-3AD203B41FA5}">
                      <a16:colId xmlns:a16="http://schemas.microsoft.com/office/drawing/2014/main" val="3854838560"/>
                    </a:ext>
                  </a:extLst>
                </a:gridCol>
                <a:gridCol w="1447800">
                  <a:extLst>
                    <a:ext uri="{9D8B030D-6E8A-4147-A177-3AD203B41FA5}">
                      <a16:colId xmlns:a16="http://schemas.microsoft.com/office/drawing/2014/main" val="3535496461"/>
                    </a:ext>
                  </a:extLst>
                </a:gridCol>
                <a:gridCol w="2133599">
                  <a:extLst>
                    <a:ext uri="{9D8B030D-6E8A-4147-A177-3AD203B41FA5}">
                      <a16:colId xmlns:a16="http://schemas.microsoft.com/office/drawing/2014/main" val="3688913175"/>
                    </a:ext>
                  </a:extLst>
                </a:gridCol>
              </a:tblGrid>
              <a:tr h="370840">
                <a:tc>
                  <a:txBody>
                    <a:bodyPr/>
                    <a:lstStyle/>
                    <a:p>
                      <a:pPr algn="ctr"/>
                      <a:r>
                        <a:rPr lang="en-US" dirty="0"/>
                        <a:t>Width</a:t>
                      </a:r>
                    </a:p>
                  </a:txBody>
                  <a:tcPr/>
                </a:tc>
                <a:tc>
                  <a:txBody>
                    <a:bodyPr/>
                    <a:lstStyle/>
                    <a:p>
                      <a:pPr algn="ctr"/>
                      <a:r>
                        <a:rPr lang="en-US" dirty="0"/>
                        <a:t>Keys / half</a:t>
                      </a:r>
                    </a:p>
                  </a:txBody>
                  <a:tcPr/>
                </a:tc>
                <a:tc>
                  <a:txBody>
                    <a:bodyPr/>
                    <a:lstStyle/>
                    <a:p>
                      <a:pPr algn="ctr"/>
                      <a:r>
                        <a:rPr lang="en-US" dirty="0"/>
                        <a:t>Increments</a:t>
                      </a:r>
                    </a:p>
                  </a:txBody>
                  <a:tcPr/>
                </a:tc>
                <a:extLst>
                  <a:ext uri="{0D108BD9-81ED-4DB2-BD59-A6C34878D82A}">
                    <a16:rowId xmlns:a16="http://schemas.microsoft.com/office/drawing/2014/main" val="2570992966"/>
                  </a:ext>
                </a:extLst>
              </a:tr>
              <a:tr h="370840">
                <a:tc>
                  <a:txBody>
                    <a:bodyPr/>
                    <a:lstStyle/>
                    <a:p>
                      <a:pPr algn="ctr"/>
                      <a:r>
                        <a:rPr lang="en-US" dirty="0"/>
                        <a:t>5</a:t>
                      </a:r>
                    </a:p>
                  </a:txBody>
                  <a:tcPr/>
                </a:tc>
                <a:tc>
                  <a:txBody>
                    <a:bodyPr/>
                    <a:lstStyle/>
                    <a:p>
                      <a:pPr algn="ctr"/>
                      <a:r>
                        <a:rPr lang="en-US" dirty="0"/>
                        <a:t>3, 2</a:t>
                      </a:r>
                    </a:p>
                  </a:txBody>
                  <a:tcPr/>
                </a:tc>
                <a:tc>
                  <a:txBody>
                    <a:bodyPr/>
                    <a:lstStyle/>
                    <a:p>
                      <a:pPr algn="ctr"/>
                      <a:r>
                        <a:rPr lang="en-US" dirty="0"/>
                        <a:t>1/6, 1/4</a:t>
                      </a:r>
                    </a:p>
                  </a:txBody>
                  <a:tcPr/>
                </a:tc>
                <a:extLst>
                  <a:ext uri="{0D108BD9-81ED-4DB2-BD59-A6C34878D82A}">
                    <a16:rowId xmlns:a16="http://schemas.microsoft.com/office/drawing/2014/main" val="1851649410"/>
                  </a:ext>
                </a:extLst>
              </a:tr>
              <a:tr h="370840">
                <a:tc>
                  <a:txBody>
                    <a:bodyPr/>
                    <a:lstStyle/>
                    <a:p>
                      <a:pPr algn="ctr"/>
                      <a:r>
                        <a:rPr lang="en-US" dirty="0"/>
                        <a:t>6</a:t>
                      </a:r>
                    </a:p>
                  </a:txBody>
                  <a:tcPr/>
                </a:tc>
                <a:tc>
                  <a:txBody>
                    <a:bodyPr/>
                    <a:lstStyle/>
                    <a:p>
                      <a:pPr algn="ctr"/>
                      <a:r>
                        <a:rPr lang="en-US" dirty="0"/>
                        <a:t>4, 4</a:t>
                      </a:r>
                    </a:p>
                  </a:txBody>
                  <a:tcPr/>
                </a:tc>
                <a:tc>
                  <a:txBody>
                    <a:bodyPr/>
                    <a:lstStyle/>
                    <a:p>
                      <a:pPr algn="ctr"/>
                      <a:r>
                        <a:rPr lang="en-US" dirty="0"/>
                        <a:t>1/8, 1/4</a:t>
                      </a:r>
                    </a:p>
                  </a:txBody>
                  <a:tcPr/>
                </a:tc>
                <a:extLst>
                  <a:ext uri="{0D108BD9-81ED-4DB2-BD59-A6C34878D82A}">
                    <a16:rowId xmlns:a16="http://schemas.microsoft.com/office/drawing/2014/main" val="3044939920"/>
                  </a:ext>
                </a:extLst>
              </a:tr>
              <a:tr h="370840">
                <a:tc>
                  <a:txBody>
                    <a:bodyPr/>
                    <a:lstStyle/>
                    <a:p>
                      <a:pPr algn="ctr"/>
                      <a:r>
                        <a:rPr lang="en-US" dirty="0"/>
                        <a:t>7</a:t>
                      </a:r>
                    </a:p>
                  </a:txBody>
                  <a:tcPr/>
                </a:tc>
                <a:tc>
                  <a:txBody>
                    <a:bodyPr/>
                    <a:lstStyle/>
                    <a:p>
                      <a:pPr algn="ctr"/>
                      <a:r>
                        <a:rPr lang="en-US" dirty="0"/>
                        <a:t>3, 4</a:t>
                      </a:r>
                    </a:p>
                  </a:txBody>
                  <a:tcPr/>
                </a:tc>
                <a:tc>
                  <a:txBody>
                    <a:bodyPr/>
                    <a:lstStyle/>
                    <a:p>
                      <a:pPr algn="ctr"/>
                      <a:r>
                        <a:rPr lang="en-US" dirty="0"/>
                        <a:t>1/9, 1/6</a:t>
                      </a:r>
                    </a:p>
                  </a:txBody>
                  <a:tcPr/>
                </a:tc>
                <a:extLst>
                  <a:ext uri="{0D108BD9-81ED-4DB2-BD59-A6C34878D82A}">
                    <a16:rowId xmlns:a16="http://schemas.microsoft.com/office/drawing/2014/main" val="2416442918"/>
                  </a:ext>
                </a:extLst>
              </a:tr>
              <a:tr h="370840">
                <a:tc>
                  <a:txBody>
                    <a:bodyPr/>
                    <a:lstStyle/>
                    <a:p>
                      <a:pPr algn="ctr"/>
                      <a:r>
                        <a:rPr lang="en-US" dirty="0"/>
                        <a:t>8</a:t>
                      </a:r>
                    </a:p>
                  </a:txBody>
                  <a:tcPr/>
                </a:tc>
                <a:tc>
                  <a:txBody>
                    <a:bodyPr/>
                    <a:lstStyle/>
                    <a:p>
                      <a:pPr algn="ctr"/>
                      <a:r>
                        <a:rPr lang="en-US" dirty="0"/>
                        <a:t>5, 3</a:t>
                      </a:r>
                    </a:p>
                  </a:txBody>
                  <a:tcPr/>
                </a:tc>
                <a:tc>
                  <a:txBody>
                    <a:bodyPr/>
                    <a:lstStyle/>
                    <a:p>
                      <a:pPr algn="ctr"/>
                      <a:r>
                        <a:rPr lang="en-US" dirty="0"/>
                        <a:t>1/10, 1/6</a:t>
                      </a:r>
                    </a:p>
                  </a:txBody>
                  <a:tcPr/>
                </a:tc>
                <a:extLst>
                  <a:ext uri="{0D108BD9-81ED-4DB2-BD59-A6C34878D82A}">
                    <a16:rowId xmlns:a16="http://schemas.microsoft.com/office/drawing/2014/main" val="4028900473"/>
                  </a:ext>
                </a:extLst>
              </a:tr>
              <a:tr h="370840">
                <a:tc>
                  <a:txBody>
                    <a:bodyPr/>
                    <a:lstStyle/>
                    <a:p>
                      <a:pPr algn="ctr"/>
                      <a:r>
                        <a:rPr lang="en-US" dirty="0"/>
                        <a:t>9</a:t>
                      </a:r>
                    </a:p>
                  </a:txBody>
                  <a:tcPr/>
                </a:tc>
                <a:tc>
                  <a:txBody>
                    <a:bodyPr/>
                    <a:lstStyle/>
                    <a:p>
                      <a:pPr algn="ctr"/>
                      <a:r>
                        <a:rPr lang="en-US" dirty="0"/>
                        <a:t>5, 4</a:t>
                      </a:r>
                    </a:p>
                  </a:txBody>
                  <a:tcPr/>
                </a:tc>
                <a:tc>
                  <a:txBody>
                    <a:bodyPr/>
                    <a:lstStyle/>
                    <a:p>
                      <a:pPr algn="ctr"/>
                      <a:r>
                        <a:rPr lang="en-US" dirty="0"/>
                        <a:t>1/12, 1/8</a:t>
                      </a:r>
                    </a:p>
                  </a:txBody>
                  <a:tcPr/>
                </a:tc>
                <a:extLst>
                  <a:ext uri="{0D108BD9-81ED-4DB2-BD59-A6C34878D82A}">
                    <a16:rowId xmlns:a16="http://schemas.microsoft.com/office/drawing/2014/main" val="115879336"/>
                  </a:ext>
                </a:extLst>
              </a:tr>
              <a:tr h="370840">
                <a:tc>
                  <a:txBody>
                    <a:bodyPr/>
                    <a:lstStyle/>
                    <a:p>
                      <a:pPr algn="ctr"/>
                      <a:r>
                        <a:rPr lang="en-US" dirty="0"/>
                        <a:t>10</a:t>
                      </a:r>
                    </a:p>
                  </a:txBody>
                  <a:tcPr/>
                </a:tc>
                <a:tc>
                  <a:txBody>
                    <a:bodyPr/>
                    <a:lstStyle/>
                    <a:p>
                      <a:pPr algn="ctr"/>
                      <a:r>
                        <a:rPr lang="en-US" dirty="0"/>
                        <a:t>6, 4</a:t>
                      </a:r>
                    </a:p>
                  </a:txBody>
                  <a:tcPr/>
                </a:tc>
                <a:tc>
                  <a:txBody>
                    <a:bodyPr/>
                    <a:lstStyle/>
                    <a:p>
                      <a:pPr algn="ctr"/>
                      <a:r>
                        <a:rPr lang="en-US" dirty="0"/>
                        <a:t>1/12, 1/8</a:t>
                      </a:r>
                    </a:p>
                  </a:txBody>
                  <a:tcPr/>
                </a:tc>
                <a:extLst>
                  <a:ext uri="{0D108BD9-81ED-4DB2-BD59-A6C34878D82A}">
                    <a16:rowId xmlns:a16="http://schemas.microsoft.com/office/drawing/2014/main" val="2130430656"/>
                  </a:ext>
                </a:extLst>
              </a:tr>
              <a:tr h="370840">
                <a:tc>
                  <a:txBody>
                    <a:bodyPr/>
                    <a:lstStyle/>
                    <a:p>
                      <a:pPr algn="ctr"/>
                      <a:r>
                        <a:rPr lang="en-US" dirty="0"/>
                        <a:t>11</a:t>
                      </a:r>
                    </a:p>
                  </a:txBody>
                  <a:tcPr/>
                </a:tc>
                <a:tc>
                  <a:txBody>
                    <a:bodyPr/>
                    <a:lstStyle/>
                    <a:p>
                      <a:pPr algn="ctr"/>
                      <a:r>
                        <a:rPr lang="en-US" dirty="0"/>
                        <a:t>9, 2</a:t>
                      </a:r>
                    </a:p>
                  </a:txBody>
                  <a:tcPr/>
                </a:tc>
                <a:tc>
                  <a:txBody>
                    <a:bodyPr/>
                    <a:lstStyle/>
                    <a:p>
                      <a:pPr algn="ctr"/>
                      <a:r>
                        <a:rPr lang="en-US" dirty="0"/>
                        <a:t>1/12, 1/8</a:t>
                      </a:r>
                    </a:p>
                  </a:txBody>
                  <a:tcPr/>
                </a:tc>
                <a:extLst>
                  <a:ext uri="{0D108BD9-81ED-4DB2-BD59-A6C34878D82A}">
                    <a16:rowId xmlns:a16="http://schemas.microsoft.com/office/drawing/2014/main" val="740337951"/>
                  </a:ext>
                </a:extLst>
              </a:tr>
              <a:tr h="370840">
                <a:tc>
                  <a:txBody>
                    <a:bodyPr/>
                    <a:lstStyle/>
                    <a:p>
                      <a:pPr algn="ctr"/>
                      <a:r>
                        <a:rPr lang="en-US" dirty="0"/>
                        <a:t>12</a:t>
                      </a:r>
                    </a:p>
                  </a:txBody>
                  <a:tcPr/>
                </a:tc>
                <a:tc>
                  <a:txBody>
                    <a:bodyPr/>
                    <a:lstStyle/>
                    <a:p>
                      <a:pPr algn="ctr"/>
                      <a:r>
                        <a:rPr lang="en-US" dirty="0"/>
                        <a:t>6, 6</a:t>
                      </a:r>
                    </a:p>
                  </a:txBody>
                  <a:tcPr/>
                </a:tc>
                <a:tc>
                  <a:txBody>
                    <a:bodyPr/>
                    <a:lstStyle/>
                    <a:p>
                      <a:pPr algn="ctr"/>
                      <a:r>
                        <a:rPr lang="en-US" dirty="0"/>
                        <a:t>1/15, 1/10</a:t>
                      </a:r>
                    </a:p>
                  </a:txBody>
                  <a:tcPr/>
                </a:tc>
                <a:extLst>
                  <a:ext uri="{0D108BD9-81ED-4DB2-BD59-A6C34878D82A}">
                    <a16:rowId xmlns:a16="http://schemas.microsoft.com/office/drawing/2014/main" val="2795405605"/>
                  </a:ext>
                </a:extLst>
              </a:tr>
              <a:tr h="370840">
                <a:tc>
                  <a:txBody>
                    <a:bodyPr/>
                    <a:lstStyle/>
                    <a:p>
                      <a:pPr algn="ctr"/>
                      <a:r>
                        <a:rPr lang="en-US" dirty="0"/>
                        <a:t>13</a:t>
                      </a:r>
                    </a:p>
                  </a:txBody>
                  <a:tcPr/>
                </a:tc>
                <a:tc>
                  <a:txBody>
                    <a:bodyPr/>
                    <a:lstStyle/>
                    <a:p>
                      <a:pPr algn="ctr"/>
                      <a:r>
                        <a:rPr lang="en-US" dirty="0"/>
                        <a:t>9, 4</a:t>
                      </a:r>
                    </a:p>
                  </a:txBody>
                  <a:tcPr/>
                </a:tc>
                <a:tc>
                  <a:txBody>
                    <a:bodyPr/>
                    <a:lstStyle/>
                    <a:p>
                      <a:pPr algn="ctr"/>
                      <a:r>
                        <a:rPr lang="en-US" dirty="0"/>
                        <a:t>1/15, 1/10</a:t>
                      </a:r>
                    </a:p>
                  </a:txBody>
                  <a:tcPr/>
                </a:tc>
                <a:extLst>
                  <a:ext uri="{0D108BD9-81ED-4DB2-BD59-A6C34878D82A}">
                    <a16:rowId xmlns:a16="http://schemas.microsoft.com/office/drawing/2014/main" val="2248505919"/>
                  </a:ext>
                </a:extLst>
              </a:tr>
              <a:tr h="370840">
                <a:tc>
                  <a:txBody>
                    <a:bodyPr/>
                    <a:lstStyle/>
                    <a:p>
                      <a:pPr algn="ctr"/>
                      <a:r>
                        <a:rPr lang="en-US" dirty="0"/>
                        <a:t>14</a:t>
                      </a:r>
                    </a:p>
                  </a:txBody>
                  <a:tcPr/>
                </a:tc>
                <a:tc>
                  <a:txBody>
                    <a:bodyPr/>
                    <a:lstStyle/>
                    <a:p>
                      <a:pPr algn="ctr"/>
                      <a:r>
                        <a:rPr lang="en-US" dirty="0"/>
                        <a:t>6, 8</a:t>
                      </a:r>
                    </a:p>
                  </a:txBody>
                  <a:tcPr/>
                </a:tc>
                <a:tc>
                  <a:txBody>
                    <a:bodyPr/>
                    <a:lstStyle/>
                    <a:p>
                      <a:pPr algn="ctr"/>
                      <a:r>
                        <a:rPr lang="en-US" dirty="0"/>
                        <a:t>1/18, 1/12</a:t>
                      </a:r>
                    </a:p>
                  </a:txBody>
                  <a:tcPr/>
                </a:tc>
                <a:extLst>
                  <a:ext uri="{0D108BD9-81ED-4DB2-BD59-A6C34878D82A}">
                    <a16:rowId xmlns:a16="http://schemas.microsoft.com/office/drawing/2014/main" val="2582358869"/>
                  </a:ext>
                </a:extLst>
              </a:tr>
            </a:tbl>
          </a:graphicData>
        </a:graphic>
      </p:graphicFrame>
    </p:spTree>
    <p:extLst>
      <p:ext uri="{BB962C8B-B14F-4D97-AF65-F5344CB8AC3E}">
        <p14:creationId xmlns:p14="http://schemas.microsoft.com/office/powerpoint/2010/main" val="54689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6E03-2909-93E9-1837-203FA0B333E4}"/>
              </a:ext>
            </a:extLst>
          </p:cNvPr>
          <p:cNvSpPr>
            <a:spLocks noGrp="1"/>
          </p:cNvSpPr>
          <p:nvPr>
            <p:ph type="title"/>
          </p:nvPr>
        </p:nvSpPr>
        <p:spPr/>
        <p:txBody>
          <a:bodyPr/>
          <a:lstStyle/>
          <a:p>
            <a:r>
              <a:rPr lang="en-US" dirty="0"/>
              <a:t>Theory of harmony</a:t>
            </a:r>
          </a:p>
        </p:txBody>
      </p:sp>
      <p:sp>
        <p:nvSpPr>
          <p:cNvPr id="3" name="Content Placeholder 2">
            <a:extLst>
              <a:ext uri="{FF2B5EF4-FFF2-40B4-BE49-F238E27FC236}">
                <a16:creationId xmlns:a16="http://schemas.microsoft.com/office/drawing/2014/main" id="{6D418482-A5AB-BE35-B161-C13D803B7FA8}"/>
              </a:ext>
            </a:extLst>
          </p:cNvPr>
          <p:cNvSpPr>
            <a:spLocks noGrp="1"/>
          </p:cNvSpPr>
          <p:nvPr>
            <p:ph idx="1"/>
          </p:nvPr>
        </p:nvSpPr>
        <p:spPr/>
        <p:txBody>
          <a:bodyPr/>
          <a:lstStyle/>
          <a:p>
            <a:r>
              <a:rPr lang="en-US" dirty="0"/>
              <a:t>A single tone has a very simple repeating pattern like a sine wave</a:t>
            </a:r>
          </a:p>
          <a:p>
            <a:r>
              <a:rPr lang="en-US" dirty="0"/>
              <a:t>Multiple tones combine into more complex patterns</a:t>
            </a:r>
          </a:p>
          <a:p>
            <a:r>
              <a:rPr lang="en-US" dirty="0"/>
              <a:t>Tones with very complex ratios have long repeat lengths</a:t>
            </a:r>
          </a:p>
          <a:p>
            <a:r>
              <a:rPr lang="en-US" dirty="0"/>
              <a:t>Ears can easily recognize short, simple, repeating cycles</a:t>
            </a:r>
          </a:p>
          <a:p>
            <a:r>
              <a:rPr lang="en-US" dirty="0"/>
              <a:t>Tones 1, 2, 4, 8, etc. are doubles </a:t>
            </a:r>
            <a:r>
              <a:rPr lang="en-US" i="1" dirty="0"/>
              <a:t>(octaves) </a:t>
            </a:r>
            <a:r>
              <a:rPr lang="en-US" dirty="0"/>
              <a:t>and combine simply</a:t>
            </a:r>
          </a:p>
          <a:p>
            <a:pPr lvl="1"/>
            <a:r>
              <a:rPr lang="en-US" dirty="0"/>
              <a:t>Repeat length is short and equals the highest individual tone</a:t>
            </a:r>
          </a:p>
          <a:p>
            <a:r>
              <a:rPr lang="en-US" dirty="0"/>
              <a:t>Next slide shows wavelengths 4, 2, 1 and how those combine (bottom)</a:t>
            </a:r>
          </a:p>
          <a:p>
            <a:r>
              <a:rPr lang="en-US" dirty="0"/>
              <a:t>Y axis shows the air pressure waves that enter your ears</a:t>
            </a:r>
          </a:p>
          <a:p>
            <a:endParaRPr lang="en-US" dirty="0"/>
          </a:p>
        </p:txBody>
      </p:sp>
    </p:spTree>
    <p:extLst>
      <p:ext uri="{BB962C8B-B14F-4D97-AF65-F5344CB8AC3E}">
        <p14:creationId xmlns:p14="http://schemas.microsoft.com/office/powerpoint/2010/main" val="249442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A80D-2529-4566-9678-854A21BBCA7A}"/>
              </a:ext>
            </a:extLst>
          </p:cNvPr>
          <p:cNvSpPr>
            <a:spLocks noGrp="1"/>
          </p:cNvSpPr>
          <p:nvPr>
            <p:ph type="title"/>
          </p:nvPr>
        </p:nvSpPr>
        <p:spPr/>
        <p:txBody>
          <a:bodyPr/>
          <a:lstStyle/>
          <a:p>
            <a:r>
              <a:rPr lang="en-US" dirty="0"/>
              <a:t>Evenly spaced keys with 3 in front, 4 in back</a:t>
            </a:r>
            <a:br>
              <a:rPr lang="en-US" dirty="0"/>
            </a:br>
            <a:r>
              <a:rPr lang="en-US" dirty="0"/>
              <a:t>(upside down keyboard)</a:t>
            </a:r>
          </a:p>
        </p:txBody>
      </p:sp>
      <p:pic>
        <p:nvPicPr>
          <p:cNvPr id="3" name="Picture 2">
            <a:extLst>
              <a:ext uri="{FF2B5EF4-FFF2-40B4-BE49-F238E27FC236}">
                <a16:creationId xmlns:a16="http://schemas.microsoft.com/office/drawing/2014/main" id="{852661D5-11A0-BC42-ACC7-2FDCD8F485FE}"/>
              </a:ext>
            </a:extLst>
          </p:cNvPr>
          <p:cNvPicPr>
            <a:picLocks noChangeAspect="1"/>
          </p:cNvPicPr>
          <p:nvPr/>
        </p:nvPicPr>
        <p:blipFill>
          <a:blip r:embed="rId2"/>
          <a:stretch>
            <a:fillRect/>
          </a:stretch>
        </p:blipFill>
        <p:spPr>
          <a:xfrm flipV="1">
            <a:off x="608011" y="1828799"/>
            <a:ext cx="10896601" cy="4428046"/>
          </a:xfrm>
          <a:prstGeom prst="rect">
            <a:avLst/>
          </a:prstGeom>
        </p:spPr>
      </p:pic>
    </p:spTree>
    <p:extLst>
      <p:ext uri="{BB962C8B-B14F-4D97-AF65-F5344CB8AC3E}">
        <p14:creationId xmlns:p14="http://schemas.microsoft.com/office/powerpoint/2010/main" val="99020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102E-C7BD-C9C3-44E2-5AE0D710B694}"/>
              </a:ext>
            </a:extLst>
          </p:cNvPr>
          <p:cNvSpPr>
            <a:spLocks noGrp="1"/>
          </p:cNvSpPr>
          <p:nvPr>
            <p:ph type="title"/>
          </p:nvPr>
        </p:nvSpPr>
        <p:spPr/>
        <p:txBody>
          <a:bodyPr/>
          <a:lstStyle/>
          <a:p>
            <a:r>
              <a:rPr lang="en-US" dirty="0"/>
              <a:t>Keyboard texture can help fingers find keys</a:t>
            </a:r>
          </a:p>
        </p:txBody>
      </p:sp>
      <p:graphicFrame>
        <p:nvGraphicFramePr>
          <p:cNvPr id="6" name="Content Placeholder 5">
            <a:extLst>
              <a:ext uri="{FF2B5EF4-FFF2-40B4-BE49-F238E27FC236}">
                <a16:creationId xmlns:a16="http://schemas.microsoft.com/office/drawing/2014/main" id="{DC24A711-1D75-1CFD-8BB7-1C6673960E19}"/>
              </a:ext>
            </a:extLst>
          </p:cNvPr>
          <p:cNvGraphicFramePr>
            <a:graphicFrameLocks noGrp="1"/>
          </p:cNvGraphicFramePr>
          <p:nvPr>
            <p:ph idx="1"/>
            <p:extLst>
              <p:ext uri="{D42A27DB-BD31-4B8C-83A1-F6EECF244321}">
                <p14:modId xmlns:p14="http://schemas.microsoft.com/office/powerpoint/2010/main" val="3872023211"/>
              </p:ext>
            </p:extLst>
          </p:nvPr>
        </p:nvGraphicFramePr>
        <p:xfrm>
          <a:off x="1522413"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CAE960AB-4796-3F87-E78C-0651A07FF649}"/>
              </a:ext>
            </a:extLst>
          </p:cNvPr>
          <p:cNvCxnSpPr>
            <a:cxnSpLocks/>
          </p:cNvCxnSpPr>
          <p:nvPr/>
        </p:nvCxnSpPr>
        <p:spPr>
          <a:xfrm>
            <a:off x="2208212" y="2667000"/>
            <a:ext cx="0" cy="1219200"/>
          </a:xfrm>
          <a:prstGeom prst="line">
            <a:avLst/>
          </a:prstGeom>
          <a:ln w="15875">
            <a:solidFill>
              <a:schemeClr val="accent2"/>
            </a:solidFill>
          </a:ln>
        </p:spPr>
        <p:style>
          <a:lnRef idx="2">
            <a:schemeClr val="accent5"/>
          </a:lnRef>
          <a:fillRef idx="0">
            <a:schemeClr val="accent5"/>
          </a:fillRef>
          <a:effectRef idx="1">
            <a:schemeClr val="accent5"/>
          </a:effectRef>
          <a:fontRef idx="minor">
            <a:schemeClr val="tx1"/>
          </a:fontRef>
        </p:style>
      </p:cxnSp>
      <p:cxnSp>
        <p:nvCxnSpPr>
          <p:cNvPr id="14" name="Straight Connector 13">
            <a:extLst>
              <a:ext uri="{FF2B5EF4-FFF2-40B4-BE49-F238E27FC236}">
                <a16:creationId xmlns:a16="http://schemas.microsoft.com/office/drawing/2014/main" id="{801D9505-4C61-2B53-F728-56F404AAD3DE}"/>
              </a:ext>
            </a:extLst>
          </p:cNvPr>
          <p:cNvCxnSpPr>
            <a:cxnSpLocks/>
          </p:cNvCxnSpPr>
          <p:nvPr/>
        </p:nvCxnSpPr>
        <p:spPr>
          <a:xfrm>
            <a:off x="2589212" y="2762250"/>
            <a:ext cx="0" cy="1171575"/>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15" name="Straight Connector 14">
            <a:extLst>
              <a:ext uri="{FF2B5EF4-FFF2-40B4-BE49-F238E27FC236}">
                <a16:creationId xmlns:a16="http://schemas.microsoft.com/office/drawing/2014/main" id="{993E36A3-C506-0E06-AB68-94539C99A2F0}"/>
              </a:ext>
            </a:extLst>
          </p:cNvPr>
          <p:cNvCxnSpPr>
            <a:cxnSpLocks/>
          </p:cNvCxnSpPr>
          <p:nvPr/>
        </p:nvCxnSpPr>
        <p:spPr>
          <a:xfrm>
            <a:off x="3046412" y="2667000"/>
            <a:ext cx="0" cy="1219200"/>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16" name="Straight Connector 15">
            <a:extLst>
              <a:ext uri="{FF2B5EF4-FFF2-40B4-BE49-F238E27FC236}">
                <a16:creationId xmlns:a16="http://schemas.microsoft.com/office/drawing/2014/main" id="{BB411BC3-B177-3C07-DF46-34EBFA4A21EC}"/>
              </a:ext>
            </a:extLst>
          </p:cNvPr>
          <p:cNvCxnSpPr>
            <a:cxnSpLocks/>
          </p:cNvCxnSpPr>
          <p:nvPr/>
        </p:nvCxnSpPr>
        <p:spPr>
          <a:xfrm>
            <a:off x="3503612" y="2667000"/>
            <a:ext cx="0" cy="1219200"/>
          </a:xfrm>
          <a:prstGeom prst="line">
            <a:avLst/>
          </a:prstGeom>
          <a:ln w="15875">
            <a:solidFill>
              <a:schemeClr val="accent2"/>
            </a:solidFill>
          </a:ln>
        </p:spPr>
        <p:style>
          <a:lnRef idx="2">
            <a:schemeClr val="accent5"/>
          </a:lnRef>
          <a:fillRef idx="0">
            <a:schemeClr val="accent5"/>
          </a:fillRef>
          <a:effectRef idx="1">
            <a:schemeClr val="accent5"/>
          </a:effectRef>
          <a:fontRef idx="minor">
            <a:schemeClr val="tx1"/>
          </a:fontRef>
        </p:style>
      </p:cxnSp>
      <p:cxnSp>
        <p:nvCxnSpPr>
          <p:cNvPr id="17" name="Straight Connector 16">
            <a:extLst>
              <a:ext uri="{FF2B5EF4-FFF2-40B4-BE49-F238E27FC236}">
                <a16:creationId xmlns:a16="http://schemas.microsoft.com/office/drawing/2014/main" id="{C408F6C2-4B86-5485-9E53-EDB6CE564E78}"/>
              </a:ext>
            </a:extLst>
          </p:cNvPr>
          <p:cNvCxnSpPr>
            <a:cxnSpLocks/>
          </p:cNvCxnSpPr>
          <p:nvPr/>
        </p:nvCxnSpPr>
        <p:spPr>
          <a:xfrm>
            <a:off x="3884612" y="2714625"/>
            <a:ext cx="0" cy="1171575"/>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18" name="Straight Connector 17">
            <a:extLst>
              <a:ext uri="{FF2B5EF4-FFF2-40B4-BE49-F238E27FC236}">
                <a16:creationId xmlns:a16="http://schemas.microsoft.com/office/drawing/2014/main" id="{D7716893-2B24-BAB2-81B2-CEE138AC72FA}"/>
              </a:ext>
            </a:extLst>
          </p:cNvPr>
          <p:cNvCxnSpPr>
            <a:cxnSpLocks/>
          </p:cNvCxnSpPr>
          <p:nvPr/>
        </p:nvCxnSpPr>
        <p:spPr>
          <a:xfrm>
            <a:off x="4341812" y="2667000"/>
            <a:ext cx="0" cy="1219200"/>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19" name="Straight Connector 18">
            <a:extLst>
              <a:ext uri="{FF2B5EF4-FFF2-40B4-BE49-F238E27FC236}">
                <a16:creationId xmlns:a16="http://schemas.microsoft.com/office/drawing/2014/main" id="{9177FB20-3946-8A5D-484A-6104597AD966}"/>
              </a:ext>
            </a:extLst>
          </p:cNvPr>
          <p:cNvCxnSpPr>
            <a:cxnSpLocks/>
          </p:cNvCxnSpPr>
          <p:nvPr/>
        </p:nvCxnSpPr>
        <p:spPr>
          <a:xfrm>
            <a:off x="4722812" y="2667000"/>
            <a:ext cx="0" cy="1219200"/>
          </a:xfrm>
          <a:prstGeom prst="line">
            <a:avLst/>
          </a:prstGeom>
          <a:ln w="15875">
            <a:solidFill>
              <a:schemeClr val="accent2"/>
            </a:solidFill>
          </a:ln>
        </p:spPr>
        <p:style>
          <a:lnRef idx="2">
            <a:schemeClr val="accent5"/>
          </a:lnRef>
          <a:fillRef idx="0">
            <a:schemeClr val="accent5"/>
          </a:fillRef>
          <a:effectRef idx="1">
            <a:schemeClr val="accent5"/>
          </a:effectRef>
          <a:fontRef idx="minor">
            <a:schemeClr val="tx1"/>
          </a:fontRef>
        </p:style>
      </p:cxnSp>
      <p:cxnSp>
        <p:nvCxnSpPr>
          <p:cNvPr id="20" name="Straight Connector 19">
            <a:extLst>
              <a:ext uri="{FF2B5EF4-FFF2-40B4-BE49-F238E27FC236}">
                <a16:creationId xmlns:a16="http://schemas.microsoft.com/office/drawing/2014/main" id="{08CEF4BC-C0A2-F17A-EFE3-3370C38CD2F2}"/>
              </a:ext>
            </a:extLst>
          </p:cNvPr>
          <p:cNvCxnSpPr>
            <a:cxnSpLocks/>
          </p:cNvCxnSpPr>
          <p:nvPr/>
        </p:nvCxnSpPr>
        <p:spPr>
          <a:xfrm>
            <a:off x="5180009" y="2762250"/>
            <a:ext cx="0" cy="1171575"/>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21" name="Straight Connector 20">
            <a:extLst>
              <a:ext uri="{FF2B5EF4-FFF2-40B4-BE49-F238E27FC236}">
                <a16:creationId xmlns:a16="http://schemas.microsoft.com/office/drawing/2014/main" id="{83C340F3-9C2A-8EFD-CA11-EC2E59A31D2C}"/>
              </a:ext>
            </a:extLst>
          </p:cNvPr>
          <p:cNvCxnSpPr>
            <a:cxnSpLocks/>
          </p:cNvCxnSpPr>
          <p:nvPr/>
        </p:nvCxnSpPr>
        <p:spPr>
          <a:xfrm>
            <a:off x="5561012" y="2667000"/>
            <a:ext cx="0" cy="1266825"/>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22" name="Straight Connector 21">
            <a:extLst>
              <a:ext uri="{FF2B5EF4-FFF2-40B4-BE49-F238E27FC236}">
                <a16:creationId xmlns:a16="http://schemas.microsoft.com/office/drawing/2014/main" id="{DFAA4641-574B-7F8B-56DB-98C393CF3F14}"/>
              </a:ext>
            </a:extLst>
          </p:cNvPr>
          <p:cNvCxnSpPr>
            <a:cxnSpLocks/>
          </p:cNvCxnSpPr>
          <p:nvPr/>
        </p:nvCxnSpPr>
        <p:spPr>
          <a:xfrm>
            <a:off x="6018212" y="2667000"/>
            <a:ext cx="0" cy="1219200"/>
          </a:xfrm>
          <a:prstGeom prst="line">
            <a:avLst/>
          </a:prstGeom>
          <a:ln w="15875">
            <a:solidFill>
              <a:schemeClr val="accent2"/>
            </a:solidFill>
          </a:ln>
        </p:spPr>
        <p:style>
          <a:lnRef idx="2">
            <a:schemeClr val="accent5"/>
          </a:lnRef>
          <a:fillRef idx="0">
            <a:schemeClr val="accent5"/>
          </a:fillRef>
          <a:effectRef idx="1">
            <a:schemeClr val="accent5"/>
          </a:effectRef>
          <a:fontRef idx="minor">
            <a:schemeClr val="tx1"/>
          </a:fontRef>
        </p:style>
      </p:cxnSp>
      <p:cxnSp>
        <p:nvCxnSpPr>
          <p:cNvPr id="23" name="Straight Connector 22">
            <a:extLst>
              <a:ext uri="{FF2B5EF4-FFF2-40B4-BE49-F238E27FC236}">
                <a16:creationId xmlns:a16="http://schemas.microsoft.com/office/drawing/2014/main" id="{5412E5C3-975B-1D79-7E5A-BD3C27124695}"/>
              </a:ext>
            </a:extLst>
          </p:cNvPr>
          <p:cNvCxnSpPr>
            <a:cxnSpLocks/>
          </p:cNvCxnSpPr>
          <p:nvPr/>
        </p:nvCxnSpPr>
        <p:spPr>
          <a:xfrm flipH="1">
            <a:off x="6411904" y="2762250"/>
            <a:ext cx="11113" cy="1147762"/>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24" name="Straight Connector 23">
            <a:extLst>
              <a:ext uri="{FF2B5EF4-FFF2-40B4-BE49-F238E27FC236}">
                <a16:creationId xmlns:a16="http://schemas.microsoft.com/office/drawing/2014/main" id="{9EE4D95C-DB1D-2EC8-27C9-F2974C8A6EC2}"/>
              </a:ext>
            </a:extLst>
          </p:cNvPr>
          <p:cNvCxnSpPr>
            <a:cxnSpLocks/>
          </p:cNvCxnSpPr>
          <p:nvPr/>
        </p:nvCxnSpPr>
        <p:spPr>
          <a:xfrm>
            <a:off x="6856412" y="2667000"/>
            <a:ext cx="0" cy="1219200"/>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25" name="Straight Connector 24">
            <a:extLst>
              <a:ext uri="{FF2B5EF4-FFF2-40B4-BE49-F238E27FC236}">
                <a16:creationId xmlns:a16="http://schemas.microsoft.com/office/drawing/2014/main" id="{E6E77DA1-4380-6628-935A-85A19AFF626F}"/>
              </a:ext>
            </a:extLst>
          </p:cNvPr>
          <p:cNvCxnSpPr>
            <a:cxnSpLocks/>
          </p:cNvCxnSpPr>
          <p:nvPr/>
        </p:nvCxnSpPr>
        <p:spPr>
          <a:xfrm>
            <a:off x="7313612" y="2667000"/>
            <a:ext cx="0" cy="1219200"/>
          </a:xfrm>
          <a:prstGeom prst="line">
            <a:avLst/>
          </a:prstGeom>
          <a:ln w="15875">
            <a:solidFill>
              <a:schemeClr val="accent2"/>
            </a:solidFill>
          </a:ln>
        </p:spPr>
        <p:style>
          <a:lnRef idx="2">
            <a:schemeClr val="accent5"/>
          </a:lnRef>
          <a:fillRef idx="0">
            <a:schemeClr val="accent5"/>
          </a:fillRef>
          <a:effectRef idx="1">
            <a:schemeClr val="accent5"/>
          </a:effectRef>
          <a:fontRef idx="minor">
            <a:schemeClr val="tx1"/>
          </a:fontRef>
        </p:style>
      </p:cxnSp>
      <p:cxnSp>
        <p:nvCxnSpPr>
          <p:cNvPr id="26" name="Straight Connector 25">
            <a:extLst>
              <a:ext uri="{FF2B5EF4-FFF2-40B4-BE49-F238E27FC236}">
                <a16:creationId xmlns:a16="http://schemas.microsoft.com/office/drawing/2014/main" id="{9CE91772-BE83-925F-2C5A-6573970FFA7B}"/>
              </a:ext>
            </a:extLst>
          </p:cNvPr>
          <p:cNvCxnSpPr>
            <a:cxnSpLocks/>
          </p:cNvCxnSpPr>
          <p:nvPr/>
        </p:nvCxnSpPr>
        <p:spPr>
          <a:xfrm>
            <a:off x="7720800" y="2738437"/>
            <a:ext cx="0" cy="1171575"/>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27" name="Straight Connector 26">
            <a:extLst>
              <a:ext uri="{FF2B5EF4-FFF2-40B4-BE49-F238E27FC236}">
                <a16:creationId xmlns:a16="http://schemas.microsoft.com/office/drawing/2014/main" id="{581AD020-368A-BF3C-E23A-52B8AF123470}"/>
              </a:ext>
            </a:extLst>
          </p:cNvPr>
          <p:cNvCxnSpPr>
            <a:cxnSpLocks/>
          </p:cNvCxnSpPr>
          <p:nvPr/>
        </p:nvCxnSpPr>
        <p:spPr>
          <a:xfrm>
            <a:off x="8151812" y="2667000"/>
            <a:ext cx="0" cy="1219200"/>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28" name="Straight Connector 27">
            <a:extLst>
              <a:ext uri="{FF2B5EF4-FFF2-40B4-BE49-F238E27FC236}">
                <a16:creationId xmlns:a16="http://schemas.microsoft.com/office/drawing/2014/main" id="{200FCE67-CD1A-F18D-00AD-302EAE27DFE5}"/>
              </a:ext>
            </a:extLst>
          </p:cNvPr>
          <p:cNvCxnSpPr>
            <a:cxnSpLocks/>
          </p:cNvCxnSpPr>
          <p:nvPr/>
        </p:nvCxnSpPr>
        <p:spPr>
          <a:xfrm>
            <a:off x="8532812" y="2667000"/>
            <a:ext cx="0" cy="1266824"/>
          </a:xfrm>
          <a:prstGeom prst="line">
            <a:avLst/>
          </a:prstGeom>
          <a:ln w="15875">
            <a:solidFill>
              <a:schemeClr val="accent2"/>
            </a:solidFill>
          </a:ln>
        </p:spPr>
        <p:style>
          <a:lnRef idx="2">
            <a:schemeClr val="accent5"/>
          </a:lnRef>
          <a:fillRef idx="0">
            <a:schemeClr val="accent5"/>
          </a:fillRef>
          <a:effectRef idx="1">
            <a:schemeClr val="accent5"/>
          </a:effectRef>
          <a:fontRef idx="minor">
            <a:schemeClr val="tx1"/>
          </a:fontRef>
        </p:style>
      </p:cxnSp>
      <p:cxnSp>
        <p:nvCxnSpPr>
          <p:cNvPr id="29" name="Straight Connector 28">
            <a:extLst>
              <a:ext uri="{FF2B5EF4-FFF2-40B4-BE49-F238E27FC236}">
                <a16:creationId xmlns:a16="http://schemas.microsoft.com/office/drawing/2014/main" id="{4F5E4A88-5192-03C4-EAB8-1254E21E9033}"/>
              </a:ext>
            </a:extLst>
          </p:cNvPr>
          <p:cNvCxnSpPr>
            <a:cxnSpLocks/>
          </p:cNvCxnSpPr>
          <p:nvPr/>
        </p:nvCxnSpPr>
        <p:spPr>
          <a:xfrm>
            <a:off x="8990012" y="2714625"/>
            <a:ext cx="0" cy="1219200"/>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30" name="Straight Connector 29">
            <a:extLst>
              <a:ext uri="{FF2B5EF4-FFF2-40B4-BE49-F238E27FC236}">
                <a16:creationId xmlns:a16="http://schemas.microsoft.com/office/drawing/2014/main" id="{36C57FBB-0A21-F4D0-534F-74631E048106}"/>
              </a:ext>
            </a:extLst>
          </p:cNvPr>
          <p:cNvCxnSpPr>
            <a:cxnSpLocks/>
          </p:cNvCxnSpPr>
          <p:nvPr/>
        </p:nvCxnSpPr>
        <p:spPr>
          <a:xfrm>
            <a:off x="9417849" y="2714624"/>
            <a:ext cx="0" cy="1219200"/>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31" name="Straight Connector 30">
            <a:extLst>
              <a:ext uri="{FF2B5EF4-FFF2-40B4-BE49-F238E27FC236}">
                <a16:creationId xmlns:a16="http://schemas.microsoft.com/office/drawing/2014/main" id="{E054F877-3AC2-71A3-F8B8-851914B90ED6}"/>
              </a:ext>
            </a:extLst>
          </p:cNvPr>
          <p:cNvCxnSpPr>
            <a:cxnSpLocks/>
          </p:cNvCxnSpPr>
          <p:nvPr/>
        </p:nvCxnSpPr>
        <p:spPr>
          <a:xfrm>
            <a:off x="9828212" y="2667000"/>
            <a:ext cx="0" cy="1219200"/>
          </a:xfrm>
          <a:prstGeom prst="line">
            <a:avLst/>
          </a:prstGeom>
          <a:ln w="15875">
            <a:solidFill>
              <a:schemeClr val="accent2"/>
            </a:solidFill>
          </a:ln>
        </p:spPr>
        <p:style>
          <a:lnRef idx="2">
            <a:schemeClr val="accent5"/>
          </a:lnRef>
          <a:fillRef idx="0">
            <a:schemeClr val="accent5"/>
          </a:fillRef>
          <a:effectRef idx="1">
            <a:schemeClr val="accent5"/>
          </a:effectRef>
          <a:fontRef idx="minor">
            <a:schemeClr val="tx1"/>
          </a:fontRef>
        </p:style>
      </p:cxnSp>
      <p:cxnSp>
        <p:nvCxnSpPr>
          <p:cNvPr id="32" name="Straight Connector 31">
            <a:extLst>
              <a:ext uri="{FF2B5EF4-FFF2-40B4-BE49-F238E27FC236}">
                <a16:creationId xmlns:a16="http://schemas.microsoft.com/office/drawing/2014/main" id="{F3435ADB-C3C1-3621-EBF0-639718438CD5}"/>
              </a:ext>
            </a:extLst>
          </p:cNvPr>
          <p:cNvCxnSpPr>
            <a:cxnSpLocks/>
          </p:cNvCxnSpPr>
          <p:nvPr/>
        </p:nvCxnSpPr>
        <p:spPr>
          <a:xfrm>
            <a:off x="10285412" y="2714625"/>
            <a:ext cx="0" cy="1219200"/>
          </a:xfrm>
          <a:prstGeom prst="line">
            <a:avLst/>
          </a:prstGeom>
          <a:ln w="15875"/>
        </p:spPr>
        <p:style>
          <a:lnRef idx="2">
            <a:schemeClr val="accent5"/>
          </a:lnRef>
          <a:fillRef idx="0">
            <a:schemeClr val="accent5"/>
          </a:fillRef>
          <a:effectRef idx="1">
            <a:schemeClr val="accent5"/>
          </a:effectRef>
          <a:fontRef idx="minor">
            <a:schemeClr val="tx1"/>
          </a:fontRef>
        </p:style>
      </p:cxnSp>
      <p:cxnSp>
        <p:nvCxnSpPr>
          <p:cNvPr id="46" name="Straight Connector 45">
            <a:extLst>
              <a:ext uri="{FF2B5EF4-FFF2-40B4-BE49-F238E27FC236}">
                <a16:creationId xmlns:a16="http://schemas.microsoft.com/office/drawing/2014/main" id="{6CDA3C9F-0BF1-CDEA-1DCF-198C82A33D39}"/>
              </a:ext>
            </a:extLst>
          </p:cNvPr>
          <p:cNvCxnSpPr>
            <a:cxnSpLocks/>
          </p:cNvCxnSpPr>
          <p:nvPr/>
        </p:nvCxnSpPr>
        <p:spPr>
          <a:xfrm>
            <a:off x="1903412" y="4114800"/>
            <a:ext cx="0" cy="1209675"/>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120BD2C-FB2D-B2A5-AEFB-A54CCE2F3D45}"/>
              </a:ext>
            </a:extLst>
          </p:cNvPr>
          <p:cNvCxnSpPr>
            <a:cxnSpLocks/>
          </p:cNvCxnSpPr>
          <p:nvPr/>
        </p:nvCxnSpPr>
        <p:spPr>
          <a:xfrm>
            <a:off x="2513012" y="4038600"/>
            <a:ext cx="0" cy="1295400"/>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9EC84CF-9B87-83C1-C4AA-E7F277BB1C47}"/>
              </a:ext>
            </a:extLst>
          </p:cNvPr>
          <p:cNvCxnSpPr>
            <a:cxnSpLocks/>
          </p:cNvCxnSpPr>
          <p:nvPr/>
        </p:nvCxnSpPr>
        <p:spPr>
          <a:xfrm>
            <a:off x="3198812" y="4114800"/>
            <a:ext cx="0" cy="1295400"/>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B8FE69B-E93E-806F-7AE3-2D8D8205726A}"/>
              </a:ext>
            </a:extLst>
          </p:cNvPr>
          <p:cNvCxnSpPr>
            <a:cxnSpLocks/>
          </p:cNvCxnSpPr>
          <p:nvPr/>
        </p:nvCxnSpPr>
        <p:spPr>
          <a:xfrm>
            <a:off x="3808412" y="4038600"/>
            <a:ext cx="0" cy="1371600"/>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2BE4FEF-0DD4-BB47-E41A-F1610CB18653}"/>
              </a:ext>
            </a:extLst>
          </p:cNvPr>
          <p:cNvCxnSpPr>
            <a:cxnSpLocks/>
          </p:cNvCxnSpPr>
          <p:nvPr/>
        </p:nvCxnSpPr>
        <p:spPr>
          <a:xfrm>
            <a:off x="4418012" y="4038600"/>
            <a:ext cx="0" cy="1285875"/>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241DF25-D95F-8D88-7F27-F37A167A6D39}"/>
              </a:ext>
            </a:extLst>
          </p:cNvPr>
          <p:cNvCxnSpPr>
            <a:cxnSpLocks/>
          </p:cNvCxnSpPr>
          <p:nvPr/>
        </p:nvCxnSpPr>
        <p:spPr>
          <a:xfrm>
            <a:off x="5103812" y="4038600"/>
            <a:ext cx="0" cy="1295400"/>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9C4A884-E7E7-2793-481F-2E26CBC0DD8F}"/>
              </a:ext>
            </a:extLst>
          </p:cNvPr>
          <p:cNvCxnSpPr>
            <a:cxnSpLocks/>
          </p:cNvCxnSpPr>
          <p:nvPr/>
        </p:nvCxnSpPr>
        <p:spPr>
          <a:xfrm>
            <a:off x="5713412" y="4038600"/>
            <a:ext cx="0" cy="1371600"/>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575B98AA-D1C6-FC6F-1204-2C9BAB252051}"/>
              </a:ext>
            </a:extLst>
          </p:cNvPr>
          <p:cNvCxnSpPr>
            <a:cxnSpLocks/>
          </p:cNvCxnSpPr>
          <p:nvPr/>
        </p:nvCxnSpPr>
        <p:spPr>
          <a:xfrm>
            <a:off x="6323012" y="4038600"/>
            <a:ext cx="0" cy="1371600"/>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9EBD94E2-7E47-3D05-211B-4DA7D9DE6A6E}"/>
              </a:ext>
            </a:extLst>
          </p:cNvPr>
          <p:cNvCxnSpPr>
            <a:cxnSpLocks/>
          </p:cNvCxnSpPr>
          <p:nvPr/>
        </p:nvCxnSpPr>
        <p:spPr>
          <a:xfrm>
            <a:off x="7008812" y="4038600"/>
            <a:ext cx="0" cy="1295400"/>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48E69621-D75D-F5C4-5FA5-876FBBE47B2B}"/>
              </a:ext>
            </a:extLst>
          </p:cNvPr>
          <p:cNvCxnSpPr>
            <a:cxnSpLocks/>
          </p:cNvCxnSpPr>
          <p:nvPr/>
        </p:nvCxnSpPr>
        <p:spPr>
          <a:xfrm>
            <a:off x="7643811" y="4019549"/>
            <a:ext cx="0" cy="1323975"/>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5FEF7E8A-E156-BA5A-A8B9-9C489C9783D5}"/>
              </a:ext>
            </a:extLst>
          </p:cNvPr>
          <p:cNvCxnSpPr>
            <a:cxnSpLocks/>
          </p:cNvCxnSpPr>
          <p:nvPr/>
        </p:nvCxnSpPr>
        <p:spPr>
          <a:xfrm>
            <a:off x="8304212" y="4114800"/>
            <a:ext cx="0" cy="1309687"/>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7270C476-F058-9ED2-80CF-DB857B0D4525}"/>
              </a:ext>
            </a:extLst>
          </p:cNvPr>
          <p:cNvCxnSpPr>
            <a:cxnSpLocks/>
          </p:cNvCxnSpPr>
          <p:nvPr/>
        </p:nvCxnSpPr>
        <p:spPr>
          <a:xfrm>
            <a:off x="8913812" y="4000500"/>
            <a:ext cx="0" cy="1409700"/>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BDB8F44-C42F-1810-A2F4-9ACD7A3ADEE6}"/>
              </a:ext>
            </a:extLst>
          </p:cNvPr>
          <p:cNvCxnSpPr>
            <a:cxnSpLocks/>
          </p:cNvCxnSpPr>
          <p:nvPr/>
        </p:nvCxnSpPr>
        <p:spPr>
          <a:xfrm>
            <a:off x="9599612" y="4191000"/>
            <a:ext cx="0" cy="1143000"/>
          </a:xfrm>
          <a:prstGeom prst="line">
            <a:avLst/>
          </a:prstGeom>
          <a:ln w="22225"/>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BD2A89D4-C1E5-5AC2-F425-2912B0ECEB41}"/>
              </a:ext>
            </a:extLst>
          </p:cNvPr>
          <p:cNvCxnSpPr>
            <a:cxnSpLocks/>
          </p:cNvCxnSpPr>
          <p:nvPr/>
        </p:nvCxnSpPr>
        <p:spPr>
          <a:xfrm>
            <a:off x="10209212" y="4019549"/>
            <a:ext cx="0" cy="1323975"/>
          </a:xfrm>
          <a:prstGeom prst="line">
            <a:avLst/>
          </a:prstGeom>
          <a:ln w="22225"/>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6DDDB2C9-DA83-9B51-F837-26992368C6E6}"/>
              </a:ext>
            </a:extLst>
          </p:cNvPr>
          <p:cNvSpPr/>
          <p:nvPr/>
        </p:nvSpPr>
        <p:spPr>
          <a:xfrm>
            <a:off x="3910011" y="3848100"/>
            <a:ext cx="406402"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4" name="Rectangle 83">
            <a:extLst>
              <a:ext uri="{FF2B5EF4-FFF2-40B4-BE49-F238E27FC236}">
                <a16:creationId xmlns:a16="http://schemas.microsoft.com/office/drawing/2014/main" id="{6DDDB2C9-DA83-9B51-F837-26992368C6E6}"/>
              </a:ext>
            </a:extLst>
          </p:cNvPr>
          <p:cNvSpPr/>
          <p:nvPr/>
        </p:nvSpPr>
        <p:spPr>
          <a:xfrm>
            <a:off x="5179218" y="3910012"/>
            <a:ext cx="406402"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5" name="Rectangle 84">
            <a:extLst>
              <a:ext uri="{FF2B5EF4-FFF2-40B4-BE49-F238E27FC236}">
                <a16:creationId xmlns:a16="http://schemas.microsoft.com/office/drawing/2014/main" id="{6DDDB2C9-DA83-9B51-F837-26992368C6E6}"/>
              </a:ext>
            </a:extLst>
          </p:cNvPr>
          <p:cNvSpPr/>
          <p:nvPr/>
        </p:nvSpPr>
        <p:spPr>
          <a:xfrm>
            <a:off x="6423017" y="3848100"/>
            <a:ext cx="406402"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6" name="Rectangle 85">
            <a:extLst>
              <a:ext uri="{FF2B5EF4-FFF2-40B4-BE49-F238E27FC236}">
                <a16:creationId xmlns:a16="http://schemas.microsoft.com/office/drawing/2014/main" id="{6DDDB2C9-DA83-9B51-F837-26992368C6E6}"/>
              </a:ext>
            </a:extLst>
          </p:cNvPr>
          <p:cNvSpPr/>
          <p:nvPr/>
        </p:nvSpPr>
        <p:spPr>
          <a:xfrm>
            <a:off x="7731913" y="3829049"/>
            <a:ext cx="406402"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7" name="Rectangle 86">
            <a:extLst>
              <a:ext uri="{FF2B5EF4-FFF2-40B4-BE49-F238E27FC236}">
                <a16:creationId xmlns:a16="http://schemas.microsoft.com/office/drawing/2014/main" id="{6DDDB2C9-DA83-9B51-F837-26992368C6E6}"/>
              </a:ext>
            </a:extLst>
          </p:cNvPr>
          <p:cNvSpPr/>
          <p:nvPr/>
        </p:nvSpPr>
        <p:spPr>
          <a:xfrm>
            <a:off x="9003510" y="3848100"/>
            <a:ext cx="406402"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89" name="Straight Connector 88">
            <a:extLst>
              <a:ext uri="{FF2B5EF4-FFF2-40B4-BE49-F238E27FC236}">
                <a16:creationId xmlns:a16="http://schemas.microsoft.com/office/drawing/2014/main" id="{EE0883EF-0F0D-BFE0-3AEB-4A5DC8468777}"/>
              </a:ext>
            </a:extLst>
          </p:cNvPr>
          <p:cNvCxnSpPr>
            <a:cxnSpLocks/>
          </p:cNvCxnSpPr>
          <p:nvPr/>
        </p:nvCxnSpPr>
        <p:spPr>
          <a:xfrm>
            <a:off x="1751012" y="2690812"/>
            <a:ext cx="0" cy="1219200"/>
          </a:xfrm>
          <a:prstGeom prst="line">
            <a:avLst/>
          </a:prstGeom>
          <a:ln w="15875"/>
        </p:spPr>
        <p:style>
          <a:lnRef idx="2">
            <a:schemeClr val="accent5"/>
          </a:lnRef>
          <a:fillRef idx="0">
            <a:schemeClr val="accent5"/>
          </a:fillRef>
          <a:effectRef idx="1">
            <a:schemeClr val="accent5"/>
          </a:effectRef>
          <a:fontRef idx="minor">
            <a:schemeClr val="tx1"/>
          </a:fontRef>
        </p:style>
      </p:cxnSp>
      <p:sp>
        <p:nvSpPr>
          <p:cNvPr id="90" name="Rectangle 89">
            <a:extLst>
              <a:ext uri="{FF2B5EF4-FFF2-40B4-BE49-F238E27FC236}">
                <a16:creationId xmlns:a16="http://schemas.microsoft.com/office/drawing/2014/main" id="{F4722617-9268-D4FD-B511-34D7F60803D7}"/>
              </a:ext>
            </a:extLst>
          </p:cNvPr>
          <p:cNvSpPr/>
          <p:nvPr/>
        </p:nvSpPr>
        <p:spPr>
          <a:xfrm>
            <a:off x="1598612" y="5043487"/>
            <a:ext cx="265113" cy="38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4" name="Arc 93">
            <a:extLst>
              <a:ext uri="{FF2B5EF4-FFF2-40B4-BE49-F238E27FC236}">
                <a16:creationId xmlns:a16="http://schemas.microsoft.com/office/drawing/2014/main" id="{1CA64184-840F-D4DA-3D91-6E6B7AAF5CBB}"/>
              </a:ext>
            </a:extLst>
          </p:cNvPr>
          <p:cNvSpPr/>
          <p:nvPr/>
        </p:nvSpPr>
        <p:spPr>
          <a:xfrm>
            <a:off x="3884612" y="5181601"/>
            <a:ext cx="457200" cy="533399"/>
          </a:xfrm>
          <a:prstGeom prst="arc">
            <a:avLst>
              <a:gd name="adj1" fmla="val 13540442"/>
              <a:gd name="adj2" fmla="val 1830574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a:extLst>
              <a:ext uri="{FF2B5EF4-FFF2-40B4-BE49-F238E27FC236}">
                <a16:creationId xmlns:a16="http://schemas.microsoft.com/office/drawing/2014/main" id="{B7D2E927-1752-13B7-75D7-6B30AD02DAB2}"/>
              </a:ext>
            </a:extLst>
          </p:cNvPr>
          <p:cNvSpPr/>
          <p:nvPr/>
        </p:nvSpPr>
        <p:spPr>
          <a:xfrm>
            <a:off x="6437312" y="5181601"/>
            <a:ext cx="457200" cy="533399"/>
          </a:xfrm>
          <a:prstGeom prst="arc">
            <a:avLst>
              <a:gd name="adj1" fmla="val 13540442"/>
              <a:gd name="adj2" fmla="val 1830574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a:extLst>
              <a:ext uri="{FF2B5EF4-FFF2-40B4-BE49-F238E27FC236}">
                <a16:creationId xmlns:a16="http://schemas.microsoft.com/office/drawing/2014/main" id="{AE851528-98F7-EEED-A6C3-23CF2DA2B032}"/>
              </a:ext>
            </a:extLst>
          </p:cNvPr>
          <p:cNvSpPr/>
          <p:nvPr/>
        </p:nvSpPr>
        <p:spPr>
          <a:xfrm>
            <a:off x="8978111" y="5181601"/>
            <a:ext cx="457200" cy="533399"/>
          </a:xfrm>
          <a:prstGeom prst="arc">
            <a:avLst>
              <a:gd name="adj1" fmla="val 13540442"/>
              <a:gd name="adj2" fmla="val 1830574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4333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448798" cy="1096962"/>
          </a:xfrm>
        </p:spPr>
        <p:txBody>
          <a:bodyPr>
            <a:normAutofit/>
          </a:bodyPr>
          <a:lstStyle/>
          <a:p>
            <a:r>
              <a:rPr lang="en-US" dirty="0"/>
              <a:t>Evenly spaced keys with 2 in front, 3 in back</a:t>
            </a:r>
            <a:br>
              <a:rPr lang="en-US" dirty="0"/>
            </a:br>
            <a:r>
              <a:rPr lang="en-US" dirty="0"/>
              <a:t>Showing possible texture of keys </a:t>
            </a:r>
            <a:r>
              <a:rPr lang="en-US" dirty="0">
                <a:solidFill>
                  <a:schemeClr val="accent6">
                    <a:lumMod val="40000"/>
                    <a:lumOff val="60000"/>
                  </a:schemeClr>
                </a:solidFill>
              </a:rPr>
              <a:t>(drawn in 1999)</a:t>
            </a:r>
          </a:p>
        </p:txBody>
      </p:sp>
      <p:pic>
        <p:nvPicPr>
          <p:cNvPr id="4" name="Picture 3">
            <a:extLst>
              <a:ext uri="{FF2B5EF4-FFF2-40B4-BE49-F238E27FC236}">
                <a16:creationId xmlns:a16="http://schemas.microsoft.com/office/drawing/2014/main" id="{D5E4F528-1107-41B2-B76C-9E230F6E5A6E}"/>
              </a:ext>
            </a:extLst>
          </p:cNvPr>
          <p:cNvPicPr>
            <a:picLocks noChangeAspect="1"/>
          </p:cNvPicPr>
          <p:nvPr/>
        </p:nvPicPr>
        <p:blipFill>
          <a:blip r:embed="rId2"/>
          <a:stretch>
            <a:fillRect/>
          </a:stretch>
        </p:blipFill>
        <p:spPr>
          <a:xfrm>
            <a:off x="2132012" y="1714259"/>
            <a:ext cx="7859438" cy="4610341"/>
          </a:xfrm>
          <a:prstGeom prst="rect">
            <a:avLst/>
          </a:prstGeom>
        </p:spPr>
      </p:pic>
    </p:spTree>
    <p:extLst>
      <p:ext uri="{BB962C8B-B14F-4D97-AF65-F5344CB8AC3E}">
        <p14:creationId xmlns:p14="http://schemas.microsoft.com/office/powerpoint/2010/main" val="208930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5F46-8FCE-44C8-A79B-58AC895AD74A}"/>
              </a:ext>
            </a:extLst>
          </p:cNvPr>
          <p:cNvSpPr>
            <a:spLocks noGrp="1"/>
          </p:cNvSpPr>
          <p:nvPr>
            <p:ph type="title"/>
          </p:nvPr>
        </p:nvSpPr>
        <p:spPr>
          <a:xfrm>
            <a:off x="1522414" y="274638"/>
            <a:ext cx="9296398" cy="1096962"/>
          </a:xfrm>
        </p:spPr>
        <p:txBody>
          <a:bodyPr/>
          <a:lstStyle/>
          <a:p>
            <a:r>
              <a:rPr lang="en-US" dirty="0"/>
              <a:t>Angel VanRaden wanted a new keyboard </a:t>
            </a:r>
            <a:r>
              <a:rPr lang="en-US" dirty="0">
                <a:solidFill>
                  <a:schemeClr val="accent6">
                    <a:lumMod val="40000"/>
                    <a:lumOff val="60000"/>
                  </a:schemeClr>
                </a:solidFill>
              </a:rPr>
              <a:t>in 1999</a:t>
            </a:r>
          </a:p>
        </p:txBody>
      </p:sp>
      <p:pic>
        <p:nvPicPr>
          <p:cNvPr id="3" name="Picture 2">
            <a:extLst>
              <a:ext uri="{FF2B5EF4-FFF2-40B4-BE49-F238E27FC236}">
                <a16:creationId xmlns:a16="http://schemas.microsoft.com/office/drawing/2014/main" id="{1043BDB8-4220-4325-9CAA-2F63779E1FA5}"/>
              </a:ext>
            </a:extLst>
          </p:cNvPr>
          <p:cNvPicPr>
            <a:picLocks noChangeAspect="1"/>
          </p:cNvPicPr>
          <p:nvPr/>
        </p:nvPicPr>
        <p:blipFill>
          <a:blip r:embed="rId2"/>
          <a:stretch>
            <a:fillRect/>
          </a:stretch>
        </p:blipFill>
        <p:spPr>
          <a:xfrm>
            <a:off x="2208212" y="1752600"/>
            <a:ext cx="7632700" cy="4579620"/>
          </a:xfrm>
          <a:prstGeom prst="rect">
            <a:avLst/>
          </a:prstGeom>
        </p:spPr>
      </p:pic>
    </p:spTree>
    <p:extLst>
      <p:ext uri="{BB962C8B-B14F-4D97-AF65-F5344CB8AC3E}">
        <p14:creationId xmlns:p14="http://schemas.microsoft.com/office/powerpoint/2010/main" val="219459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E99A-7434-4A48-1ACE-9803C1CDE180}"/>
              </a:ext>
            </a:extLst>
          </p:cNvPr>
          <p:cNvSpPr>
            <a:spLocks noGrp="1"/>
          </p:cNvSpPr>
          <p:nvPr>
            <p:ph type="title"/>
          </p:nvPr>
        </p:nvSpPr>
        <p:spPr/>
        <p:txBody>
          <a:bodyPr/>
          <a:lstStyle/>
          <a:p>
            <a:r>
              <a:rPr lang="en-US" dirty="0"/>
              <a:t>Keyboard and tuning history</a:t>
            </a:r>
          </a:p>
        </p:txBody>
      </p:sp>
      <p:sp>
        <p:nvSpPr>
          <p:cNvPr id="3" name="Content Placeholder 2">
            <a:extLst>
              <a:ext uri="{FF2B5EF4-FFF2-40B4-BE49-F238E27FC236}">
                <a16:creationId xmlns:a16="http://schemas.microsoft.com/office/drawing/2014/main" id="{575889F0-3885-3B2E-9DC2-EA2506D2ACFB}"/>
              </a:ext>
            </a:extLst>
          </p:cNvPr>
          <p:cNvSpPr>
            <a:spLocks noGrp="1"/>
          </p:cNvSpPr>
          <p:nvPr>
            <p:ph idx="1"/>
          </p:nvPr>
        </p:nvSpPr>
        <p:spPr/>
        <p:txBody>
          <a:bodyPr/>
          <a:lstStyle/>
          <a:p>
            <a:r>
              <a:rPr lang="en-US" dirty="0">
                <a:solidFill>
                  <a:schemeClr val="accent5">
                    <a:lumMod val="50000"/>
                  </a:schemeClr>
                </a:solidFill>
                <a:hlinkClick r:id="rId2">
                  <a:extLst>
                    <a:ext uri="{A12FA001-AC4F-418D-AE19-62706E023703}">
                      <ahyp:hlinkClr xmlns:ahyp="http://schemas.microsoft.com/office/drawing/2018/hyperlinkcolor" val="tx"/>
                    </a:ext>
                  </a:extLst>
                </a:hlinkClick>
              </a:rPr>
              <a:t>Musical Instruments of the Ancient Greeks</a:t>
            </a:r>
            <a:r>
              <a:rPr lang="en-US" dirty="0">
                <a:solidFill>
                  <a:schemeClr val="accent5">
                    <a:lumMod val="50000"/>
                  </a:schemeClr>
                </a:solidFill>
              </a:rPr>
              <a:t>. 2009. </a:t>
            </a:r>
            <a:r>
              <a:rPr lang="en-US" dirty="0">
                <a:solidFill>
                  <a:schemeClr val="accent5">
                    <a:lumMod val="50000"/>
                  </a:schemeClr>
                </a:solidFill>
                <a:hlinkClick r:id="rId3"/>
              </a:rPr>
              <a:t>Konstantinos </a:t>
            </a:r>
            <a:r>
              <a:rPr lang="en-US" dirty="0" err="1">
                <a:solidFill>
                  <a:schemeClr val="accent5">
                    <a:lumMod val="50000"/>
                  </a:schemeClr>
                </a:solidFill>
                <a:hlinkClick r:id="rId3"/>
              </a:rPr>
              <a:t>Kotsanas</a:t>
            </a:r>
            <a:endParaRPr lang="en-US" dirty="0">
              <a:solidFill>
                <a:schemeClr val="accent5">
                  <a:lumMod val="50000"/>
                </a:schemeClr>
              </a:solidFill>
            </a:endParaRPr>
          </a:p>
          <a:p>
            <a:pPr lvl="1"/>
            <a:r>
              <a:rPr lang="en-US" dirty="0">
                <a:solidFill>
                  <a:schemeClr val="accent5">
                    <a:lumMod val="50000"/>
                  </a:schemeClr>
                </a:solidFill>
              </a:rPr>
              <a:t>“The theory of musical intervals has suffered in modern European music the brutal blending for the benefit of polyphony at the expense of perfect natural musical intervals studied thoroughly by the ancient theorists of music (from Pythagoras and Aristogenes to Ptolemy).”</a:t>
            </a:r>
          </a:p>
          <a:p>
            <a:pPr lvl="1"/>
            <a:r>
              <a:rPr lang="en-US" dirty="0">
                <a:solidFill>
                  <a:schemeClr val="accent5">
                    <a:lumMod val="50000"/>
                  </a:schemeClr>
                </a:solidFill>
              </a:rPr>
              <a:t>Pythagoras attached weights with ratios 4 : 6 : 8 : 9 : 12 : 16 to the strings of a musical instrument in about 500 BC.</a:t>
            </a:r>
          </a:p>
          <a:p>
            <a:pPr lvl="1"/>
            <a:r>
              <a:rPr lang="en-US" dirty="0" err="1">
                <a:solidFill>
                  <a:schemeClr val="accent5">
                    <a:lumMod val="50000"/>
                  </a:schemeClr>
                </a:solidFill>
              </a:rPr>
              <a:t>Ctesibius</a:t>
            </a:r>
            <a:r>
              <a:rPr lang="en-US" dirty="0">
                <a:solidFill>
                  <a:schemeClr val="accent5">
                    <a:lumMod val="50000"/>
                  </a:schemeClr>
                </a:solidFill>
              </a:rPr>
              <a:t> used 12 tones per double and 24 pipes in 2 doubles in about 250 BC.</a:t>
            </a:r>
          </a:p>
          <a:p>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Keyboard instrument - Special Arrangements | Britannica</a:t>
            </a:r>
            <a:endParaRPr lang="en-US" dirty="0">
              <a:solidFill>
                <a:schemeClr val="accent5">
                  <a:lumMod val="50000"/>
                </a:schemeClr>
              </a:solidFill>
            </a:endParaRPr>
          </a:p>
          <a:p>
            <a:r>
              <a:rPr lang="en-US" dirty="0">
                <a:solidFill>
                  <a:schemeClr val="accent5">
                    <a:lumMod val="50000"/>
                  </a:schemeClr>
                </a:solidFill>
                <a:hlinkClick r:id="rId5">
                  <a:extLst>
                    <a:ext uri="{A12FA001-AC4F-418D-AE19-62706E023703}">
                      <ahyp:hlinkClr xmlns:ahyp="http://schemas.microsoft.com/office/drawing/2018/hyperlinkcolor" val="tx"/>
                    </a:ext>
                  </a:extLst>
                </a:hlinkClick>
              </a:rPr>
              <a:t>Keyboard instrument - Organ History, Baroque, Renaissance | Britannica</a:t>
            </a:r>
            <a:endParaRPr lang="en-US" dirty="0">
              <a:solidFill>
                <a:schemeClr val="accent5">
                  <a:lumMod val="50000"/>
                </a:schemeClr>
              </a:solidFill>
            </a:endParaRPr>
          </a:p>
          <a:p>
            <a:r>
              <a:rPr lang="en-US" dirty="0">
                <a:solidFill>
                  <a:schemeClr val="accent5">
                    <a:lumMod val="50000"/>
                  </a:schemeClr>
                </a:solidFill>
              </a:rPr>
              <a:t>Equal temperament log tuning using 2</a:t>
            </a:r>
            <a:r>
              <a:rPr lang="en-US" baseline="30000" dirty="0">
                <a:solidFill>
                  <a:schemeClr val="accent5">
                    <a:lumMod val="50000"/>
                  </a:schemeClr>
                </a:solidFill>
              </a:rPr>
              <a:t>(n/12)</a:t>
            </a:r>
            <a:r>
              <a:rPr lang="en-US" dirty="0">
                <a:solidFill>
                  <a:schemeClr val="accent5">
                    <a:lumMod val="50000"/>
                  </a:schemeClr>
                </a:solidFill>
              </a:rPr>
              <a:t> was derived by </a:t>
            </a:r>
            <a:r>
              <a:rPr lang="en-US" dirty="0">
                <a:solidFill>
                  <a:schemeClr val="accent5">
                    <a:lumMod val="50000"/>
                  </a:schemeClr>
                </a:solidFill>
                <a:hlinkClick r:id="rId6"/>
              </a:rPr>
              <a:t>Zhu </a:t>
            </a:r>
            <a:r>
              <a:rPr lang="en-US" dirty="0" err="1">
                <a:solidFill>
                  <a:schemeClr val="accent5">
                    <a:lumMod val="50000"/>
                  </a:schemeClr>
                </a:solidFill>
                <a:hlinkClick r:id="rId6"/>
              </a:rPr>
              <a:t>Zaiyu</a:t>
            </a:r>
            <a:r>
              <a:rPr lang="en-US" dirty="0">
                <a:solidFill>
                  <a:schemeClr val="accent5">
                    <a:lumMod val="50000"/>
                  </a:schemeClr>
                </a:solidFill>
                <a:hlinkClick r:id="rId6"/>
              </a:rPr>
              <a:t>, 1584</a:t>
            </a:r>
            <a:endParaRPr lang="en-US" dirty="0">
              <a:solidFill>
                <a:schemeClr val="accent5">
                  <a:lumMod val="50000"/>
                </a:schemeClr>
              </a:solidFill>
            </a:endParaRPr>
          </a:p>
          <a:p>
            <a:endParaRPr lang="en-US" dirty="0">
              <a:solidFill>
                <a:schemeClr val="accent5">
                  <a:lumMod val="50000"/>
                </a:schemeClr>
              </a:solidFill>
            </a:endParaRPr>
          </a:p>
        </p:txBody>
      </p:sp>
    </p:spTree>
    <p:extLst>
      <p:ext uri="{BB962C8B-B14F-4D97-AF65-F5344CB8AC3E}">
        <p14:creationId xmlns:p14="http://schemas.microsoft.com/office/powerpoint/2010/main" val="180870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8C91-AE43-18B0-D0F7-06EB982976E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002FCA1E-2DA2-58A0-A73E-819A9279CBB1}"/>
              </a:ext>
            </a:extLst>
          </p:cNvPr>
          <p:cNvSpPr>
            <a:spLocks noGrp="1"/>
          </p:cNvSpPr>
          <p:nvPr>
            <p:ph idx="1"/>
          </p:nvPr>
        </p:nvSpPr>
        <p:spPr/>
        <p:txBody>
          <a:bodyPr>
            <a:normAutofit/>
          </a:bodyPr>
          <a:lstStyle/>
          <a:p>
            <a:r>
              <a:rPr lang="en-US" dirty="0"/>
              <a:t>Ears detect harmony by repeating air pressure waves</a:t>
            </a:r>
          </a:p>
          <a:p>
            <a:r>
              <a:rPr lang="en-US" dirty="0"/>
              <a:t>Linear tuning functions give more precise harmony than log tuning</a:t>
            </a:r>
          </a:p>
          <a:p>
            <a:r>
              <a:rPr lang="en-US" dirty="0"/>
              <a:t>Much easier to put evenly spaced tones onto an evenly spaced keyboard</a:t>
            </a:r>
          </a:p>
          <a:p>
            <a:r>
              <a:rPr lang="en-US" dirty="0"/>
              <a:t>Current 12 piano keys per double also fit onto an evenly spaced keyboard</a:t>
            </a:r>
          </a:p>
          <a:p>
            <a:r>
              <a:rPr lang="en-US" dirty="0"/>
              <a:t>Electronic piano can be rescaled for beginners or professionals</a:t>
            </a:r>
          </a:p>
          <a:p>
            <a:r>
              <a:rPr lang="en-US" dirty="0"/>
              <a:t>Several new tuning options are available</a:t>
            </a:r>
          </a:p>
          <a:p>
            <a:r>
              <a:rPr lang="en-US" dirty="0"/>
              <a:t>Color coding and texture options make finding the keys easier</a:t>
            </a:r>
          </a:p>
          <a:p>
            <a:r>
              <a:rPr lang="en-US" dirty="0"/>
              <a:t>Just need to build and sell a new keyboard to make huge profit</a:t>
            </a:r>
          </a:p>
        </p:txBody>
      </p:sp>
    </p:spTree>
    <p:extLst>
      <p:ext uri="{BB962C8B-B14F-4D97-AF65-F5344CB8AC3E}">
        <p14:creationId xmlns:p14="http://schemas.microsoft.com/office/powerpoint/2010/main" val="418198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FD98-B11E-4C21-8976-E72948576557}"/>
              </a:ext>
            </a:extLst>
          </p:cNvPr>
          <p:cNvSpPr>
            <a:spLocks noGrp="1"/>
          </p:cNvSpPr>
          <p:nvPr>
            <p:ph type="title"/>
          </p:nvPr>
        </p:nvSpPr>
        <p:spPr/>
        <p:txBody>
          <a:bodyPr/>
          <a:lstStyle/>
          <a:p>
            <a:r>
              <a:rPr kumimoji="0" lang="en-US" sz="3200" b="0" i="0" u="none" strike="noStrike" kern="1200" cap="none" spc="0" normalizeH="0" baseline="0" noProof="0" dirty="0">
                <a:ln>
                  <a:noFill/>
                </a:ln>
                <a:solidFill>
                  <a:prstClr val="white"/>
                </a:solidFill>
                <a:effectLst/>
                <a:uLnTx/>
                <a:uFillTx/>
                <a:latin typeface="Euphemia"/>
                <a:ea typeface="+mj-ea"/>
                <a:cs typeface="+mj-cs"/>
              </a:rPr>
              <a:t>Evenly spaced keys with 4 in front, 3 in back,</a:t>
            </a:r>
            <a:br>
              <a:rPr kumimoji="0" lang="en-US" sz="3200" b="0" i="0" u="none" strike="noStrike" kern="1200" cap="none" spc="0" normalizeH="0" baseline="0" noProof="0" dirty="0">
                <a:ln>
                  <a:noFill/>
                </a:ln>
                <a:solidFill>
                  <a:prstClr val="white"/>
                </a:solidFill>
                <a:effectLst/>
                <a:uLnTx/>
                <a:uFillTx/>
                <a:latin typeface="Euphemia"/>
                <a:ea typeface="+mj-ea"/>
                <a:cs typeface="+mj-cs"/>
              </a:rPr>
            </a:br>
            <a:r>
              <a:rPr kumimoji="0" lang="en-US" sz="3200" b="0" i="0" u="none" strike="noStrike" kern="1200" cap="none" spc="0" normalizeH="0" baseline="0" noProof="0" dirty="0">
                <a:ln>
                  <a:noFill/>
                </a:ln>
                <a:solidFill>
                  <a:prstClr val="white"/>
                </a:solidFill>
                <a:effectLst/>
                <a:uLnTx/>
                <a:uFillTx/>
                <a:latin typeface="Euphemia"/>
                <a:ea typeface="+mj-ea"/>
                <a:cs typeface="+mj-cs"/>
              </a:rPr>
              <a:t>slightly different color scheme</a:t>
            </a:r>
            <a:endParaRPr lang="en-US" dirty="0"/>
          </a:p>
        </p:txBody>
      </p:sp>
      <p:sp>
        <p:nvSpPr>
          <p:cNvPr id="3" name="Rectangle 2">
            <a:extLst>
              <a:ext uri="{FF2B5EF4-FFF2-40B4-BE49-F238E27FC236}">
                <a16:creationId xmlns:a16="http://schemas.microsoft.com/office/drawing/2014/main" id="{AD9E6B04-A72C-44F2-92DD-1880F84E7379}"/>
              </a:ext>
            </a:extLst>
          </p:cNvPr>
          <p:cNvSpPr/>
          <p:nvPr/>
        </p:nvSpPr>
        <p:spPr>
          <a:xfrm>
            <a:off x="531812" y="1828800"/>
            <a:ext cx="10741716" cy="441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4" name="Rectangle 3">
            <a:extLst>
              <a:ext uri="{FF2B5EF4-FFF2-40B4-BE49-F238E27FC236}">
                <a16:creationId xmlns:a16="http://schemas.microsoft.com/office/drawing/2014/main" id="{D69FC8D9-463A-4687-9E1B-95FE309B9D48}"/>
              </a:ext>
            </a:extLst>
          </p:cNvPr>
          <p:cNvSpPr/>
          <p:nvPr/>
        </p:nvSpPr>
        <p:spPr>
          <a:xfrm>
            <a:off x="1598612" y="1828800"/>
            <a:ext cx="1066800" cy="2133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5" name="Rectangle 4">
            <a:extLst>
              <a:ext uri="{FF2B5EF4-FFF2-40B4-BE49-F238E27FC236}">
                <a16:creationId xmlns:a16="http://schemas.microsoft.com/office/drawing/2014/main" id="{530FD2E0-A203-485E-814C-138DD5A1A577}"/>
              </a:ext>
            </a:extLst>
          </p:cNvPr>
          <p:cNvSpPr/>
          <p:nvPr/>
        </p:nvSpPr>
        <p:spPr>
          <a:xfrm>
            <a:off x="2665412" y="1828800"/>
            <a:ext cx="1066800" cy="2133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6" name="Rectangle 5">
            <a:extLst>
              <a:ext uri="{FF2B5EF4-FFF2-40B4-BE49-F238E27FC236}">
                <a16:creationId xmlns:a16="http://schemas.microsoft.com/office/drawing/2014/main" id="{EF9C5FAD-DABD-4461-86E9-883C4A06F7AB}"/>
              </a:ext>
            </a:extLst>
          </p:cNvPr>
          <p:cNvSpPr/>
          <p:nvPr/>
        </p:nvSpPr>
        <p:spPr>
          <a:xfrm>
            <a:off x="3732212" y="1828800"/>
            <a:ext cx="1066800" cy="2133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8" name="Rectangle 7">
            <a:extLst>
              <a:ext uri="{FF2B5EF4-FFF2-40B4-BE49-F238E27FC236}">
                <a16:creationId xmlns:a16="http://schemas.microsoft.com/office/drawing/2014/main" id="{C4FEA1AB-3A8A-4F7E-ACBD-3D1DBC5E191A}"/>
              </a:ext>
            </a:extLst>
          </p:cNvPr>
          <p:cNvSpPr/>
          <p:nvPr/>
        </p:nvSpPr>
        <p:spPr>
          <a:xfrm>
            <a:off x="531812" y="1828800"/>
            <a:ext cx="1066800" cy="2133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9" name="Rectangle 8">
            <a:extLst>
              <a:ext uri="{FF2B5EF4-FFF2-40B4-BE49-F238E27FC236}">
                <a16:creationId xmlns:a16="http://schemas.microsoft.com/office/drawing/2014/main" id="{1D509187-ADF7-47A1-AA99-73437A134574}"/>
              </a:ext>
            </a:extLst>
          </p:cNvPr>
          <p:cNvSpPr/>
          <p:nvPr/>
        </p:nvSpPr>
        <p:spPr>
          <a:xfrm>
            <a:off x="2284412" y="3960920"/>
            <a:ext cx="7620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0" name="Rectangle 9">
            <a:extLst>
              <a:ext uri="{FF2B5EF4-FFF2-40B4-BE49-F238E27FC236}">
                <a16:creationId xmlns:a16="http://schemas.microsoft.com/office/drawing/2014/main" id="{3A00C61E-7B95-403B-9C9F-1715201918E4}"/>
              </a:ext>
            </a:extLst>
          </p:cNvPr>
          <p:cNvSpPr/>
          <p:nvPr/>
        </p:nvSpPr>
        <p:spPr>
          <a:xfrm>
            <a:off x="3884612" y="3960920"/>
            <a:ext cx="762000"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3" name="Rectangle 12">
            <a:extLst>
              <a:ext uri="{FF2B5EF4-FFF2-40B4-BE49-F238E27FC236}">
                <a16:creationId xmlns:a16="http://schemas.microsoft.com/office/drawing/2014/main" id="{171ADF32-A305-4323-8B26-4E341DC7D0A5}"/>
              </a:ext>
            </a:extLst>
          </p:cNvPr>
          <p:cNvSpPr/>
          <p:nvPr/>
        </p:nvSpPr>
        <p:spPr>
          <a:xfrm>
            <a:off x="684212" y="3960920"/>
            <a:ext cx="76200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4" name="Rectangle 13">
            <a:extLst>
              <a:ext uri="{FF2B5EF4-FFF2-40B4-BE49-F238E27FC236}">
                <a16:creationId xmlns:a16="http://schemas.microsoft.com/office/drawing/2014/main" id="{20466C2D-455F-430F-80D9-2314C3B44E93}"/>
              </a:ext>
            </a:extLst>
          </p:cNvPr>
          <p:cNvSpPr/>
          <p:nvPr/>
        </p:nvSpPr>
        <p:spPr>
          <a:xfrm>
            <a:off x="5878098" y="1828800"/>
            <a:ext cx="1079086" cy="21321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6" name="Rectangle 15">
            <a:extLst>
              <a:ext uri="{FF2B5EF4-FFF2-40B4-BE49-F238E27FC236}">
                <a16:creationId xmlns:a16="http://schemas.microsoft.com/office/drawing/2014/main" id="{B08713A6-BA3D-4DA1-9DB2-A3275927304F}"/>
              </a:ext>
            </a:extLst>
          </p:cNvPr>
          <p:cNvSpPr/>
          <p:nvPr/>
        </p:nvSpPr>
        <p:spPr>
          <a:xfrm>
            <a:off x="6957184" y="1828800"/>
            <a:ext cx="1079086" cy="21321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7" name="Rectangle 16">
            <a:extLst>
              <a:ext uri="{FF2B5EF4-FFF2-40B4-BE49-F238E27FC236}">
                <a16:creationId xmlns:a16="http://schemas.microsoft.com/office/drawing/2014/main" id="{67DD5A0D-7015-42EB-AF38-49789BC991B5}"/>
              </a:ext>
            </a:extLst>
          </p:cNvPr>
          <p:cNvSpPr/>
          <p:nvPr/>
        </p:nvSpPr>
        <p:spPr>
          <a:xfrm>
            <a:off x="8036270" y="1828800"/>
            <a:ext cx="1079086" cy="2132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8" name="Rectangle 17">
            <a:extLst>
              <a:ext uri="{FF2B5EF4-FFF2-40B4-BE49-F238E27FC236}">
                <a16:creationId xmlns:a16="http://schemas.microsoft.com/office/drawing/2014/main" id="{BD940D55-C1CD-4A0E-8EFF-C0E76C1FE2CE}"/>
              </a:ext>
            </a:extLst>
          </p:cNvPr>
          <p:cNvSpPr/>
          <p:nvPr/>
        </p:nvSpPr>
        <p:spPr>
          <a:xfrm>
            <a:off x="9115356" y="1828800"/>
            <a:ext cx="1079086" cy="21321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19" name="Rectangle 18">
            <a:extLst>
              <a:ext uri="{FF2B5EF4-FFF2-40B4-BE49-F238E27FC236}">
                <a16:creationId xmlns:a16="http://schemas.microsoft.com/office/drawing/2014/main" id="{19700693-80E1-4228-9D75-3525B143FB30}"/>
              </a:ext>
            </a:extLst>
          </p:cNvPr>
          <p:cNvSpPr/>
          <p:nvPr/>
        </p:nvSpPr>
        <p:spPr>
          <a:xfrm>
            <a:off x="10194442" y="1828800"/>
            <a:ext cx="1079086" cy="21321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0" name="Rectangle 19">
            <a:extLst>
              <a:ext uri="{FF2B5EF4-FFF2-40B4-BE49-F238E27FC236}">
                <a16:creationId xmlns:a16="http://schemas.microsoft.com/office/drawing/2014/main" id="{C3D40E31-4266-4861-826B-E76B31F2F8CF}"/>
              </a:ext>
            </a:extLst>
          </p:cNvPr>
          <p:cNvSpPr/>
          <p:nvPr/>
        </p:nvSpPr>
        <p:spPr>
          <a:xfrm>
            <a:off x="5484812" y="3960920"/>
            <a:ext cx="8382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1" name="Rectangle 20">
            <a:extLst>
              <a:ext uri="{FF2B5EF4-FFF2-40B4-BE49-F238E27FC236}">
                <a16:creationId xmlns:a16="http://schemas.microsoft.com/office/drawing/2014/main" id="{E0359896-9E2C-45FE-93C8-FCDA26A61ED4}"/>
              </a:ext>
            </a:extLst>
          </p:cNvPr>
          <p:cNvSpPr/>
          <p:nvPr/>
        </p:nvSpPr>
        <p:spPr>
          <a:xfrm>
            <a:off x="7122964" y="3960920"/>
            <a:ext cx="762000" cy="2286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2" name="Rectangle 21">
            <a:extLst>
              <a:ext uri="{FF2B5EF4-FFF2-40B4-BE49-F238E27FC236}">
                <a16:creationId xmlns:a16="http://schemas.microsoft.com/office/drawing/2014/main" id="{CA717C33-6FA9-46EA-A5D6-FF5035D73686}"/>
              </a:ext>
            </a:extLst>
          </p:cNvPr>
          <p:cNvSpPr/>
          <p:nvPr/>
        </p:nvSpPr>
        <p:spPr>
          <a:xfrm>
            <a:off x="8670442" y="3960920"/>
            <a:ext cx="85297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3" name="Rectangle 22">
            <a:extLst>
              <a:ext uri="{FF2B5EF4-FFF2-40B4-BE49-F238E27FC236}">
                <a16:creationId xmlns:a16="http://schemas.microsoft.com/office/drawing/2014/main" id="{4D206637-8A32-43E4-9969-4D2DB7412676}"/>
              </a:ext>
            </a:extLst>
          </p:cNvPr>
          <p:cNvSpPr/>
          <p:nvPr/>
        </p:nvSpPr>
        <p:spPr>
          <a:xfrm>
            <a:off x="10361612" y="3960920"/>
            <a:ext cx="762000" cy="2286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4" name="Rectangle 23">
            <a:extLst>
              <a:ext uri="{FF2B5EF4-FFF2-40B4-BE49-F238E27FC236}">
                <a16:creationId xmlns:a16="http://schemas.microsoft.com/office/drawing/2014/main" id="{23C7FE2B-F931-4372-BD6C-84EFEA57936C}"/>
              </a:ext>
            </a:extLst>
          </p:cNvPr>
          <p:cNvSpPr/>
          <p:nvPr/>
        </p:nvSpPr>
        <p:spPr>
          <a:xfrm>
            <a:off x="4799012" y="1828800"/>
            <a:ext cx="1066800" cy="21321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Tree>
    <p:extLst>
      <p:ext uri="{BB962C8B-B14F-4D97-AF65-F5344CB8AC3E}">
        <p14:creationId xmlns:p14="http://schemas.microsoft.com/office/powerpoint/2010/main" val="261384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9F36-78F8-9223-E983-EDA8C46CF106}"/>
              </a:ext>
            </a:extLst>
          </p:cNvPr>
          <p:cNvSpPr>
            <a:spLocks noGrp="1"/>
          </p:cNvSpPr>
          <p:nvPr>
            <p:ph type="title"/>
          </p:nvPr>
        </p:nvSpPr>
        <p:spPr/>
        <p:txBody>
          <a:bodyPr/>
          <a:lstStyle/>
          <a:p>
            <a:r>
              <a:rPr lang="en-US" dirty="0"/>
              <a:t>Harmony from combining 3 doubles </a:t>
            </a:r>
            <a:r>
              <a:rPr lang="en-US" i="1" dirty="0"/>
              <a:t>(octaves)</a:t>
            </a:r>
          </a:p>
        </p:txBody>
      </p:sp>
      <p:graphicFrame>
        <p:nvGraphicFramePr>
          <p:cNvPr id="4" name="Content Placeholder 3">
            <a:extLst>
              <a:ext uri="{FF2B5EF4-FFF2-40B4-BE49-F238E27FC236}">
                <a16:creationId xmlns:a16="http://schemas.microsoft.com/office/drawing/2014/main" id="{F0EB6C13-C91A-C88D-BA3B-B483F6C8925E}"/>
              </a:ext>
            </a:extLst>
          </p:cNvPr>
          <p:cNvGraphicFramePr>
            <a:graphicFrameLocks noGrp="1"/>
          </p:cNvGraphicFramePr>
          <p:nvPr>
            <p:ph idx="1"/>
            <p:extLst>
              <p:ext uri="{D42A27DB-BD31-4B8C-83A1-F6EECF244321}">
                <p14:modId xmlns:p14="http://schemas.microsoft.com/office/powerpoint/2010/main" val="2651683708"/>
              </p:ext>
            </p:extLst>
          </p:nvPr>
        </p:nvGraphicFramePr>
        <p:xfrm>
          <a:off x="837981" y="1826042"/>
          <a:ext cx="10512862" cy="4350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730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6726-0A12-3C63-2F3C-32F04DC65DFF}"/>
              </a:ext>
            </a:extLst>
          </p:cNvPr>
          <p:cNvSpPr>
            <a:spLocks noGrp="1"/>
          </p:cNvSpPr>
          <p:nvPr>
            <p:ph type="title"/>
          </p:nvPr>
        </p:nvSpPr>
        <p:spPr/>
        <p:txBody>
          <a:bodyPr/>
          <a:lstStyle/>
          <a:p>
            <a:r>
              <a:rPr lang="en-US" dirty="0"/>
              <a:t>Combining 2, 3, or 4 doubles</a:t>
            </a:r>
          </a:p>
        </p:txBody>
      </p:sp>
      <p:graphicFrame>
        <p:nvGraphicFramePr>
          <p:cNvPr id="4" name="Content Placeholder 3">
            <a:extLst>
              <a:ext uri="{FF2B5EF4-FFF2-40B4-BE49-F238E27FC236}">
                <a16:creationId xmlns:a16="http://schemas.microsoft.com/office/drawing/2014/main" id="{D567426D-C77D-3539-1AC5-75FFCB54DF0E}"/>
              </a:ext>
            </a:extLst>
          </p:cNvPr>
          <p:cNvGraphicFramePr>
            <a:graphicFrameLocks noGrp="1"/>
          </p:cNvGraphicFramePr>
          <p:nvPr>
            <p:ph idx="1"/>
            <p:extLst>
              <p:ext uri="{D42A27DB-BD31-4B8C-83A1-F6EECF244321}">
                <p14:modId xmlns:p14="http://schemas.microsoft.com/office/powerpoint/2010/main" val="1562352183"/>
              </p:ext>
            </p:extLst>
          </p:nvPr>
        </p:nvGraphicFramePr>
        <p:xfrm>
          <a:off x="1522413"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107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9ACD-1CEB-7F84-D5E2-F4A1E94AFCAC}"/>
              </a:ext>
            </a:extLst>
          </p:cNvPr>
          <p:cNvSpPr>
            <a:spLocks noGrp="1"/>
          </p:cNvSpPr>
          <p:nvPr>
            <p:ph type="title"/>
          </p:nvPr>
        </p:nvSpPr>
        <p:spPr>
          <a:xfrm>
            <a:off x="1522414" y="274638"/>
            <a:ext cx="9448798" cy="1096962"/>
          </a:xfrm>
        </p:spPr>
        <p:txBody>
          <a:bodyPr/>
          <a:lstStyle/>
          <a:p>
            <a:r>
              <a:rPr kumimoji="0" lang="en-US" sz="3200" b="0" i="0" u="none" strike="noStrike" kern="1200" cap="none" spc="0" normalizeH="0" baseline="0" noProof="0" dirty="0">
                <a:ln>
                  <a:noFill/>
                </a:ln>
                <a:solidFill>
                  <a:prstClr val="white"/>
                </a:solidFill>
                <a:effectLst/>
                <a:uLnTx/>
                <a:uFillTx/>
                <a:latin typeface="Euphemia"/>
                <a:ea typeface="+mj-ea"/>
                <a:cs typeface="+mj-cs"/>
              </a:rPr>
              <a:t>Harmony from combining frequencies 1, 2, and 3</a:t>
            </a:r>
            <a:endParaRPr lang="en-US" dirty="0"/>
          </a:p>
        </p:txBody>
      </p:sp>
      <p:graphicFrame>
        <p:nvGraphicFramePr>
          <p:cNvPr id="7" name="Content Placeholder 6">
            <a:extLst>
              <a:ext uri="{FF2B5EF4-FFF2-40B4-BE49-F238E27FC236}">
                <a16:creationId xmlns:a16="http://schemas.microsoft.com/office/drawing/2014/main" id="{AB10874B-352F-4BB9-A837-3F546CE7FEAF}"/>
              </a:ext>
            </a:extLst>
          </p:cNvPr>
          <p:cNvGraphicFramePr>
            <a:graphicFrameLocks noGrp="1"/>
          </p:cNvGraphicFramePr>
          <p:nvPr>
            <p:ph idx="1"/>
            <p:extLst>
              <p:ext uri="{D42A27DB-BD31-4B8C-83A1-F6EECF244321}">
                <p14:modId xmlns:p14="http://schemas.microsoft.com/office/powerpoint/2010/main" val="3060038244"/>
              </p:ext>
            </p:extLst>
          </p:nvPr>
        </p:nvGraphicFramePr>
        <p:xfrm>
          <a:off x="1522413"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15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B2A0-15BD-639C-F425-94817BD90EAB}"/>
              </a:ext>
            </a:extLst>
          </p:cNvPr>
          <p:cNvSpPr>
            <a:spLocks noGrp="1"/>
          </p:cNvSpPr>
          <p:nvPr>
            <p:ph type="title"/>
          </p:nvPr>
        </p:nvSpPr>
        <p:spPr/>
        <p:txBody>
          <a:bodyPr/>
          <a:lstStyle/>
          <a:p>
            <a:r>
              <a:rPr lang="en-US" dirty="0"/>
              <a:t>Wave peaks that are synchronized or offset</a:t>
            </a:r>
          </a:p>
        </p:txBody>
      </p:sp>
      <p:sp>
        <p:nvSpPr>
          <p:cNvPr id="3" name="Content Placeholder 2">
            <a:extLst>
              <a:ext uri="{FF2B5EF4-FFF2-40B4-BE49-F238E27FC236}">
                <a16:creationId xmlns:a16="http://schemas.microsoft.com/office/drawing/2014/main" id="{2C2AB6AC-F351-5837-2B49-AB3972F7FC5C}"/>
              </a:ext>
            </a:extLst>
          </p:cNvPr>
          <p:cNvSpPr>
            <a:spLocks noGrp="1"/>
          </p:cNvSpPr>
          <p:nvPr>
            <p:ph idx="1"/>
          </p:nvPr>
        </p:nvSpPr>
        <p:spPr/>
        <p:txBody>
          <a:bodyPr/>
          <a:lstStyle/>
          <a:p>
            <a:r>
              <a:rPr lang="en-US" dirty="0"/>
              <a:t>Even when exactly in tune, the timing of 2 pressure waves can differ.</a:t>
            </a:r>
          </a:p>
          <a:p>
            <a:r>
              <a:rPr lang="en-US" dirty="0"/>
              <a:t>The peaks for 2 tones can be exactly synchronized or offset.</a:t>
            </a:r>
          </a:p>
          <a:p>
            <a:r>
              <a:rPr lang="en-US" dirty="0"/>
              <a:t>The shape of waves is affected by when the 2 patterns reach your ears.</a:t>
            </a:r>
          </a:p>
          <a:p>
            <a:r>
              <a:rPr lang="en-US" dirty="0"/>
              <a:t>Sound travels at about 1100 feet/second, more in warm or less in cold air.</a:t>
            </a:r>
          </a:p>
          <a:p>
            <a:r>
              <a:rPr lang="en-US" dirty="0"/>
              <a:t>Distance between waves is 2.5 feet for standard A with 440 waves/second.</a:t>
            </a:r>
          </a:p>
          <a:p>
            <a:r>
              <a:rPr lang="en-US" dirty="0"/>
              <a:t>Perfect harmony can match both frequency and timing of pressure peaks.</a:t>
            </a:r>
          </a:p>
          <a:p>
            <a:endParaRPr lang="en-US" dirty="0"/>
          </a:p>
          <a:p>
            <a:r>
              <a:rPr lang="en-US" dirty="0"/>
              <a:t>Synchronized or offset wave combinations are in next slide (top, bottom).</a:t>
            </a:r>
          </a:p>
        </p:txBody>
      </p:sp>
    </p:spTree>
    <p:extLst>
      <p:ext uri="{BB962C8B-B14F-4D97-AF65-F5344CB8AC3E}">
        <p14:creationId xmlns:p14="http://schemas.microsoft.com/office/powerpoint/2010/main" val="342291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87A2-BCA0-4B5B-29B4-4D2B204B1DFB}"/>
              </a:ext>
            </a:extLst>
          </p:cNvPr>
          <p:cNvSpPr>
            <a:spLocks noGrp="1"/>
          </p:cNvSpPr>
          <p:nvPr>
            <p:ph type="title"/>
          </p:nvPr>
        </p:nvSpPr>
        <p:spPr/>
        <p:txBody>
          <a:bodyPr/>
          <a:lstStyle/>
          <a:p>
            <a:r>
              <a:rPr lang="en-US" dirty="0"/>
              <a:t>Tone waves synchronized or offset</a:t>
            </a:r>
          </a:p>
        </p:txBody>
      </p:sp>
      <p:graphicFrame>
        <p:nvGraphicFramePr>
          <p:cNvPr id="7" name="Content Placeholder 6">
            <a:extLst>
              <a:ext uri="{FF2B5EF4-FFF2-40B4-BE49-F238E27FC236}">
                <a16:creationId xmlns:a16="http://schemas.microsoft.com/office/drawing/2014/main" id="{9DD169B6-1AD3-646F-20FA-E1DA293B115A}"/>
              </a:ext>
            </a:extLst>
          </p:cNvPr>
          <p:cNvGraphicFramePr>
            <a:graphicFrameLocks noGrp="1"/>
          </p:cNvGraphicFramePr>
          <p:nvPr>
            <p:ph idx="1"/>
            <p:extLst>
              <p:ext uri="{D42A27DB-BD31-4B8C-83A1-F6EECF244321}">
                <p14:modId xmlns:p14="http://schemas.microsoft.com/office/powerpoint/2010/main" val="185265967"/>
              </p:ext>
            </p:extLst>
          </p:nvPr>
        </p:nvGraphicFramePr>
        <p:xfrm>
          <a:off x="1522413"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84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7A0A-0888-5F1C-64E7-F9E0E8FAF46F}"/>
              </a:ext>
            </a:extLst>
          </p:cNvPr>
          <p:cNvSpPr>
            <a:spLocks noGrp="1"/>
          </p:cNvSpPr>
          <p:nvPr>
            <p:ph type="title"/>
          </p:nvPr>
        </p:nvSpPr>
        <p:spPr/>
        <p:txBody>
          <a:bodyPr/>
          <a:lstStyle/>
          <a:p>
            <a:r>
              <a:rPr lang="en-US" dirty="0"/>
              <a:t>Which ratios sound best or worst?</a:t>
            </a:r>
          </a:p>
        </p:txBody>
      </p:sp>
      <p:sp>
        <p:nvSpPr>
          <p:cNvPr id="3" name="Content Placeholder 2">
            <a:extLst>
              <a:ext uri="{FF2B5EF4-FFF2-40B4-BE49-F238E27FC236}">
                <a16:creationId xmlns:a16="http://schemas.microsoft.com/office/drawing/2014/main" id="{7D44515D-10B7-1AC3-B474-90B6BD6294D8}"/>
              </a:ext>
            </a:extLst>
          </p:cNvPr>
          <p:cNvSpPr>
            <a:spLocks noGrp="1"/>
          </p:cNvSpPr>
          <p:nvPr>
            <p:ph idx="1"/>
          </p:nvPr>
        </p:nvSpPr>
        <p:spPr/>
        <p:txBody>
          <a:bodyPr/>
          <a:lstStyle/>
          <a:p>
            <a:r>
              <a:rPr lang="en-US" dirty="0"/>
              <a:t>All frequency ratio choices between 1 and 2 can be rated and graphed.</a:t>
            </a:r>
          </a:p>
          <a:p>
            <a:r>
              <a:rPr lang="en-US" dirty="0"/>
              <a:t>Rating: Divide the shorter of the two wavelengths by the wave repeat length.</a:t>
            </a:r>
          </a:p>
          <a:p>
            <a:pPr lvl="1"/>
            <a:r>
              <a:rPr lang="en-US" dirty="0"/>
              <a:t>For example, tone frequencies 2 and 3 have a repeat length of 6.</a:t>
            </a:r>
          </a:p>
          <a:p>
            <a:pPr lvl="1"/>
            <a:r>
              <a:rPr lang="en-US" dirty="0"/>
              <a:t>Frequency 3 has a shorter wavelength than 2.</a:t>
            </a:r>
          </a:p>
          <a:p>
            <a:pPr lvl="1"/>
            <a:r>
              <a:rPr lang="en-US" dirty="0"/>
              <a:t>Dividing wavelength 3 by repeat length 6 gives ratio 1:2 = 0.5</a:t>
            </a:r>
          </a:p>
          <a:p>
            <a:r>
              <a:rPr lang="en-US" dirty="0"/>
              <a:t>Then take log base 2 of that ratio and add 4.</a:t>
            </a:r>
          </a:p>
          <a:p>
            <a:pPr lvl="1"/>
            <a:r>
              <a:rPr lang="en-US" dirty="0"/>
              <a:t>For example, -1 + 4 = 3 is the rating for combining wavelengths 2 and 3.</a:t>
            </a:r>
          </a:p>
          <a:p>
            <a:pPr lvl="1"/>
            <a:r>
              <a:rPr lang="en-US" dirty="0"/>
              <a:t>Tone ratio 2 with 3 is equivalent to playing note C with the G above it.</a:t>
            </a:r>
          </a:p>
          <a:p>
            <a:pPr lvl="1"/>
            <a:r>
              <a:rPr lang="en-US" dirty="0"/>
              <a:t>Other tone ratios with longer repeat lengths get poorer ratings.</a:t>
            </a:r>
          </a:p>
          <a:p>
            <a:r>
              <a:rPr lang="en-US" dirty="0"/>
              <a:t>See rating graph on next slide.</a:t>
            </a:r>
          </a:p>
        </p:txBody>
      </p:sp>
    </p:spTree>
    <p:extLst>
      <p:ext uri="{BB962C8B-B14F-4D97-AF65-F5344CB8AC3E}">
        <p14:creationId xmlns:p14="http://schemas.microsoft.com/office/powerpoint/2010/main" val="245170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rves 16x9">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sical curves presentation (widescreen).potx" id="{68710E6A-EAC6-48C2-B3F1-37ABA3E433C0}" vid="{1E11B4D8-8842-4901-9C7E-68BBF3CF07CC}"/>
    </a:ext>
  </a:extLst>
</a:theme>
</file>

<file path=ppt/theme/theme2.xml><?xml version="1.0" encoding="utf-8"?>
<a:theme xmlns:a="http://schemas.openxmlformats.org/drawingml/2006/main" name="Office Them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Musical curves presentation (widescreen)</Template>
  <TotalTime>30574</TotalTime>
  <Words>2403</Words>
  <Application>Microsoft Office PowerPoint</Application>
  <PresentationFormat>Custom</PresentationFormat>
  <Paragraphs>532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Euphemia</vt:lpstr>
      <vt:lpstr>Curves 16x9</vt:lpstr>
      <vt:lpstr>Keyboards and Tuning</vt:lpstr>
      <vt:lpstr>Topics</vt:lpstr>
      <vt:lpstr>Theory of harmony</vt:lpstr>
      <vt:lpstr>Harmony from combining 3 doubles (octaves)</vt:lpstr>
      <vt:lpstr>Combining 2, 3, or 4 doubles</vt:lpstr>
      <vt:lpstr>Harmony from combining frequencies 1, 2, and 3</vt:lpstr>
      <vt:lpstr>Wave peaks that are synchronized or offset</vt:lpstr>
      <vt:lpstr>Tone waves synchronized or offset</vt:lpstr>
      <vt:lpstr>Which ratios sound best or worst?</vt:lpstr>
      <vt:lpstr>Harmony of 2 tones with ratios from 1 to 2</vt:lpstr>
      <vt:lpstr>Observations about harmony graph</vt:lpstr>
      <vt:lpstr>Reciprocal harmony ratios </vt:lpstr>
      <vt:lpstr>Harmony of 2 tones with ratios from 0.5 to 2</vt:lpstr>
      <vt:lpstr>The standard keyboard from year 1350: Unevenly spaced keys with 7 in front + 5 in back = 12</vt:lpstr>
      <vt:lpstr>Linear vs. log2 tuning with 12 tones per double Half-linear uses 6 steps of 1/15 and 6 of 1/10</vt:lpstr>
      <vt:lpstr>Frequencies across 2 doubles using lines within each double, half-double, or with log2 tuning</vt:lpstr>
      <vt:lpstr>Reciprocal, linear, log2 and tuning frequencies across doubles (w = 4 notes per double)</vt:lpstr>
      <vt:lpstr>Advantages of half-linear tuning, using 2 linear segments per doubling of frequency</vt:lpstr>
      <vt:lpstr>Tone frequencies with half-linear tuning, 12 tones per double, showing cents (1/100 of 2-12)</vt:lpstr>
      <vt:lpstr>Evenly spaced keys are much better for math</vt:lpstr>
      <vt:lpstr>AngelTM piano keyboard with 3:2 ratio Evenly spaced keys with ratio of 3 in front, 2 in back</vt:lpstr>
      <vt:lpstr>ElexysTM piano keyboard with 4:3 ratio Evenly spaced keys with 4 in front, 3 in back</vt:lpstr>
      <vt:lpstr>Showing how to map standard keyboard notes onto the AngelTM piano 3:2 keyboard</vt:lpstr>
      <vt:lpstr>Showing how to map standard keyboard notes onto the ElexysTM piano 4 : 3 keyboard</vt:lpstr>
      <vt:lpstr>Keyboard tuning options and controls</vt:lpstr>
      <vt:lpstr>Key numbers on the AngelTM piano 3:2 keyboard</vt:lpstr>
      <vt:lpstr>Key numbers on the ElexysTM piano 4:3 keyboard</vt:lpstr>
      <vt:lpstr>Example of width and split options</vt:lpstr>
      <vt:lpstr>Half-linear tuning choices for varying widths</vt:lpstr>
      <vt:lpstr>Evenly spaced keys with 3 in front, 4 in back (upside down keyboard)</vt:lpstr>
      <vt:lpstr>Keyboard texture can help fingers find keys</vt:lpstr>
      <vt:lpstr>Evenly spaced keys with 2 in front, 3 in back Showing possible texture of keys (drawn in 1999)</vt:lpstr>
      <vt:lpstr>Angel VanRaden wanted a new keyboard in 1999</vt:lpstr>
      <vt:lpstr>Keyboard and tuning history</vt:lpstr>
      <vt:lpstr>Conclusions</vt:lpstr>
      <vt:lpstr>Evenly spaced keys with 4 in front, 3 in back, slightly different color scheme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Keyboards and Tuning</dc:title>
  <dc:creator>Vanraden, Paul</dc:creator>
  <cp:lastModifiedBy>Vanraden, Paul - REE-ARS</cp:lastModifiedBy>
  <cp:revision>1</cp:revision>
  <dcterms:created xsi:type="dcterms:W3CDTF">2022-04-09T01:35:03Z</dcterms:created>
  <dcterms:modified xsi:type="dcterms:W3CDTF">2025-01-03T20:34:14Z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