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265" r:id="rId16"/>
    <p:sldId id="270" r:id="rId17"/>
    <p:sldId id="269" r:id="rId18"/>
    <p:sldId id="264" r:id="rId19"/>
    <p:sldId id="266" r:id="rId20"/>
    <p:sldId id="267" r:id="rId21"/>
    <p:sldId id="268" r:id="rId22"/>
    <p:sldId id="275" r:id="rId23"/>
    <p:sldId id="274" r:id="rId24"/>
    <p:sldId id="295" r:id="rId25"/>
    <p:sldId id="297" r:id="rId26"/>
    <p:sldId id="296" r:id="rId27"/>
    <p:sldId id="298" r:id="rId28"/>
    <p:sldId id="293" r:id="rId29"/>
    <p:sldId id="294" r:id="rId30"/>
    <p:sldId id="292" r:id="rId31"/>
    <p:sldId id="261" r:id="rId32"/>
    <p:sldId id="262" r:id="rId33"/>
    <p:sldId id="288" r:id="rId34"/>
    <p:sldId id="290" r:id="rId35"/>
    <p:sldId id="289" r:id="rId36"/>
    <p:sldId id="282" r:id="rId37"/>
    <p:sldId id="284" r:id="rId38"/>
    <p:sldId id="291" r:id="rId39"/>
    <p:sldId id="257" r:id="rId40"/>
    <p:sldId id="311" r:id="rId41"/>
    <p:sldId id="28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5719CC-AF8A-4BDE-8E10-2463BAD52DC7}" v="2" dt="2025-09-01T19:39:22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50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VanRaden" userId="f3fe332e41dceae1" providerId="LiveId" clId="{34B7F228-3534-4495-A74B-6D79F32B1070}"/>
    <pc:docChg chg="undo custSel delSld modSld">
      <pc:chgData name="Paul VanRaden" userId="f3fe332e41dceae1" providerId="LiveId" clId="{34B7F228-3534-4495-A74B-6D79F32B1070}" dt="2025-05-22T20:05:19.390" v="110" actId="27636"/>
      <pc:docMkLst>
        <pc:docMk/>
      </pc:docMkLst>
      <pc:sldChg chg="modSp mod modAnim">
        <pc:chgData name="Paul VanRaden" userId="f3fe332e41dceae1" providerId="LiveId" clId="{34B7F228-3534-4495-A74B-6D79F32B1070}" dt="2025-05-22T20:05:19.390" v="110" actId="27636"/>
        <pc:sldMkLst>
          <pc:docMk/>
          <pc:sldMk cId="2350694158" sldId="256"/>
        </pc:sldMkLst>
      </pc:sldChg>
      <pc:sldChg chg="modSp mod">
        <pc:chgData name="Paul VanRaden" userId="f3fe332e41dceae1" providerId="LiveId" clId="{34B7F228-3534-4495-A74B-6D79F32B1070}" dt="2025-05-22T14:23:41.482" v="23" actId="113"/>
        <pc:sldMkLst>
          <pc:docMk/>
          <pc:sldMk cId="3076075581" sldId="271"/>
        </pc:sldMkLst>
      </pc:sldChg>
      <pc:sldChg chg="del">
        <pc:chgData name="Paul VanRaden" userId="f3fe332e41dceae1" providerId="LiveId" clId="{34B7F228-3534-4495-A74B-6D79F32B1070}" dt="2025-05-22T15:00:44.356" v="30" actId="2696"/>
        <pc:sldMkLst>
          <pc:docMk/>
          <pc:sldMk cId="2015123607" sldId="273"/>
        </pc:sldMkLst>
      </pc:sldChg>
      <pc:sldChg chg="del">
        <pc:chgData name="Paul VanRaden" userId="f3fe332e41dceae1" providerId="LiveId" clId="{34B7F228-3534-4495-A74B-6D79F32B1070}" dt="2025-05-22T14:58:49.138" v="27" actId="2696"/>
        <pc:sldMkLst>
          <pc:docMk/>
          <pc:sldMk cId="561699945" sldId="276"/>
        </pc:sldMkLst>
      </pc:sldChg>
      <pc:sldChg chg="del">
        <pc:chgData name="Paul VanRaden" userId="f3fe332e41dceae1" providerId="LiveId" clId="{34B7F228-3534-4495-A74B-6D79F32B1070}" dt="2025-05-22T14:58:11.797" v="26" actId="2696"/>
        <pc:sldMkLst>
          <pc:docMk/>
          <pc:sldMk cId="511537817" sldId="277"/>
        </pc:sldMkLst>
      </pc:sldChg>
      <pc:sldChg chg="del">
        <pc:chgData name="Paul VanRaden" userId="f3fe332e41dceae1" providerId="LiveId" clId="{34B7F228-3534-4495-A74B-6D79F32B1070}" dt="2025-05-22T14:59:25.872" v="28" actId="2696"/>
        <pc:sldMkLst>
          <pc:docMk/>
          <pc:sldMk cId="2827681487" sldId="278"/>
        </pc:sldMkLst>
      </pc:sldChg>
      <pc:sldChg chg="del">
        <pc:chgData name="Paul VanRaden" userId="f3fe332e41dceae1" providerId="LiveId" clId="{34B7F228-3534-4495-A74B-6D79F32B1070}" dt="2025-05-22T14:59:54.284" v="29" actId="2696"/>
        <pc:sldMkLst>
          <pc:docMk/>
          <pc:sldMk cId="660904933" sldId="279"/>
        </pc:sldMkLst>
      </pc:sldChg>
      <pc:sldChg chg="del">
        <pc:chgData name="Paul VanRaden" userId="f3fe332e41dceae1" providerId="LiveId" clId="{34B7F228-3534-4495-A74B-6D79F32B1070}" dt="2025-05-22T15:01:25.622" v="31" actId="2696"/>
        <pc:sldMkLst>
          <pc:docMk/>
          <pc:sldMk cId="1927259839" sldId="280"/>
        </pc:sldMkLst>
      </pc:sldChg>
    </pc:docChg>
  </pc:docChgLst>
  <pc:docChgLst>
    <pc:chgData name="Paul VanRaden" userId="f3fe332e41dceae1" providerId="LiveId" clId="{4A5719CC-AF8A-4BDE-8E10-2463BAD52DC7}"/>
    <pc:docChg chg="delSld modSld">
      <pc:chgData name="Paul VanRaden" userId="f3fe332e41dceae1" providerId="LiveId" clId="{4A5719CC-AF8A-4BDE-8E10-2463BAD52DC7}" dt="2025-09-01T19:39:59.782" v="2" actId="2696"/>
      <pc:docMkLst>
        <pc:docMk/>
      </pc:docMkLst>
      <pc:sldChg chg="modSp">
        <pc:chgData name="Paul VanRaden" userId="f3fe332e41dceae1" providerId="LiveId" clId="{4A5719CC-AF8A-4BDE-8E10-2463BAD52DC7}" dt="2025-09-01T19:39:22.943" v="1" actId="20577"/>
        <pc:sldMkLst>
          <pc:docMk/>
          <pc:sldMk cId="2350694158" sldId="256"/>
        </pc:sldMkLst>
        <pc:spChg chg="mod">
          <ac:chgData name="Paul VanRaden" userId="f3fe332e41dceae1" providerId="LiveId" clId="{4A5719CC-AF8A-4BDE-8E10-2463BAD52DC7}" dt="2025-09-01T19:39:22.943" v="1" actId="20577"/>
          <ac:spMkLst>
            <pc:docMk/>
            <pc:sldMk cId="2350694158" sldId="256"/>
            <ac:spMk id="2" creationId="{C00DB0FD-BB82-68D6-BC7B-5380AFB2C199}"/>
          </ac:spMkLst>
        </pc:spChg>
      </pc:sldChg>
      <pc:sldChg chg="del">
        <pc:chgData name="Paul VanRaden" userId="f3fe332e41dceae1" providerId="LiveId" clId="{4A5719CC-AF8A-4BDE-8E10-2463BAD52DC7}" dt="2025-09-01T19:39:59.782" v="2" actId="2696"/>
        <pc:sldMkLst>
          <pc:docMk/>
          <pc:sldMk cId="3076075581" sldId="271"/>
        </pc:sldMkLst>
      </pc:sldChg>
    </pc:docChg>
  </pc:docChgLst>
  <pc:docChgLst>
    <pc:chgData name="Paul VanRaden" userId="f3fe332e41dceae1" providerId="LiveId" clId="{D7AE36BD-7C79-45E5-80DE-AF0646C5D5B8}"/>
    <pc:docChg chg="undo custSel addSld delSld modSld">
      <pc:chgData name="Paul VanRaden" userId="f3fe332e41dceae1" providerId="LiveId" clId="{D7AE36BD-7C79-45E5-80DE-AF0646C5D5B8}" dt="2025-06-13T23:04:39.102" v="154" actId="113"/>
      <pc:docMkLst>
        <pc:docMk/>
      </pc:docMkLst>
      <pc:sldChg chg="modSp">
        <pc:chgData name="Paul VanRaden" userId="f3fe332e41dceae1" providerId="LiveId" clId="{D7AE36BD-7C79-45E5-80DE-AF0646C5D5B8}" dt="2025-06-13T23:04:39.102" v="154" actId="113"/>
        <pc:sldMkLst>
          <pc:docMk/>
          <pc:sldMk cId="2350694158" sldId="256"/>
        </pc:sldMkLst>
        <pc:spChg chg="mod">
          <ac:chgData name="Paul VanRaden" userId="f3fe332e41dceae1" providerId="LiveId" clId="{D7AE36BD-7C79-45E5-80DE-AF0646C5D5B8}" dt="2025-06-13T23:04:39.102" v="154" actId="113"/>
          <ac:spMkLst>
            <pc:docMk/>
            <pc:sldMk cId="2350694158" sldId="256"/>
            <ac:spMk id="2" creationId="{C00DB0FD-BB82-68D6-BC7B-5380AFB2C199}"/>
          </ac:spMkLst>
        </pc:spChg>
        <pc:spChg chg="mod">
          <ac:chgData name="Paul VanRaden" userId="f3fe332e41dceae1" providerId="LiveId" clId="{D7AE36BD-7C79-45E5-80DE-AF0646C5D5B8}" dt="2025-06-13T23:03:49.490" v="151" actId="20577"/>
          <ac:spMkLst>
            <pc:docMk/>
            <pc:sldMk cId="2350694158" sldId="256"/>
            <ac:spMk id="3" creationId="{165CF885-5A79-CB38-C61B-F492169E2957}"/>
          </ac:spMkLst>
        </pc:spChg>
      </pc:sldChg>
      <pc:sldChg chg="del">
        <pc:chgData name="Paul VanRaden" userId="f3fe332e41dceae1" providerId="LiveId" clId="{D7AE36BD-7C79-45E5-80DE-AF0646C5D5B8}" dt="2025-06-13T01:16:30.543" v="43" actId="2696"/>
        <pc:sldMkLst>
          <pc:docMk/>
          <pc:sldMk cId="1946159731" sldId="258"/>
        </pc:sldMkLst>
      </pc:sldChg>
      <pc:sldChg chg="add del">
        <pc:chgData name="Paul VanRaden" userId="f3fe332e41dceae1" providerId="LiveId" clId="{D7AE36BD-7C79-45E5-80DE-AF0646C5D5B8}" dt="2025-06-13T01:18:49.050" v="48" actId="2696"/>
        <pc:sldMkLst>
          <pc:docMk/>
          <pc:sldMk cId="1758438939" sldId="259"/>
        </pc:sldMkLst>
      </pc:sldChg>
      <pc:sldChg chg="del">
        <pc:chgData name="Paul VanRaden" userId="f3fe332e41dceae1" providerId="LiveId" clId="{D7AE36BD-7C79-45E5-80DE-AF0646C5D5B8}" dt="2025-06-13T01:15:28.932" v="42" actId="2696"/>
        <pc:sldMkLst>
          <pc:docMk/>
          <pc:sldMk cId="1735698175" sldId="260"/>
        </pc:sldMkLst>
      </pc:sldChg>
      <pc:sldChg chg="add del">
        <pc:chgData name="Paul VanRaden" userId="f3fe332e41dceae1" providerId="LiveId" clId="{D7AE36BD-7C79-45E5-80DE-AF0646C5D5B8}" dt="2025-06-13T01:20:20.559" v="49" actId="47"/>
        <pc:sldMkLst>
          <pc:docMk/>
          <pc:sldMk cId="4239607684" sldId="263"/>
        </pc:sldMkLst>
      </pc:sldChg>
      <pc:sldChg chg="modSp mod">
        <pc:chgData name="Paul VanRaden" userId="f3fe332e41dceae1" providerId="LiveId" clId="{D7AE36BD-7C79-45E5-80DE-AF0646C5D5B8}" dt="2025-06-13T22:59:06.448" v="53" actId="20577"/>
        <pc:sldMkLst>
          <pc:docMk/>
          <pc:sldMk cId="2075254718" sldId="281"/>
        </pc:sldMkLst>
        <pc:spChg chg="mod">
          <ac:chgData name="Paul VanRaden" userId="f3fe332e41dceae1" providerId="LiveId" clId="{D7AE36BD-7C79-45E5-80DE-AF0646C5D5B8}" dt="2025-06-13T22:59:06.448" v="53" actId="20577"/>
          <ac:spMkLst>
            <pc:docMk/>
            <pc:sldMk cId="2075254718" sldId="281"/>
            <ac:spMk id="2" creationId="{13996D21-180A-E675-57D1-49CC84DE8293}"/>
          </ac:spMkLst>
        </pc:spChg>
      </pc:sldChg>
      <pc:sldChg chg="del">
        <pc:chgData name="Paul VanRaden" userId="f3fe332e41dceae1" providerId="LiveId" clId="{D7AE36BD-7C79-45E5-80DE-AF0646C5D5B8}" dt="2025-06-13T01:21:36.764" v="51" actId="2696"/>
        <pc:sldMkLst>
          <pc:docMk/>
          <pc:sldMk cId="685507732" sldId="285"/>
        </pc:sldMkLst>
      </pc:sldChg>
      <pc:sldChg chg="del">
        <pc:chgData name="Paul VanRaden" userId="f3fe332e41dceae1" providerId="LiveId" clId="{D7AE36BD-7C79-45E5-80DE-AF0646C5D5B8}" dt="2025-06-13T01:22:47.763" v="52" actId="2696"/>
        <pc:sldMkLst>
          <pc:docMk/>
          <pc:sldMk cId="2140313376" sldId="286"/>
        </pc:sldMkLst>
      </pc:sldChg>
      <pc:sldChg chg="del">
        <pc:chgData name="Paul VanRaden" userId="f3fe332e41dceae1" providerId="LiveId" clId="{D7AE36BD-7C79-45E5-80DE-AF0646C5D5B8}" dt="2025-06-13T01:20:53.913" v="50" actId="2696"/>
        <pc:sldMkLst>
          <pc:docMk/>
          <pc:sldMk cId="1054162596" sldId="287"/>
        </pc:sldMkLst>
      </pc:sldChg>
      <pc:sldChg chg="modSp mod">
        <pc:chgData name="Paul VanRaden" userId="f3fe332e41dceae1" providerId="LiveId" clId="{D7AE36BD-7C79-45E5-80DE-AF0646C5D5B8}" dt="2025-06-13T00:46:28.648" v="37" actId="20577"/>
        <pc:sldMkLst>
          <pc:docMk/>
          <pc:sldMk cId="1124432132" sldId="292"/>
        </pc:sldMkLst>
        <pc:spChg chg="mod">
          <ac:chgData name="Paul VanRaden" userId="f3fe332e41dceae1" providerId="LiveId" clId="{D7AE36BD-7C79-45E5-80DE-AF0646C5D5B8}" dt="2025-06-13T00:46:28.648" v="37" actId="20577"/>
          <ac:spMkLst>
            <pc:docMk/>
            <pc:sldMk cId="1124432132" sldId="292"/>
            <ac:spMk id="2" creationId="{88E545C6-A99E-0709-F9B2-4F362382ED2F}"/>
          </ac:spMkLst>
        </pc:spChg>
      </pc:sldChg>
      <pc:sldChg chg="modSp mod">
        <pc:chgData name="Paul VanRaden" userId="f3fe332e41dceae1" providerId="LiveId" clId="{D7AE36BD-7C79-45E5-80DE-AF0646C5D5B8}" dt="2025-06-13T00:45:25.768" v="15" actId="20577"/>
        <pc:sldMkLst>
          <pc:docMk/>
          <pc:sldMk cId="3267800572" sldId="294"/>
        </pc:sldMkLst>
        <pc:spChg chg="mod">
          <ac:chgData name="Paul VanRaden" userId="f3fe332e41dceae1" providerId="LiveId" clId="{D7AE36BD-7C79-45E5-80DE-AF0646C5D5B8}" dt="2025-06-13T00:45:25.768" v="15" actId="20577"/>
          <ac:spMkLst>
            <pc:docMk/>
            <pc:sldMk cId="3267800572" sldId="294"/>
            <ac:spMk id="2" creationId="{0DD5C92D-8156-CFD5-3B28-7FEE9BDFA4A7}"/>
          </ac:spMkLst>
        </pc:spChg>
      </pc:sldChg>
      <pc:sldChg chg="modSp new mod">
        <pc:chgData name="Paul VanRaden" userId="f3fe332e41dceae1" providerId="LiveId" clId="{D7AE36BD-7C79-45E5-80DE-AF0646C5D5B8}" dt="2025-06-13T23:02:50.480" v="139" actId="20577"/>
        <pc:sldMkLst>
          <pc:docMk/>
          <pc:sldMk cId="3063344106" sldId="311"/>
        </pc:sldMkLst>
        <pc:spChg chg="mod">
          <ac:chgData name="Paul VanRaden" userId="f3fe332e41dceae1" providerId="LiveId" clId="{D7AE36BD-7C79-45E5-80DE-AF0646C5D5B8}" dt="2025-06-13T23:00:24.995" v="61" actId="20577"/>
          <ac:spMkLst>
            <pc:docMk/>
            <pc:sldMk cId="3063344106" sldId="311"/>
            <ac:spMk id="2" creationId="{03466DEE-23E3-B239-3B71-6B8887C0DB50}"/>
          </ac:spMkLst>
        </pc:spChg>
        <pc:spChg chg="mod">
          <ac:chgData name="Paul VanRaden" userId="f3fe332e41dceae1" providerId="LiveId" clId="{D7AE36BD-7C79-45E5-80DE-AF0646C5D5B8}" dt="2025-06-13T23:02:50.480" v="139" actId="20577"/>
          <ac:spMkLst>
            <pc:docMk/>
            <pc:sldMk cId="3063344106" sldId="311"/>
            <ac:spMk id="3" creationId="{B6C56B86-2F13-8718-5B10-FC29B8899F5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33A8A-17DA-9000-1882-F343D85AE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5DA65-DFBC-8E2F-AAA3-AE70A7B62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F8D1-7EF8-246C-7736-1E67D340F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65A2E-9973-A446-24FE-0DE4FAE8E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AAFC2-A524-F984-7B5B-1FC4F75D4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9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EBB9-3467-DC8D-4BB7-FDC1E8DBE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70D3E-FF51-C406-6BE1-D4C06DD34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87916-5662-BEE5-2962-09B5E7D2D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BE384-6E46-3E7E-AB07-9218511B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C977A-699E-5BED-2E58-9C1AD4DB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2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F1523D-B856-86C8-DC03-2C9259E43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7EFC1B-E952-6635-8E6F-F9D3955AD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640AC-627E-6796-CBDA-96C06A03E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18093-A2F7-689C-2A38-29636A198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4ACBB-461C-FB3D-DE7B-148BB9C5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46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B19E0-B701-E7B8-6675-EE94FE9F7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A5838-03B4-DB1D-D613-3FF14675F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12698-F674-AE11-4B42-949D3E2A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8229-6EFD-4218-9F3B-A3AACB057C8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D6690-5A0B-3192-8897-28689D7E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39057-4751-4145-F436-B779C594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EB4AA-7825-47E8-A5CD-B626F8F05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99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FFA45-49B3-6B4D-B873-C2AF9A8C3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17C2E-B678-EC4A-A246-1B8A5C21D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BB3DC-6C93-498F-8C6B-38CF68CE4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8229-6EFD-4218-9F3B-A3AACB057C8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FD994-B750-9438-9E91-E95ACD678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A47DD-8D0A-9847-5542-5916F79D7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EB4AA-7825-47E8-A5CD-B626F8F05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13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DD545-232C-D5D8-313F-DA7366A1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8028B-093A-7EE2-3D4B-DE0D57EDC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91B7E-AF05-C2DB-D99F-BEE01F69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8229-6EFD-4218-9F3B-A3AACB057C8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89F96-EE63-1345-A8B5-C82FE7C6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D2D4A-B844-18EE-6EDD-003CBCE9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EB4AA-7825-47E8-A5CD-B626F8F05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67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53E8-CA3A-6EF5-29E4-03B913306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2E87B-7264-A5E2-CBCF-0603A8973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61EB9-0971-FBC5-E262-5E99ABFD0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2AAE1-D90C-90C8-A9F9-BBD12596E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8229-6EFD-4218-9F3B-A3AACB057C8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F96352-5832-A9C7-C0E2-34BC193A9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9B5ED0-976E-4164-0B0A-AF129B8A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EB4AA-7825-47E8-A5CD-B626F8F05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91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6198B-7BE9-E638-80FA-D271B1700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02702-9F69-50BE-5931-3326D317D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79514-0021-C7C6-65A5-98A58BD09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A6E1A6-BD3D-A520-B533-DC970B3228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F9B33C-2B26-1E90-1B98-F185D4C7E3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A0F19-6751-E0E8-3456-ED0C4E90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8229-6EFD-4218-9F3B-A3AACB057C8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2CF518-338C-A638-D087-18317E59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268D3C-4214-6C10-550A-97AE35C0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EB4AA-7825-47E8-A5CD-B626F8F05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24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99955-B82C-3AB2-3414-86B8A3861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950232-BB93-DE64-D67E-761E1D779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8229-6EFD-4218-9F3B-A3AACB057C8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3216D-055C-F757-3C0F-900162CA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9FA3B-9961-4363-95BD-3EFEFCAD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EB4AA-7825-47E8-A5CD-B626F8F05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1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096899-2888-D1B6-417C-AD1A28E2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8229-6EFD-4218-9F3B-A3AACB057C8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0107D-6BDE-64F0-A4EB-481C478A1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B3496-F1B5-BBA8-665C-623BB646C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EB4AA-7825-47E8-A5CD-B626F8F05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72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33EEB-C28E-41A1-6B9F-98F10B4FE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F505D-3B6C-40D5-20CF-495D39888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D4ADA-3629-2EBD-9F2F-C7299F0CF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1BFB6-080A-7701-5C0F-3315A4BA7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8229-6EFD-4218-9F3B-A3AACB057C8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A2CAB-AA4C-6067-0B15-D1298159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8F958-076A-5BB1-422B-6A3E9BB5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EB4AA-7825-47E8-A5CD-B626F8F05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9E23-D619-2B54-BFBB-26CD4A22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651BB-738C-1E9A-CA50-26CFA9820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59ACF-1E6D-64AD-33D0-6D7CD63E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01C6E-A422-0E2F-38B2-1F164C7E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4EF16-23C0-97C8-9A00-05316F20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0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0D809-1AAB-943C-3401-D95A88FE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75F61-B417-0239-363B-016CB3065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B33DB-50B3-887B-FBDE-A232F4907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6BB3-74EE-ADA8-D748-69B16480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8229-6EFD-4218-9F3B-A3AACB057C8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D9567-2C8A-1FB4-00A6-3B141607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88581-309C-7A64-9DB1-99587A77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EB4AA-7825-47E8-A5CD-B626F8F05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28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971DB-8660-E8A5-E807-41EE6C34E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2993C-9F5F-CB4F-3FBD-313B6EE0F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F2700-4E1E-AF90-E8B7-94D271CE9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8229-6EFD-4218-9F3B-A3AACB057C8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C7F42-CC49-F98F-9DCA-B12D9C737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09BE8-31ED-341B-FD2C-7AC814D0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EB4AA-7825-47E8-A5CD-B626F8F05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07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E827F8-8180-84B0-7541-4BF76D0B02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AFA723-52D1-ABE3-6AA4-E55954425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34F1-76A9-2018-1793-8413C2834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8229-6EFD-4218-9F3B-A3AACB057C8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4DBA6-A290-0B17-D9A0-E099284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3CF0-0AD2-F1FE-BD07-A66E2041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EB4AA-7825-47E8-A5CD-B626F8F05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11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AB0E-FC6B-00B8-BFE8-B31A56B03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49D69-84FF-05ED-AB00-9E382B62D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DB2A1-4FE4-B4EF-DA7E-62399E13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37EE-7D67-7891-C6E8-AEA1B088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5736B-B882-A6FA-EE24-15B4B55D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2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D6E46-D024-5536-2E42-FDD79FDE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8B02E-5567-C58B-04E9-611F634954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F788A-20BB-9E1F-EBF6-EFD53D333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2B1E3-F7A5-A384-BAF5-DECC87B9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915F2-5A51-077F-324B-7A8BDD02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66FA5-44E3-101B-AC1F-64F339D0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11181-E1A4-AC26-FEE6-55F28F713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225D4-69A1-31E1-8668-E84A35BF3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E6E8A-89BA-F552-0B59-7E6DDC16C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231041-4BB5-23B6-8922-5C18AD1B9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9C3329-43EC-72CE-8762-4468A322E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B6572B-AF8F-4496-A82F-BBCA478A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A66E5-4B1E-0D19-7B39-E555CAF7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F42CF3-1665-5E40-06FB-B2945837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0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5A8D9-7905-1B50-1873-473C6790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DB0AC-65ED-30F3-905C-CAA346E3D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2A7D1-4F63-5711-F19E-B461B584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9D19E-2F47-A938-E3B2-22A915E9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17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AB31AD-C73B-021F-8F6D-5BC80127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CA87AE-4EC1-E416-02B6-27B29313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58299-356F-400A-50D5-C0596E11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2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6F38-DDF9-6B72-18F8-44EF2CB8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AD11C-E8BB-962A-D473-C7947F901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23249-DAEF-8CB3-01FD-5AB82A6DB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D67C6-F62D-2E1E-0E07-27F3D417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D1EF1-7B4B-9EE5-0EFC-AE02C44F9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CCD9C-8FD5-C2BD-403F-1E9889FE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83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B812-FDCE-DBB0-52D3-219C80E5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F645D4-8087-AE76-3929-1DEC7AEA9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3098A-B2E1-BFB4-05EC-70C451151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A4D1F-0EE3-ADDC-7912-48B9D9E79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09F22-02E7-B3E3-47D1-480B9F01F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803DC-76AB-B00E-24FB-6238F700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3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1C8F48-74C7-D79F-5D77-1CD6E1F1B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A717-5F89-1556-DB27-0ECFD816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D3E5C-3659-F277-8EBA-BD93747F8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14201-B45E-4BF4-BB9F-B9550F70A6C6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667E8-6C0B-7C33-D59B-A5A3446F8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B388C-007C-9460-C778-6C3B83DE1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6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C812D9-7865-2919-D0DD-FB47D85AD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A98A6-452A-CB25-1772-1C6EAA43F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08B2A-575E-EF2D-F0B4-320F67D88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3E8229-6EFD-4218-9F3B-A3AACB057C8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31A3E-AD8F-2929-0EEA-9C5249012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E184-A9BB-8992-D2F5-3CFB737A3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3EB4AA-7825-47E8-A5CD-B626F8F05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0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ulvanraden.com/Big%20Honeymoon.pptx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ulvanraden.com/Big%20Honeymoon.pptx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www.paulvanraden.com/Big%20Honeymoon.pptx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DB0FD-BB82-68D6-BC7B-5380AFB2C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7200" dirty="0"/>
              <a:t>VanRaden Family Vacations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1999-2017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CF885-5A79-CB38-C61B-F492169E2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475952" cy="871341"/>
          </a:xfrm>
        </p:spPr>
        <p:txBody>
          <a:bodyPr anchor="ctr">
            <a:normAutofit fontScale="70000" lnSpcReduction="20000"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Cheryl, Paul, Charlee, Angel, etc.</a:t>
            </a:r>
          </a:p>
          <a:p>
            <a:r>
              <a:rPr lang="en-US" sz="2800" dirty="0"/>
              <a:t>For more slides see </a:t>
            </a:r>
            <a:r>
              <a:rPr lang="en-US" sz="2800" dirty="0">
                <a:hlinkClick r:id="rId2"/>
              </a:rPr>
              <a:t>http://www.paulvanraden.com/InteractingWithFamily.htm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69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D71F9-9FA0-0280-94BC-4A187F27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Chasing pigeons in Barcelona</a:t>
            </a:r>
          </a:p>
        </p:txBody>
      </p:sp>
      <p:pic>
        <p:nvPicPr>
          <p:cNvPr id="6" name="Picture 5" descr="A child running in a plaza with birds in the background&#10;&#10;Description automatically generated">
            <a:extLst>
              <a:ext uri="{FF2B5EF4-FFF2-40B4-BE49-F238E27FC236}">
                <a16:creationId xmlns:a16="http://schemas.microsoft.com/office/drawing/2014/main" id="{76E03E9E-2FD6-AF54-76B6-BBA2D375B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77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Picture 3" descr="A young child standing next to a group of pigeons&#10;&#10;Description automatically generated">
            <a:extLst>
              <a:ext uri="{FF2B5EF4-FFF2-40B4-BE49-F238E27FC236}">
                <a16:creationId xmlns:a16="http://schemas.microsoft.com/office/drawing/2014/main" id="{05EF0CD8-DF7F-712D-1226-1CDF6A718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-3" b="-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 walking in a plaza with columns&#10;&#10;Description automatically generated">
            <a:extLst>
              <a:ext uri="{FF2B5EF4-FFF2-40B4-BE49-F238E27FC236}">
                <a16:creationId xmlns:a16="http://schemas.microsoft.com/office/drawing/2014/main" id="{DAC4A5CD-BBE0-B4CD-56E1-0D632F3BF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66679-5B13-3381-311C-6F63BAEB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Trying to find the Pope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384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person holding a child on his shoulders&#10;&#10;Description automatically generated">
            <a:extLst>
              <a:ext uri="{FF2B5EF4-FFF2-40B4-BE49-F238E27FC236}">
                <a16:creationId xmlns:a16="http://schemas.microsoft.com/office/drawing/2014/main" id="{7B6B7999-BF9C-E4D9-89C7-0C1B11CD3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r="2078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Picture 5" descr="A person holding a child on his shoulders&#10;&#10;Description automatically generated">
            <a:extLst>
              <a:ext uri="{FF2B5EF4-FFF2-40B4-BE49-F238E27FC236}">
                <a16:creationId xmlns:a16="http://schemas.microsoft.com/office/drawing/2014/main" id="{BF2EA56E-ADD4-F362-6F9B-1D7C85933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8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375C1-D5D9-56CF-30C9-822D6663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Not afraid of the Pope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457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2CCF7B-0C1E-C268-7F3C-1AF0EE658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5661805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dirty="0"/>
              <a:t>Stopping for one last drink of American milk in Rome.</a:t>
            </a:r>
            <a:br>
              <a:rPr lang="en-US" sz="5200" dirty="0"/>
            </a:br>
            <a:br>
              <a:rPr lang="en-US" sz="5200" dirty="0"/>
            </a:br>
            <a:r>
              <a:rPr lang="en-US" sz="5200" dirty="0"/>
              <a:t>Then flying back home to Maryland.</a:t>
            </a:r>
            <a:br>
              <a:rPr lang="en-US" sz="5200" dirty="0"/>
            </a:br>
            <a:br>
              <a:rPr lang="en-US" sz="5200" dirty="0"/>
            </a:br>
            <a:r>
              <a:rPr lang="en-US" sz="5200" dirty="0"/>
              <a:t>April 1999</a:t>
            </a:r>
            <a:br>
              <a:rPr lang="en-US" sz="5200" dirty="0"/>
            </a:br>
            <a:br>
              <a:rPr lang="en-US" sz="2200" dirty="0"/>
            </a:br>
            <a:endParaRPr lang="en-US" sz="2200" dirty="0"/>
          </a:p>
        </p:txBody>
      </p:sp>
      <p:pic>
        <p:nvPicPr>
          <p:cNvPr id="4" name="Picture 3" descr="A person holding a baby in front of a fountain&#10;&#10;Description automatically generated">
            <a:extLst>
              <a:ext uri="{FF2B5EF4-FFF2-40B4-BE49-F238E27FC236}">
                <a16:creationId xmlns:a16="http://schemas.microsoft.com/office/drawing/2014/main" id="{F322C44D-590F-2886-2D15-D33598773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4" r="-2" b="-2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80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58EDD9-0685-44E6-9B72-108BB10E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50C03-EF83-42F4-0CD5-39F8CB287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46" y="640081"/>
            <a:ext cx="6562262" cy="384924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 b="1" dirty="0">
                <a:solidFill>
                  <a:schemeClr val="accent4">
                    <a:lumMod val="75000"/>
                  </a:schemeClr>
                </a:solidFill>
              </a:rPr>
              <a:t>Las Vegas</a:t>
            </a:r>
            <a:br>
              <a:rPr lang="en-US" sz="6000" dirty="0"/>
            </a:br>
            <a:r>
              <a:rPr lang="en-US" sz="5400" dirty="0"/>
              <a:t>May 2000</a:t>
            </a:r>
          </a:p>
        </p:txBody>
      </p:sp>
      <p:pic>
        <p:nvPicPr>
          <p:cNvPr id="4" name="Picture 3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DB3172AD-253E-EB2B-C5E4-059B7EA7B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" r="2" b="2"/>
          <a:stretch/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1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B4623-68EC-5CA5-A260-D0E62EDB3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5200" dirty="0"/>
            </a:br>
            <a:r>
              <a:rPr lang="en-US" sz="5200" dirty="0"/>
              <a:t> </a:t>
            </a:r>
            <a:br>
              <a:rPr lang="en-US" sz="5200" dirty="0"/>
            </a:b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Las Vegas </a:t>
            </a:r>
            <a:r>
              <a:rPr lang="en-US" sz="6000" dirty="0"/>
              <a:t>desert</a:t>
            </a:r>
            <a:br>
              <a:rPr lang="en-US" sz="5200" dirty="0"/>
            </a:br>
            <a:br>
              <a:rPr lang="en-US" sz="5200" dirty="0"/>
            </a:br>
            <a:r>
              <a:rPr lang="en-US" sz="5200" dirty="0"/>
              <a:t>2000</a:t>
            </a:r>
          </a:p>
        </p:txBody>
      </p:sp>
      <p:pic>
        <p:nvPicPr>
          <p:cNvPr id="4" name="Picture 3" descr="A person and person holding a baby in a desert&#10;&#10;Description automatically generated">
            <a:extLst>
              <a:ext uri="{FF2B5EF4-FFF2-40B4-BE49-F238E27FC236}">
                <a16:creationId xmlns:a16="http://schemas.microsoft.com/office/drawing/2014/main" id="{E936F72B-B082-5342-4E40-4955C4DBE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r="13186" b="2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7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eryl VanRaden on a rock with her arms outstretched, 2000">
            <a:extLst>
              <a:ext uri="{FF2B5EF4-FFF2-40B4-BE49-F238E27FC236}">
                <a16:creationId xmlns:a16="http://schemas.microsoft.com/office/drawing/2014/main" id="{96EBBD35-C1EA-B65C-A4AA-AC69FBDE0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r="1708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Picture 5" descr="A child standing on a mountain&#10;&#10;Description automatically generated">
            <a:extLst>
              <a:ext uri="{FF2B5EF4-FFF2-40B4-BE49-F238E27FC236}">
                <a16:creationId xmlns:a16="http://schemas.microsoft.com/office/drawing/2014/main" id="{146B44E2-2FE2-F52A-60B1-B416CC2C3D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6" r="1" b="1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F2476-41D2-6826-6ADA-85B0D876C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Mommy:</a:t>
            </a:r>
            <a:b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This desert</a:t>
            </a:r>
            <a:b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 FUN !!!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11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CB134-1CDE-831B-1F3A-0C50F14E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06643"/>
          </a:xfrm>
        </p:spPr>
        <p:txBody>
          <a:bodyPr>
            <a:normAutofit/>
          </a:bodyPr>
          <a:lstStyle/>
          <a:p>
            <a:r>
              <a:rPr lang="en-US" i="1" dirty="0"/>
              <a:t>Cruise to:</a:t>
            </a:r>
            <a:br>
              <a:rPr lang="en-US" dirty="0"/>
            </a:br>
            <a:r>
              <a:rPr lang="en-US" b="1" dirty="0">
                <a:solidFill>
                  <a:srgbClr val="7030A0"/>
                </a:solidFill>
              </a:rPr>
              <a:t>Haiti</a:t>
            </a:r>
            <a:br>
              <a:rPr lang="en-US" dirty="0"/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Bahamas</a:t>
            </a:r>
            <a:br>
              <a:rPr lang="en-US" dirty="0"/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Puerto Rico</a:t>
            </a:r>
            <a:br>
              <a:rPr lang="en-US" dirty="0"/>
            </a:br>
            <a:r>
              <a:rPr lang="en-US" b="1" dirty="0">
                <a:solidFill>
                  <a:srgbClr val="C00000"/>
                </a:solidFill>
              </a:rPr>
              <a:t>St Thomas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Feb 2002</a:t>
            </a:r>
          </a:p>
        </p:txBody>
      </p:sp>
      <p:pic>
        <p:nvPicPr>
          <p:cNvPr id="4" name="Picture 3" descr="A person and person standing in front of a large poster with a ship in the background&#10;&#10;Description automatically generated">
            <a:extLst>
              <a:ext uri="{FF2B5EF4-FFF2-40B4-BE49-F238E27FC236}">
                <a16:creationId xmlns:a16="http://schemas.microsoft.com/office/drawing/2014/main" id="{64F31965-74C9-0156-3E5F-51DA20799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0"/>
            <a:ext cx="812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42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00097-D506-9F78-DA16-1375BC4EA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60372"/>
          </a:xfrm>
        </p:spPr>
        <p:txBody>
          <a:bodyPr>
            <a:normAutofit/>
          </a:bodyPr>
          <a:lstStyle/>
          <a:p>
            <a:r>
              <a:rPr lang="en-US" dirty="0"/>
              <a:t>Hanging out</a:t>
            </a:r>
            <a:br>
              <a:rPr lang="en-US" dirty="0"/>
            </a:br>
            <a:r>
              <a:rPr lang="en-US" dirty="0"/>
              <a:t>in </a:t>
            </a:r>
            <a:r>
              <a:rPr lang="en-US" sz="6000" b="1" dirty="0">
                <a:solidFill>
                  <a:srgbClr val="7030A0"/>
                </a:solidFill>
              </a:rPr>
              <a:t>Haiti</a:t>
            </a:r>
            <a:br>
              <a:rPr lang="en-US" dirty="0"/>
            </a:br>
            <a:r>
              <a:rPr lang="en-US" dirty="0"/>
              <a:t>(Labadee)</a:t>
            </a:r>
          </a:p>
        </p:txBody>
      </p:sp>
      <p:pic>
        <p:nvPicPr>
          <p:cNvPr id="4" name="Picture 3" descr="VanRaden family in a hammock in Haiti, 2002&#10;">
            <a:extLst>
              <a:ext uri="{FF2B5EF4-FFF2-40B4-BE49-F238E27FC236}">
                <a16:creationId xmlns:a16="http://schemas.microsoft.com/office/drawing/2014/main" id="{AB3B0D66-269F-AD50-B968-677570EB8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0"/>
            <a:ext cx="812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82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holding a child in front of water&#10;&#10;Description automatically generated">
            <a:extLst>
              <a:ext uri="{FF2B5EF4-FFF2-40B4-BE49-F238E27FC236}">
                <a16:creationId xmlns:a16="http://schemas.microsoft.com/office/drawing/2014/main" id="{ABFFFE7B-BC30-0238-ED2A-E444EBB720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3" b="-2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A3596-D67B-01BF-E249-243BC205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Bahama</a:t>
            </a:r>
            <a:br>
              <a:rPr lang="en-US" sz="4800" dirty="0"/>
            </a:br>
            <a:r>
              <a:rPr lang="en-US" sz="4800" dirty="0"/>
              <a:t>was Grand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31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E2033-1D51-B30B-1F96-4CD9F9CAA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779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Miami</a:t>
            </a:r>
            <a:r>
              <a:rPr lang="en-US" dirty="0"/>
              <a:t> </a:t>
            </a:r>
            <a:r>
              <a:rPr lang="en-US" i="1" dirty="0"/>
              <a:t>to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Rome</a:t>
            </a:r>
            <a:br>
              <a:rPr lang="en-US" dirty="0"/>
            </a:br>
            <a:r>
              <a:rPr lang="en-US" sz="4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Trans-Atlantic Cruise</a:t>
            </a:r>
            <a:br>
              <a:rPr lang="en-US" sz="4400" dirty="0"/>
            </a:br>
            <a:r>
              <a:rPr lang="en-US" sz="4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April 1999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D2E096-F0CE-5504-72CC-BD2A42702F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61194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Cheryl, Paul, and Angel VanRaden</a:t>
            </a:r>
          </a:p>
          <a:p>
            <a:endParaRPr lang="en-US" dirty="0"/>
          </a:p>
          <a:p>
            <a:r>
              <a:rPr lang="en-US" dirty="0"/>
              <a:t>To:</a:t>
            </a:r>
          </a:p>
          <a:p>
            <a:r>
              <a:rPr lang="en-US" sz="2600" dirty="0">
                <a:solidFill>
                  <a:schemeClr val="accent6">
                    <a:lumMod val="75000"/>
                  </a:schemeClr>
                </a:solidFill>
              </a:rPr>
              <a:t>Bahamas, Dominican Republic, Virgin Islands, Guadeloupe, </a:t>
            </a:r>
          </a:p>
          <a:p>
            <a:r>
              <a:rPr lang="en-US" sz="2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5 days east, then</a:t>
            </a:r>
          </a:p>
          <a:p>
            <a:r>
              <a:rPr lang="en-US" sz="2600" dirty="0">
                <a:solidFill>
                  <a:schemeClr val="accent6">
                    <a:lumMod val="75000"/>
                  </a:schemeClr>
                </a:solidFill>
              </a:rPr>
              <a:t>Casablanca, Barcelona, Genoa, Rome</a:t>
            </a:r>
          </a:p>
        </p:txBody>
      </p:sp>
    </p:spTree>
    <p:extLst>
      <p:ext uri="{BB962C8B-B14F-4D97-AF65-F5344CB8AC3E}">
        <p14:creationId xmlns:p14="http://schemas.microsoft.com/office/powerpoint/2010/main" val="4240313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DACD3-8294-33CA-1B02-623AE0CCE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golf, then dinner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person and person posing with a child&#10;&#10;Description automatically generated">
            <a:extLst>
              <a:ext uri="{FF2B5EF4-FFF2-40B4-BE49-F238E27FC236}">
                <a16:creationId xmlns:a16="http://schemas.microsoft.com/office/drawing/2014/main" id="{234F991C-909D-B917-1C1E-61CE2D7A1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314" y="-678191"/>
            <a:ext cx="5174687" cy="7885236"/>
          </a:xfrm>
          <a:prstGeom prst="rect">
            <a:avLst/>
          </a:prstGeom>
        </p:spPr>
      </p:pic>
      <p:pic>
        <p:nvPicPr>
          <p:cNvPr id="6" name="Picture 5" descr="A person and a child playing golf&#10;&#10;Description automatically generated">
            <a:extLst>
              <a:ext uri="{FF2B5EF4-FFF2-40B4-BE49-F238E27FC236}">
                <a16:creationId xmlns:a16="http://schemas.microsoft.com/office/drawing/2014/main" id="{0F004A42-3908-8076-44AC-AB8B7722D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290"/>
            <a:ext cx="7017314" cy="565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44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gel VanRaden at coast of Puerto Rico, 2002">
            <a:extLst>
              <a:ext uri="{FF2B5EF4-FFF2-40B4-BE49-F238E27FC236}">
                <a16:creationId xmlns:a16="http://schemas.microsoft.com/office/drawing/2014/main" id="{2096503D-27C0-336C-E0D8-3E6D3681B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BC7EE-1200-F9AA-B9B2-B53438CD6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Puerto Rico 2002</a:t>
            </a:r>
          </a:p>
        </p:txBody>
      </p:sp>
    </p:spTree>
    <p:extLst>
      <p:ext uri="{BB962C8B-B14F-4D97-AF65-F5344CB8AC3E}">
        <p14:creationId xmlns:p14="http://schemas.microsoft.com/office/powerpoint/2010/main" val="169940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 descr="Angel VanRaden as a pirate, 2002">
            <a:extLst>
              <a:ext uri="{FF2B5EF4-FFF2-40B4-BE49-F238E27FC236}">
                <a16:creationId xmlns:a16="http://schemas.microsoft.com/office/drawing/2014/main" id="{48B9208D-927B-8DCF-3702-C389F6FE0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" r="1" b="18129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6" name="Picture 5" descr="A young child sitting on a pile of black cannon balls&#10;&#10;Description automatically generated">
            <a:extLst>
              <a:ext uri="{FF2B5EF4-FFF2-40B4-BE49-F238E27FC236}">
                <a16:creationId xmlns:a16="http://schemas.microsoft.com/office/drawing/2014/main" id="{98B2E6B4-43EC-6652-64E8-C8E8967C5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2" r="2" b="14578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B4BFAE-83F8-CE2D-8CEE-4949DE0E9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158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Beware of Pirates</a:t>
            </a:r>
            <a:br>
              <a:rPr lang="en-US" sz="5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310152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D3F98-A62F-15AA-19B5-C14E2485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Orlando, FL, May 2003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07ACB-A34B-CD04-FAFB-82E53B039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690" y="-13117"/>
            <a:ext cx="4788310" cy="68711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C7C6C4-98CB-E4E5-D83D-B454D4778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2280"/>
            <a:ext cx="7403690" cy="520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02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B45B1-AD07-AF39-B9C2-813C1BD2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</a:rPr>
              <a:t>RUN!!!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11ABF-887C-3E36-C5D7-E8271A4F36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541" r="-1" b="1218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444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19F74-7709-C200-F017-1E9DDB633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779"/>
            <a:ext cx="9042918" cy="5971591"/>
          </a:xfrm>
        </p:spPr>
        <p:txBody>
          <a:bodyPr/>
          <a:lstStyle/>
          <a:p>
            <a:pPr algn="ctr"/>
            <a:r>
              <a:rPr lang="en-US" dirty="0"/>
              <a:t>Waves</a:t>
            </a:r>
            <a:br>
              <a:rPr lang="en-US" dirty="0"/>
            </a:b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Dolls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4AFDD1-4C27-ABF6-F434-208D48D64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977" y="-2458"/>
            <a:ext cx="5960023" cy="6860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37E79F-963C-FF68-C2BD-24484CBA1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522839" cy="685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79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A67A70-4695-5CED-67CA-0CC2C00361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11" r="-1" b="-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26F678-F177-13CD-1BAA-31A162908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12486-5309-6944-9DEF-3ABBF19D8E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99" r="1" b="5439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38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61C369-9F3F-B7CF-3C50-6C9F619B97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73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74C1AE-0939-C000-1091-3C439D45A3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84" r="8850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61B0D-35CC-3C20-B449-96938DD0B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Orlando, FL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June 2005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076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07AD6-25B6-8A55-6729-33BA77E0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63" r="-1" b="-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D5C92D-8156-CFD5-3B28-7FEE9BDF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Angel and Elexys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F82F2-7434-73DB-BC98-86849C13E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11769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00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oung child smiling in a bathtub&#10;&#10;Description automatically generated">
            <a:extLst>
              <a:ext uri="{FF2B5EF4-FFF2-40B4-BE49-F238E27FC236}">
                <a16:creationId xmlns:a16="http://schemas.microsoft.com/office/drawing/2014/main" id="{166BC8CA-D3E0-77A4-0FBD-7A73CE5A48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76" r="14206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3" descr="A child standing in front of a television&#10;&#10;Description automatically generated">
            <a:extLst>
              <a:ext uri="{FF2B5EF4-FFF2-40B4-BE49-F238E27FC236}">
                <a16:creationId xmlns:a16="http://schemas.microsoft.com/office/drawing/2014/main" id="{FAEFBF93-3E17-6C68-4B71-2EE34D6BD0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14" r="-2" b="-2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545C6-A99E-0709-F9B2-4F362382E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Practicing poses,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2005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432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5DC52-4BB9-060F-78EC-4AE770DA8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Swimming across the Atlantic</a:t>
            </a:r>
          </a:p>
        </p:txBody>
      </p:sp>
      <p:pic>
        <p:nvPicPr>
          <p:cNvPr id="4" name="Picture 3" descr="A person holding a baby in a hot tub&#10;&#10;Description automatically generated">
            <a:extLst>
              <a:ext uri="{FF2B5EF4-FFF2-40B4-BE49-F238E27FC236}">
                <a16:creationId xmlns:a16="http://schemas.microsoft.com/office/drawing/2014/main" id="{1E02AD86-0D1B-BEF3-EE24-6BF2C67A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2" b="-1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6" name="Picture 5" descr="A group of people in a hot tub&#10;&#10;Description automatically generated">
            <a:extLst>
              <a:ext uri="{FF2B5EF4-FFF2-40B4-BE49-F238E27FC236}">
                <a16:creationId xmlns:a16="http://schemas.microsoft.com/office/drawing/2014/main" id="{88809C29-CAAD-F5B1-35BE-27B0F9966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0" b="1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358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921C00-2BE2-6342-AE16-53216F080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dirty="0">
                <a:solidFill>
                  <a:srgbClr val="FF3399"/>
                </a:solidFill>
              </a:rPr>
              <a:t>Easter</a:t>
            </a:r>
            <a:r>
              <a:rPr lang="en-US" sz="5400" dirty="0"/>
              <a:t> 2007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1121F-C275-BD9F-4CAF-A7669D0B6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3828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family posing for a picture in front of the eiffel tower&#10;&#10;Description automatically generated">
            <a:extLst>
              <a:ext uri="{FF2B5EF4-FFF2-40B4-BE49-F238E27FC236}">
                <a16:creationId xmlns:a16="http://schemas.microsoft.com/office/drawing/2014/main" id="{36A0C787-8F64-E8B1-7340-A2ECAA957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1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Picture 5" descr="A family standing in front of a window&#10;&#10;Description automatically generated">
            <a:extLst>
              <a:ext uri="{FF2B5EF4-FFF2-40B4-BE49-F238E27FC236}">
                <a16:creationId xmlns:a16="http://schemas.microsoft.com/office/drawing/2014/main" id="{9F961223-BAAD-EF30-1CE4-697F94A02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r="24785" b="1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A9D99-9A7A-0701-0CC8-63B3BADA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11589"/>
            <a:ext cx="3513655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Paris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 2008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681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772EF7-B3EA-EFF9-3DE1-F4A49E7F1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Eiffel’s tower, with flowers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47357-4763-4BEB-A752-F076988854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77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68EFF-234D-0CAC-3EB2-9C52CADEF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5" r="3" b="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02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CBF7F-CEBE-0E5B-AE26-212E12DD3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20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C2F125-8199-B297-5070-83A265426C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8070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EE608-8082-FD1F-FDE5-418F848C6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Disneyland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762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tanding in front of a large building&#10;&#10;Description automatically generated">
            <a:extLst>
              <a:ext uri="{FF2B5EF4-FFF2-40B4-BE49-F238E27FC236}">
                <a16:creationId xmlns:a16="http://schemas.microsoft.com/office/drawing/2014/main" id="{52634949-C904-338E-5C3F-BA8F2FA753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8643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B75F5-7D73-BFEF-69BB-AA6704DE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Disneyland Paris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standing under a christmas tree&#10;&#10;Description automatically generated">
            <a:extLst>
              <a:ext uri="{FF2B5EF4-FFF2-40B4-BE49-F238E27FC236}">
                <a16:creationId xmlns:a16="http://schemas.microsoft.com/office/drawing/2014/main" id="{C0CC8A9D-E65C-B1A5-91BC-AB839F245B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8" r="2" b="15257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31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6D495D-4B7B-528C-A54B-D25E752B6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32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F829BE-0300-C11F-D310-D8C4B287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Puerto Rico, St. Thomas, Dominican Republic, Haiti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Nov 2010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FEDE-ECB2-A1E2-08C0-BB3189C6D5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9" r="27250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8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BD21F-59FE-A218-C346-967E2D34A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375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E8FCEC-AA85-5C89-E710-F2A271A4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Enjoying the ride, 2010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D9EE4-FBBF-B71D-4C2B-8459A9A61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76" b="15810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8751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BF6E-18EF-49CE-8585-1BB94900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16243"/>
          </a:xfrm>
        </p:spPr>
        <p:txBody>
          <a:bodyPr/>
          <a:lstStyle/>
          <a:p>
            <a:r>
              <a:rPr lang="en-US" dirty="0"/>
              <a:t>Bahamas</a:t>
            </a:r>
            <a:br>
              <a:rPr lang="en-US" dirty="0"/>
            </a:br>
            <a:r>
              <a:rPr lang="en-US" dirty="0"/>
              <a:t>2011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4346A-860F-8D81-1B2A-18A3D709C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135" y="0"/>
            <a:ext cx="8858865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087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 in front of a castle&#10;&#10;Description automatically generated">
            <a:extLst>
              <a:ext uri="{FF2B5EF4-FFF2-40B4-BE49-F238E27FC236}">
                <a16:creationId xmlns:a16="http://schemas.microsoft.com/office/drawing/2014/main" id="{D67B0786-BE0C-5070-AD95-0373AF6EA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31" r="-1" b="11987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0BF85B-E511-B686-4518-0F30ACCB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>
                <a:solidFill>
                  <a:srgbClr val="FF3399"/>
                </a:solidFill>
                <a:latin typeface="+mj-lt"/>
                <a:ea typeface="+mj-ea"/>
                <a:cs typeface="+mj-cs"/>
              </a:rPr>
              <a:t>Disney</a:t>
            </a:r>
            <a:r>
              <a:rPr lang="en-US" sz="3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2017</a:t>
            </a: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6D3AD9D-C257-8B2D-815D-8F342F7D4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13" b="26452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562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66DEE-23E3-B239-3B71-6B8887C0D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56B86-2F13-8718-5B10-FC29B8899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later, earlier, or other related pictures and stories see: </a:t>
            </a:r>
            <a:r>
              <a:rPr lang="en-US" dirty="0">
                <a:hlinkClick r:id="rId2"/>
              </a:rPr>
              <a:t>http://www.paulvanraden.com/InteractingWithFamily.htm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34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8FD9BA2-0F8B-B64A-7FE6-2E58E5AE6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6" y="458033"/>
            <a:ext cx="6756091" cy="726224"/>
          </a:xfr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Swimming across the Atlantic</a:t>
            </a:r>
          </a:p>
        </p:txBody>
      </p:sp>
      <p:pic>
        <p:nvPicPr>
          <p:cNvPr id="8" name="Picture 7" descr="A person and child in a hot tub&#10;&#10;Description automatically generated">
            <a:extLst>
              <a:ext uri="{FF2B5EF4-FFF2-40B4-BE49-F238E27FC236}">
                <a16:creationId xmlns:a16="http://schemas.microsoft.com/office/drawing/2014/main" id="{DFBE9117-E3B3-D623-D9AF-A45F0CE51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685"/>
          <a:stretch/>
        </p:blipFill>
        <p:spPr>
          <a:xfrm>
            <a:off x="550863" y="1557339"/>
            <a:ext cx="358975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Picture 3" descr="A person and child in a hot tub&#10;&#10;Description automatically generated">
            <a:extLst>
              <a:ext uri="{FF2B5EF4-FFF2-40B4-BE49-F238E27FC236}">
                <a16:creationId xmlns:a16="http://schemas.microsoft.com/office/drawing/2014/main" id="{3081B928-C9B8-F159-6A49-51331AE1C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765"/>
          <a:stretch/>
        </p:blipFill>
        <p:spPr>
          <a:xfrm>
            <a:off x="4322198" y="1557339"/>
            <a:ext cx="3567884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Picture 5" descr="A person and child in a hot tub&#10;&#10;Description automatically generated">
            <a:extLst>
              <a:ext uri="{FF2B5EF4-FFF2-40B4-BE49-F238E27FC236}">
                <a16:creationId xmlns:a16="http://schemas.microsoft.com/office/drawing/2014/main" id="{035C5DE8-1D57-A778-7E9A-23C721C0C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6" r="21134"/>
          <a:stretch/>
        </p:blipFill>
        <p:spPr>
          <a:xfrm>
            <a:off x="8070082" y="1557339"/>
            <a:ext cx="35676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96D21-180A-E675-57D1-49CC84DE8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8"/>
            <a:ext cx="5925989" cy="31675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End.</a:t>
            </a:r>
            <a:b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See Big Honeymoon</a:t>
            </a:r>
            <a:b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 1995 vacation</a:t>
            </a:r>
            <a:br>
              <a:rPr lang="en-US" sz="5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http://www.paulvanraden.com/Big%20Honeymoon.pptx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phic 5" descr="Ring">
            <a:extLst>
              <a:ext uri="{FF2B5EF4-FFF2-40B4-BE49-F238E27FC236}">
                <a16:creationId xmlns:a16="http://schemas.microsoft.com/office/drawing/2014/main" id="{51C4CB22-2F4F-5D27-9F65-B5EB8DA79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54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A0BA439B-245E-22CD-D093-6D4307D9D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E5A73-5720-7A63-4D20-4E88D0E5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11256311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Time for a nap in the cabin.                         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After the nap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child standing in a doorway&#10;&#10;Description automatically generated">
            <a:extLst>
              <a:ext uri="{FF2B5EF4-FFF2-40B4-BE49-F238E27FC236}">
                <a16:creationId xmlns:a16="http://schemas.microsoft.com/office/drawing/2014/main" id="{057F9163-DC56-D1B6-5EA6-79A59BF7F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6" r="3" b="458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99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men and a baby&#10;&#10;Description automatically generated">
            <a:extLst>
              <a:ext uri="{FF2B5EF4-FFF2-40B4-BE49-F238E27FC236}">
                <a16:creationId xmlns:a16="http://schemas.microsoft.com/office/drawing/2014/main" id="{E6399BFA-2456-D6A5-8283-2384F5A26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32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ADBAC-037E-9035-D959-C12F5E34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Angel posing with the crew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DEF87F22-0D76-C1AD-0191-5934F1D38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30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2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person standing under a tree with pink flowers&#10;&#10;Description automatically generated">
            <a:extLst>
              <a:ext uri="{FF2B5EF4-FFF2-40B4-BE49-F238E27FC236}">
                <a16:creationId xmlns:a16="http://schemas.microsoft.com/office/drawing/2014/main" id="{3DE9A3AA-531A-7E40-0E6B-73DC6EEC0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r="3" b="3"/>
          <a:stretch/>
        </p:blipFill>
        <p:spPr>
          <a:xfrm>
            <a:off x="4038610" y="7"/>
            <a:ext cx="4039673" cy="6875812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F362E5-413C-A61A-230A-C3DA7ED1C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2" y="2945176"/>
            <a:ext cx="2984937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Canary Islands</a:t>
            </a:r>
          </a:p>
        </p:txBody>
      </p:sp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6F25B884-932D-4134-0B4E-7214D43EF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-2" b="-2"/>
          <a:stretch/>
        </p:blipFill>
        <p:spPr>
          <a:xfrm>
            <a:off x="8068007" y="-7"/>
            <a:ext cx="4123986" cy="6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6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0858D-8E9E-29FE-AC89-B107C9028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Strolling thru Casablanca</a:t>
            </a:r>
          </a:p>
        </p:txBody>
      </p:sp>
      <p:pic>
        <p:nvPicPr>
          <p:cNvPr id="4" name="Picture 3" descr="A person walking in front of a building&#10;&#10;Description automatically generated">
            <a:extLst>
              <a:ext uri="{FF2B5EF4-FFF2-40B4-BE49-F238E27FC236}">
                <a16:creationId xmlns:a16="http://schemas.microsoft.com/office/drawing/2014/main" id="{B79B8DC9-CDF5-5495-DF47-6C2612E41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62" y="0"/>
            <a:ext cx="4414838" cy="6858000"/>
          </a:xfrm>
          <a:prstGeom prst="rect">
            <a:avLst/>
          </a:prstGeom>
        </p:spPr>
      </p:pic>
      <p:pic>
        <p:nvPicPr>
          <p:cNvPr id="6" name="Picture 5" descr="A building next to the ocean&#10;&#10;Description automatically generated">
            <a:extLst>
              <a:ext uri="{FF2B5EF4-FFF2-40B4-BE49-F238E27FC236}">
                <a16:creationId xmlns:a16="http://schemas.microsoft.com/office/drawing/2014/main" id="{D32B1A48-2A70-3B88-55A2-614F32A22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7791949" cy="518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99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1EC1228-8B00-4D31-8616-AAB846D68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DCB39-046A-CF8E-3415-A07B9725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Barcelona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person riding a bicycle in front of a building&#10;&#10;Description automatically generated">
            <a:extLst>
              <a:ext uri="{FF2B5EF4-FFF2-40B4-BE49-F238E27FC236}">
                <a16:creationId xmlns:a16="http://schemas.microsoft.com/office/drawing/2014/main" id="{42EF2582-4701-C355-897C-5AE7A4DB6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2" r="-2" b="-2"/>
          <a:stretch/>
        </p:blipFill>
        <p:spPr>
          <a:xfrm>
            <a:off x="545237" y="858525"/>
            <a:ext cx="3685032" cy="5211906"/>
          </a:xfrm>
          <a:prstGeom prst="rect">
            <a:avLst/>
          </a:prstGeom>
        </p:spPr>
      </p:pic>
      <p:pic>
        <p:nvPicPr>
          <p:cNvPr id="6" name="Picture 5" descr="A street with people walking on it&#10;&#10;Description automatically generated">
            <a:extLst>
              <a:ext uri="{FF2B5EF4-FFF2-40B4-BE49-F238E27FC236}">
                <a16:creationId xmlns:a16="http://schemas.microsoft.com/office/drawing/2014/main" id="{4279D600-2B2F-88F1-D3A0-B8099C520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3" r="-3" b="-3"/>
          <a:stretch/>
        </p:blipFill>
        <p:spPr>
          <a:xfrm>
            <a:off x="4457706" y="858524"/>
            <a:ext cx="3685032" cy="521190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747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20310</TotalTime>
  <Words>327</Words>
  <Application>Microsoft Office PowerPoint</Application>
  <PresentationFormat>Widescreen</PresentationFormat>
  <Paragraphs>48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Aptos</vt:lpstr>
      <vt:lpstr>Aptos Display</vt:lpstr>
      <vt:lpstr>Arial</vt:lpstr>
      <vt:lpstr>Avenir Next LT Pro</vt:lpstr>
      <vt:lpstr>Calibri</vt:lpstr>
      <vt:lpstr>Calibri Light</vt:lpstr>
      <vt:lpstr>Office Theme</vt:lpstr>
      <vt:lpstr>1_Office Theme</vt:lpstr>
      <vt:lpstr>VanRaden Family Vacations 1999-2017</vt:lpstr>
      <vt:lpstr>Miami to Rome Trans-Atlantic Cruise April 1999 </vt:lpstr>
      <vt:lpstr>Swimming across the Atlantic</vt:lpstr>
      <vt:lpstr>Swimming across the Atlantic</vt:lpstr>
      <vt:lpstr>Time for a nap in the cabin.                         After the nap</vt:lpstr>
      <vt:lpstr>Angel posing with the crew</vt:lpstr>
      <vt:lpstr>Canary Islands</vt:lpstr>
      <vt:lpstr>Strolling thru Casablanca</vt:lpstr>
      <vt:lpstr>Barcelona</vt:lpstr>
      <vt:lpstr>Chasing pigeons in Barcelona</vt:lpstr>
      <vt:lpstr>Trying to find the Pope</vt:lpstr>
      <vt:lpstr>Not afraid of the Pope</vt:lpstr>
      <vt:lpstr>Stopping for one last drink of American milk in Rome.  Then flying back home to Maryland.  April 1999  </vt:lpstr>
      <vt:lpstr>Las Vegas May 2000</vt:lpstr>
      <vt:lpstr>   Las Vegas desert  2000</vt:lpstr>
      <vt:lpstr>Mommy: This desert is FUN !!!</vt:lpstr>
      <vt:lpstr>Cruise to: Haiti Bahamas Puerto Rico St Thomas   Feb 2002</vt:lpstr>
      <vt:lpstr>Hanging out in Haiti (Labadee)</vt:lpstr>
      <vt:lpstr>Bahama was Grand</vt:lpstr>
      <vt:lpstr>Some golf, then dinner </vt:lpstr>
      <vt:lpstr>Puerto Rico 2002</vt:lpstr>
      <vt:lpstr>Beware of Pirates 2002</vt:lpstr>
      <vt:lpstr>Orlando, FL, May 2003 </vt:lpstr>
      <vt:lpstr>RUN!!!</vt:lpstr>
      <vt:lpstr>Waves and  Dolls</vt:lpstr>
      <vt:lpstr>PowerPoint Presentation</vt:lpstr>
      <vt:lpstr>Orlando, FL June 2005</vt:lpstr>
      <vt:lpstr>Angel and Elexys</vt:lpstr>
      <vt:lpstr>Practicing poses, 2005</vt:lpstr>
      <vt:lpstr>Easter 2007</vt:lpstr>
      <vt:lpstr>Paris Dec 2008</vt:lpstr>
      <vt:lpstr>Eiffel’s tower, with flowers</vt:lpstr>
      <vt:lpstr>Disneyland Paris</vt:lpstr>
      <vt:lpstr>Disneyland Paris</vt:lpstr>
      <vt:lpstr>Puerto Rico, St. Thomas, Dominican Republic, Haiti Nov 2010</vt:lpstr>
      <vt:lpstr>Enjoying the ride, 2010</vt:lpstr>
      <vt:lpstr>Bahamas 2011</vt:lpstr>
      <vt:lpstr>Disney 2017</vt:lpstr>
      <vt:lpstr>The End</vt:lpstr>
      <vt:lpstr>The End.   See Big Honeymoon for 1995 vacation http://www.paulvanraden.com/Big%20Honeymoon.pptx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VanRaden Family Vacations</dc:title>
  <dc:creator>Vanraden, Paul - REE-ARS</dc:creator>
  <cp:lastModifiedBy>Paul VanRaden</cp:lastModifiedBy>
  <cp:revision>2</cp:revision>
  <dcterms:created xsi:type="dcterms:W3CDTF">2023-10-01T14:46:19Z</dcterms:created>
  <dcterms:modified xsi:type="dcterms:W3CDTF">2025-09-01T19:40:10Z</dcterms:modified>
</cp:coreProperties>
</file>