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4" r:id="rId5"/>
    <p:sldId id="258" r:id="rId6"/>
    <p:sldId id="257" r:id="rId7"/>
    <p:sldId id="266" r:id="rId8"/>
    <p:sldId id="267" r:id="rId9"/>
    <p:sldId id="265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B5ACB-A8BC-4C28-9546-DA663875D8C1}" v="3" dt="2024-03-09T22:47:02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4A47C999-217B-4976-9667-43B8E0C4F96B}"/>
    <pc:docChg chg="undo custSel addSld delSld modSld sldOrd">
      <pc:chgData name="Vanraden, Paul - REE-ARS" userId="91602886-fe7f-4860-9714-56e67139aa92" providerId="ADAL" clId="{4A47C999-217B-4976-9667-43B8E0C4F96B}" dt="2023-12-30T17:59:46.352" v="389" actId="1076"/>
      <pc:docMkLst>
        <pc:docMk/>
      </pc:docMkLst>
      <pc:sldChg chg="addSp modSp mod setBg">
        <pc:chgData name="Vanraden, Paul - REE-ARS" userId="91602886-fe7f-4860-9714-56e67139aa92" providerId="ADAL" clId="{4A47C999-217B-4976-9667-43B8E0C4F96B}" dt="2023-12-27T19:09:50.320" v="362" actId="26606"/>
        <pc:sldMkLst>
          <pc:docMk/>
          <pc:sldMk cId="111597457" sldId="256"/>
        </pc:sldMkLst>
        <pc:spChg chg="mod">
          <ac:chgData name="Vanraden, Paul - REE-ARS" userId="91602886-fe7f-4860-9714-56e67139aa92" providerId="ADAL" clId="{4A47C999-217B-4976-9667-43B8E0C4F96B}" dt="2023-12-27T19:09:50.320" v="362" actId="26606"/>
          <ac:spMkLst>
            <pc:docMk/>
            <pc:sldMk cId="111597457" sldId="256"/>
            <ac:spMk id="2" creationId="{98C039E7-1D9E-F6C7-666C-0C6846A1B1C2}"/>
          </ac:spMkLst>
        </pc:spChg>
        <pc:spChg chg="mod">
          <ac:chgData name="Vanraden, Paul - REE-ARS" userId="91602886-fe7f-4860-9714-56e67139aa92" providerId="ADAL" clId="{4A47C999-217B-4976-9667-43B8E0C4F96B}" dt="2023-12-27T19:09:50.320" v="362" actId="26606"/>
          <ac:spMkLst>
            <pc:docMk/>
            <pc:sldMk cId="111597457" sldId="256"/>
            <ac:spMk id="3" creationId="{F0B5D035-6793-AAAB-8865-9DBBE7926E7C}"/>
          </ac:spMkLst>
        </pc:spChg>
        <pc:spChg chg="add">
          <ac:chgData name="Vanraden, Paul - REE-ARS" userId="91602886-fe7f-4860-9714-56e67139aa92" providerId="ADAL" clId="{4A47C999-217B-4976-9667-43B8E0C4F96B}" dt="2023-12-27T19:09:50.320" v="362" actId="26606"/>
          <ac:spMkLst>
            <pc:docMk/>
            <pc:sldMk cId="111597457" sldId="256"/>
            <ac:spMk id="8" creationId="{289ED1AA-8684-4D37-B208-8777E1A7780D}"/>
          </ac:spMkLst>
        </pc:spChg>
        <pc:spChg chg="add">
          <ac:chgData name="Vanraden, Paul - REE-ARS" userId="91602886-fe7f-4860-9714-56e67139aa92" providerId="ADAL" clId="{4A47C999-217B-4976-9667-43B8E0C4F96B}" dt="2023-12-27T19:09:50.320" v="362" actId="26606"/>
          <ac:spMkLst>
            <pc:docMk/>
            <pc:sldMk cId="111597457" sldId="256"/>
            <ac:spMk id="10" creationId="{4180E01B-B1F4-437C-807D-1C930718EE64}"/>
          </ac:spMkLst>
        </pc:spChg>
        <pc:spChg chg="add">
          <ac:chgData name="Vanraden, Paul - REE-ARS" userId="91602886-fe7f-4860-9714-56e67139aa92" providerId="ADAL" clId="{4A47C999-217B-4976-9667-43B8E0C4F96B}" dt="2023-12-27T19:09:50.320" v="362" actId="26606"/>
          <ac:spMkLst>
            <pc:docMk/>
            <pc:sldMk cId="111597457" sldId="256"/>
            <ac:spMk id="12" creationId="{41F77738-2AF0-4750-A0C7-F97C2C17590E}"/>
          </ac:spMkLst>
        </pc:spChg>
      </pc:sldChg>
      <pc:sldChg chg="addSp delSp modSp mod setBg">
        <pc:chgData name="Vanraden, Paul - REE-ARS" userId="91602886-fe7f-4860-9714-56e67139aa92" providerId="ADAL" clId="{4A47C999-217B-4976-9667-43B8E0C4F96B}" dt="2023-12-25T20:32:11.612" v="57" actId="20577"/>
        <pc:sldMkLst>
          <pc:docMk/>
          <pc:sldMk cId="3110419777" sldId="257"/>
        </pc:sldMkLst>
        <pc:spChg chg="mod">
          <ac:chgData name="Vanraden, Paul - REE-ARS" userId="91602886-fe7f-4860-9714-56e67139aa92" providerId="ADAL" clId="{4A47C999-217B-4976-9667-43B8E0C4F96B}" dt="2023-12-25T20:32:11.612" v="57" actId="20577"/>
          <ac:spMkLst>
            <pc:docMk/>
            <pc:sldMk cId="3110419777" sldId="257"/>
            <ac:spMk id="2" creationId="{1F4F3B3F-8A77-51F4-A52E-B51C7D3B935D}"/>
          </ac:spMkLst>
        </pc:spChg>
        <pc:spChg chg="add del">
          <ac:chgData name="Vanraden, Paul - REE-ARS" userId="91602886-fe7f-4860-9714-56e67139aa92" providerId="ADAL" clId="{4A47C999-217B-4976-9667-43B8E0C4F96B}" dt="2023-12-25T20:30:41.992" v="4" actId="26606"/>
          <ac:spMkLst>
            <pc:docMk/>
            <pc:sldMk cId="3110419777" sldId="257"/>
            <ac:spMk id="9" creationId="{1707FC24-6981-43D9-B525-C7832BA22463}"/>
          </ac:spMkLst>
        </pc:spChg>
        <pc:spChg chg="add">
          <ac:chgData name="Vanraden, Paul - REE-ARS" userId="91602886-fe7f-4860-9714-56e67139aa92" providerId="ADAL" clId="{4A47C999-217B-4976-9667-43B8E0C4F96B}" dt="2023-12-25T20:30:41.992" v="5" actId="26606"/>
          <ac:spMkLst>
            <pc:docMk/>
            <pc:sldMk cId="3110419777" sldId="257"/>
            <ac:spMk id="11" creationId="{36C4118A-B523-45D9-B427-8E05B2DEA65C}"/>
          </ac:spMkLst>
        </pc:spChg>
        <pc:picChg chg="add mod">
          <ac:chgData name="Vanraden, Paul - REE-ARS" userId="91602886-fe7f-4860-9714-56e67139aa92" providerId="ADAL" clId="{4A47C999-217B-4976-9667-43B8E0C4F96B}" dt="2023-12-25T20:30:41.992" v="5" actId="26606"/>
          <ac:picMkLst>
            <pc:docMk/>
            <pc:sldMk cId="3110419777" sldId="257"/>
            <ac:picMk id="4" creationId="{878A4CF6-6720-08A3-9030-519A0BBA0AD7}"/>
          </ac:picMkLst>
        </pc:picChg>
      </pc:sldChg>
      <pc:sldChg chg="addSp delSp modSp new mod setBg">
        <pc:chgData name="Vanraden, Paul - REE-ARS" userId="91602886-fe7f-4860-9714-56e67139aa92" providerId="ADAL" clId="{4A47C999-217B-4976-9667-43B8E0C4F96B}" dt="2023-12-27T13:44:26.617" v="150" actId="20577"/>
        <pc:sldMkLst>
          <pc:docMk/>
          <pc:sldMk cId="1014038377" sldId="258"/>
        </pc:sldMkLst>
        <pc:spChg chg="mod">
          <ac:chgData name="Vanraden, Paul - REE-ARS" userId="91602886-fe7f-4860-9714-56e67139aa92" providerId="ADAL" clId="{4A47C999-217B-4976-9667-43B8E0C4F96B}" dt="2023-12-27T13:44:26.617" v="150" actId="20577"/>
          <ac:spMkLst>
            <pc:docMk/>
            <pc:sldMk cId="1014038377" sldId="258"/>
            <ac:spMk id="2" creationId="{FBECC323-FBEE-B545-8F52-C1F252733D57}"/>
          </ac:spMkLst>
        </pc:spChg>
        <pc:spChg chg="add">
          <ac:chgData name="Vanraden, Paul - REE-ARS" userId="91602886-fe7f-4860-9714-56e67139aa92" providerId="ADAL" clId="{4A47C999-217B-4976-9667-43B8E0C4F96B}" dt="2023-12-27T13:43:58.654" v="126" actId="26606"/>
          <ac:spMkLst>
            <pc:docMk/>
            <pc:sldMk cId="1014038377" sldId="258"/>
            <ac:spMk id="8" creationId="{9B7AD9F6-8CE7-4299-8FC6-328F4DCD3FF9}"/>
          </ac:spMkLst>
        </pc:spChg>
        <pc:spChg chg="add">
          <ac:chgData name="Vanraden, Paul - REE-ARS" userId="91602886-fe7f-4860-9714-56e67139aa92" providerId="ADAL" clId="{4A47C999-217B-4976-9667-43B8E0C4F96B}" dt="2023-12-27T13:43:58.654" v="126" actId="26606"/>
          <ac:spMkLst>
            <pc:docMk/>
            <pc:sldMk cId="1014038377" sldId="258"/>
            <ac:spMk id="10" creationId="{F49775AF-8896-43EE-92C6-83497D6DC56F}"/>
          </ac:spMkLst>
        </pc:spChg>
        <pc:graphicFrameChg chg="add del mod">
          <ac:chgData name="Vanraden, Paul - REE-ARS" userId="91602886-fe7f-4860-9714-56e67139aa92" providerId="ADAL" clId="{4A47C999-217B-4976-9667-43B8E0C4F96B}" dt="2023-12-25T20:36:36.958" v="60"/>
          <ac:graphicFrameMkLst>
            <pc:docMk/>
            <pc:sldMk cId="1014038377" sldId="258"/>
            <ac:graphicFrameMk id="3" creationId="{8505645B-16D4-DF3B-7F01-AD840F4F02A2}"/>
          </ac:graphicFrameMkLst>
        </pc:graphicFrameChg>
        <pc:picChg chg="add mod">
          <ac:chgData name="Vanraden, Paul - REE-ARS" userId="91602886-fe7f-4860-9714-56e67139aa92" providerId="ADAL" clId="{4A47C999-217B-4976-9667-43B8E0C4F96B}" dt="2023-12-27T13:43:58.654" v="126" actId="26606"/>
          <ac:picMkLst>
            <pc:docMk/>
            <pc:sldMk cId="1014038377" sldId="258"/>
            <ac:picMk id="3" creationId="{E9343E4A-7A94-5EEA-F3F6-ECF629FDB77C}"/>
          </ac:picMkLst>
        </pc:picChg>
      </pc:sldChg>
      <pc:sldChg chg="addSp modSp new del mod ord">
        <pc:chgData name="Vanraden, Paul - REE-ARS" userId="91602886-fe7f-4860-9714-56e67139aa92" providerId="ADAL" clId="{4A47C999-217B-4976-9667-43B8E0C4F96B}" dt="2023-12-27T18:06:58.713" v="184" actId="47"/>
        <pc:sldMkLst>
          <pc:docMk/>
          <pc:sldMk cId="3539727768" sldId="259"/>
        </pc:sldMkLst>
        <pc:spChg chg="mod">
          <ac:chgData name="Vanraden, Paul - REE-ARS" userId="91602886-fe7f-4860-9714-56e67139aa92" providerId="ADAL" clId="{4A47C999-217B-4976-9667-43B8E0C4F96B}" dt="2023-12-27T18:02:26.140" v="162" actId="20578"/>
          <ac:spMkLst>
            <pc:docMk/>
            <pc:sldMk cId="3539727768" sldId="259"/>
            <ac:spMk id="2" creationId="{8518FDDD-7991-9E14-F241-233B156DD41D}"/>
          </ac:spMkLst>
        </pc:spChg>
        <pc:graphicFrameChg chg="add mod">
          <ac:chgData name="Vanraden, Paul - REE-ARS" userId="91602886-fe7f-4860-9714-56e67139aa92" providerId="ADAL" clId="{4A47C999-217B-4976-9667-43B8E0C4F96B}" dt="2023-12-25T20:40:35.872" v="102" actId="14100"/>
          <ac:graphicFrameMkLst>
            <pc:docMk/>
            <pc:sldMk cId="3539727768" sldId="259"/>
            <ac:graphicFrameMk id="3" creationId="{E6D7646A-2DAB-0102-E655-BCD398563ABF}"/>
          </ac:graphicFrameMkLst>
        </pc:graphicFrameChg>
      </pc:sldChg>
      <pc:sldChg chg="addSp delSp modSp new mod">
        <pc:chgData name="Vanraden, Paul - REE-ARS" userId="91602886-fe7f-4860-9714-56e67139aa92" providerId="ADAL" clId="{4A47C999-217B-4976-9667-43B8E0C4F96B}" dt="2023-12-27T18:16:55.390" v="215" actId="14100"/>
        <pc:sldMkLst>
          <pc:docMk/>
          <pc:sldMk cId="2829289405" sldId="260"/>
        </pc:sldMkLst>
        <pc:spChg chg="mod">
          <ac:chgData name="Vanraden, Paul - REE-ARS" userId="91602886-fe7f-4860-9714-56e67139aa92" providerId="ADAL" clId="{4A47C999-217B-4976-9667-43B8E0C4F96B}" dt="2023-12-27T18:05:59.073" v="183" actId="207"/>
          <ac:spMkLst>
            <pc:docMk/>
            <pc:sldMk cId="2829289405" sldId="260"/>
            <ac:spMk id="2" creationId="{C5585BB1-87CD-7B8E-C71C-ACDCC46F4127}"/>
          </ac:spMkLst>
        </pc:spChg>
        <pc:spChg chg="mod">
          <ac:chgData name="Vanraden, Paul - REE-ARS" userId="91602886-fe7f-4860-9714-56e67139aa92" providerId="ADAL" clId="{4A47C999-217B-4976-9667-43B8E0C4F96B}" dt="2023-12-27T18:04:43.835" v="179" actId="14100"/>
          <ac:spMkLst>
            <pc:docMk/>
            <pc:sldMk cId="2829289405" sldId="260"/>
            <ac:spMk id="3" creationId="{9BF6EFC0-528F-964B-2010-55806EBCB25E}"/>
          </ac:spMkLst>
        </pc:spChg>
        <pc:spChg chg="del mod">
          <ac:chgData name="Vanraden, Paul - REE-ARS" userId="91602886-fe7f-4860-9714-56e67139aa92" providerId="ADAL" clId="{4A47C999-217B-4976-9667-43B8E0C4F96B}" dt="2023-12-27T18:00:22.976" v="155" actId="22"/>
          <ac:spMkLst>
            <pc:docMk/>
            <pc:sldMk cId="2829289405" sldId="260"/>
            <ac:spMk id="4" creationId="{9BD7E3DA-AC46-6510-5C74-029B61F11FD9}"/>
          </ac:spMkLst>
        </pc:spChg>
        <pc:picChg chg="add mod ord">
          <ac:chgData name="Vanraden, Paul - REE-ARS" userId="91602886-fe7f-4860-9714-56e67139aa92" providerId="ADAL" clId="{4A47C999-217B-4976-9667-43B8E0C4F96B}" dt="2023-12-27T18:16:55.390" v="215" actId="14100"/>
          <ac:picMkLst>
            <pc:docMk/>
            <pc:sldMk cId="2829289405" sldId="260"/>
            <ac:picMk id="6" creationId="{8F0FEAF7-D8C9-5C2D-4288-7B62E87DBB3A}"/>
          </ac:picMkLst>
        </pc:picChg>
        <pc:picChg chg="add mod">
          <ac:chgData name="Vanraden, Paul - REE-ARS" userId="91602886-fe7f-4860-9714-56e67139aa92" providerId="ADAL" clId="{4A47C999-217B-4976-9667-43B8E0C4F96B}" dt="2023-12-27T18:16:43.054" v="214" actId="14100"/>
          <ac:picMkLst>
            <pc:docMk/>
            <pc:sldMk cId="2829289405" sldId="260"/>
            <ac:picMk id="7" creationId="{13365CA9-DBBD-A4C8-2E41-BEE4A97890AA}"/>
          </ac:picMkLst>
        </pc:picChg>
      </pc:sldChg>
      <pc:sldChg chg="addSp modSp new mod setBg">
        <pc:chgData name="Vanraden, Paul - REE-ARS" userId="91602886-fe7f-4860-9714-56e67139aa92" providerId="ADAL" clId="{4A47C999-217B-4976-9667-43B8E0C4F96B}" dt="2023-12-27T18:12:48.309" v="211" actId="20577"/>
        <pc:sldMkLst>
          <pc:docMk/>
          <pc:sldMk cId="2133960444" sldId="261"/>
        </pc:sldMkLst>
        <pc:spChg chg="mod">
          <ac:chgData name="Vanraden, Paul - REE-ARS" userId="91602886-fe7f-4860-9714-56e67139aa92" providerId="ADAL" clId="{4A47C999-217B-4976-9667-43B8E0C4F96B}" dt="2023-12-27T18:12:48.309" v="211" actId="20577"/>
          <ac:spMkLst>
            <pc:docMk/>
            <pc:sldMk cId="2133960444" sldId="261"/>
            <ac:spMk id="2" creationId="{17B5F931-DCFA-D0DF-C901-1ED320073AC5}"/>
          </ac:spMkLst>
        </pc:spChg>
        <pc:spChg chg="add">
          <ac:chgData name="Vanraden, Paul - REE-ARS" userId="91602886-fe7f-4860-9714-56e67139aa92" providerId="ADAL" clId="{4A47C999-217B-4976-9667-43B8E0C4F96B}" dt="2023-12-27T18:10:26.231" v="187" actId="26606"/>
          <ac:spMkLst>
            <pc:docMk/>
            <pc:sldMk cId="2133960444" sldId="261"/>
            <ac:spMk id="8" creationId="{A9607B8D-5A6C-4ECB-9047-3836C51C14F0}"/>
          </ac:spMkLst>
        </pc:spChg>
        <pc:spChg chg="add">
          <ac:chgData name="Vanraden, Paul - REE-ARS" userId="91602886-fe7f-4860-9714-56e67139aa92" providerId="ADAL" clId="{4A47C999-217B-4976-9667-43B8E0C4F96B}" dt="2023-12-27T18:10:26.231" v="187" actId="26606"/>
          <ac:spMkLst>
            <pc:docMk/>
            <pc:sldMk cId="2133960444" sldId="261"/>
            <ac:spMk id="10" creationId="{CA84D6C4-24A3-44DC-9607-566CF5A2227A}"/>
          </ac:spMkLst>
        </pc:spChg>
        <pc:spChg chg="add">
          <ac:chgData name="Vanraden, Paul - REE-ARS" userId="91602886-fe7f-4860-9714-56e67139aa92" providerId="ADAL" clId="{4A47C999-217B-4976-9667-43B8E0C4F96B}" dt="2023-12-27T18:10:26.231" v="187" actId="26606"/>
          <ac:spMkLst>
            <pc:docMk/>
            <pc:sldMk cId="2133960444" sldId="261"/>
            <ac:spMk id="12" creationId="{72F7300B-53A6-4A16-AA84-78597664F02E}"/>
          </ac:spMkLst>
        </pc:spChg>
        <pc:picChg chg="add mod">
          <ac:chgData name="Vanraden, Paul - REE-ARS" userId="91602886-fe7f-4860-9714-56e67139aa92" providerId="ADAL" clId="{4A47C999-217B-4976-9667-43B8E0C4F96B}" dt="2023-12-27T18:11:02.691" v="190" actId="27614"/>
          <ac:picMkLst>
            <pc:docMk/>
            <pc:sldMk cId="2133960444" sldId="261"/>
            <ac:picMk id="3" creationId="{75F47A0C-0F8C-C2F0-6F6F-64C6CA432E1E}"/>
          </ac:picMkLst>
        </pc:picChg>
      </pc:sldChg>
      <pc:sldChg chg="addSp delSp modSp new mod">
        <pc:chgData name="Vanraden, Paul - REE-ARS" userId="91602886-fe7f-4860-9714-56e67139aa92" providerId="ADAL" clId="{4A47C999-217B-4976-9667-43B8E0C4F96B}" dt="2023-12-27T18:34:38.050" v="295" actId="122"/>
        <pc:sldMkLst>
          <pc:docMk/>
          <pc:sldMk cId="2247677705" sldId="262"/>
        </pc:sldMkLst>
        <pc:spChg chg="mod">
          <ac:chgData name="Vanraden, Paul - REE-ARS" userId="91602886-fe7f-4860-9714-56e67139aa92" providerId="ADAL" clId="{4A47C999-217B-4976-9667-43B8E0C4F96B}" dt="2023-12-27T18:34:38.050" v="295" actId="122"/>
          <ac:spMkLst>
            <pc:docMk/>
            <pc:sldMk cId="2247677705" sldId="262"/>
            <ac:spMk id="2" creationId="{FC1F03DC-4187-0632-E31F-890090DC9A4B}"/>
          </ac:spMkLst>
        </pc:spChg>
        <pc:spChg chg="add del mod">
          <ac:chgData name="Vanraden, Paul - REE-ARS" userId="91602886-fe7f-4860-9714-56e67139aa92" providerId="ADAL" clId="{4A47C999-217B-4976-9667-43B8E0C4F96B}" dt="2023-12-27T18:27:13.637" v="276"/>
          <ac:spMkLst>
            <pc:docMk/>
            <pc:sldMk cId="2247677705" sldId="262"/>
            <ac:spMk id="3" creationId="{B41A070D-AFD8-6FE9-854C-70B4890987B8}"/>
          </ac:spMkLst>
        </pc:spChg>
        <pc:spChg chg="add mod">
          <ac:chgData name="Vanraden, Paul - REE-ARS" userId="91602886-fe7f-4860-9714-56e67139aa92" providerId="ADAL" clId="{4A47C999-217B-4976-9667-43B8E0C4F96B}" dt="2023-12-27T18:30:54.483" v="290" actId="14100"/>
          <ac:spMkLst>
            <pc:docMk/>
            <pc:sldMk cId="2247677705" sldId="262"/>
            <ac:spMk id="4" creationId="{20EC25CF-A1BD-CD7F-1350-B98379040019}"/>
          </ac:spMkLst>
        </pc:spChg>
        <pc:spChg chg="add del mod">
          <ac:chgData name="Vanraden, Paul - REE-ARS" userId="91602886-fe7f-4860-9714-56e67139aa92" providerId="ADAL" clId="{4A47C999-217B-4976-9667-43B8E0C4F96B}" dt="2023-12-27T18:28:37.990" v="281"/>
          <ac:spMkLst>
            <pc:docMk/>
            <pc:sldMk cId="2247677705" sldId="262"/>
            <ac:spMk id="5" creationId="{F8576220-0832-EE2F-7758-AD8005009C57}"/>
          </ac:spMkLst>
        </pc:spChg>
        <pc:spChg chg="add mod">
          <ac:chgData name="Vanraden, Paul - REE-ARS" userId="91602886-fe7f-4860-9714-56e67139aa92" providerId="ADAL" clId="{4A47C999-217B-4976-9667-43B8E0C4F96B}" dt="2023-12-27T18:33:48.209" v="294" actId="1076"/>
          <ac:spMkLst>
            <pc:docMk/>
            <pc:sldMk cId="2247677705" sldId="262"/>
            <ac:spMk id="6" creationId="{31BF072C-C003-25A1-6E08-6C5E2D269A9E}"/>
          </ac:spMkLst>
        </pc:spChg>
      </pc:sldChg>
      <pc:sldChg chg="addSp delSp modSp new mod setBg">
        <pc:chgData name="Vanraden, Paul - REE-ARS" userId="91602886-fe7f-4860-9714-56e67139aa92" providerId="ADAL" clId="{4A47C999-217B-4976-9667-43B8E0C4F96B}" dt="2023-12-30T17:59:46.352" v="389" actId="1076"/>
        <pc:sldMkLst>
          <pc:docMk/>
          <pc:sldMk cId="51515230" sldId="263"/>
        </pc:sldMkLst>
        <pc:spChg chg="mod">
          <ac:chgData name="Vanraden, Paul - REE-ARS" userId="91602886-fe7f-4860-9714-56e67139aa92" providerId="ADAL" clId="{4A47C999-217B-4976-9667-43B8E0C4F96B}" dt="2023-12-30T17:59:46.352" v="389" actId="1076"/>
          <ac:spMkLst>
            <pc:docMk/>
            <pc:sldMk cId="51515230" sldId="263"/>
            <ac:spMk id="2" creationId="{5756B8AF-BD47-7C48-6E3E-C84688425BC2}"/>
          </ac:spMkLst>
        </pc:spChg>
        <pc:spChg chg="add del">
          <ac:chgData name="Vanraden, Paul - REE-ARS" userId="91602886-fe7f-4860-9714-56e67139aa92" providerId="ADAL" clId="{4A47C999-217B-4976-9667-43B8E0C4F96B}" dt="2023-12-30T17:55:28.091" v="364" actId="26606"/>
          <ac:spMkLst>
            <pc:docMk/>
            <pc:sldMk cId="51515230" sldId="263"/>
            <ac:spMk id="1031" creationId="{A4E37431-20F0-4DD6-84A9-ED2B644943A2}"/>
          </ac:spMkLst>
        </pc:spChg>
        <pc:spChg chg="add del">
          <ac:chgData name="Vanraden, Paul - REE-ARS" userId="91602886-fe7f-4860-9714-56e67139aa92" providerId="ADAL" clId="{4A47C999-217B-4976-9667-43B8E0C4F96B}" dt="2023-12-30T17:55:28.091" v="364" actId="26606"/>
          <ac:spMkLst>
            <pc:docMk/>
            <pc:sldMk cId="51515230" sldId="263"/>
            <ac:spMk id="1033" creationId="{0AE98B72-66C6-4AB4-AF0D-BA830DE86393}"/>
          </ac:spMkLst>
        </pc:spChg>
        <pc:spChg chg="add del">
          <ac:chgData name="Vanraden, Paul - REE-ARS" userId="91602886-fe7f-4860-9714-56e67139aa92" providerId="ADAL" clId="{4A47C999-217B-4976-9667-43B8E0C4F96B}" dt="2023-12-30T17:55:28.091" v="364" actId="26606"/>
          <ac:spMkLst>
            <pc:docMk/>
            <pc:sldMk cId="51515230" sldId="263"/>
            <ac:spMk id="1035" creationId="{407EAFC6-733F-403D-BB4D-05A3A28742F1}"/>
          </ac:spMkLst>
        </pc:spChg>
        <pc:spChg chg="add del">
          <ac:chgData name="Vanraden, Paul - REE-ARS" userId="91602886-fe7f-4860-9714-56e67139aa92" providerId="ADAL" clId="{4A47C999-217B-4976-9667-43B8E0C4F96B}" dt="2023-12-30T17:55:28.091" v="364" actId="26606"/>
          <ac:spMkLst>
            <pc:docMk/>
            <pc:sldMk cId="51515230" sldId="263"/>
            <ac:spMk id="1037" creationId="{17A36730-4CB0-4F61-AD11-A44C9765833F}"/>
          </ac:spMkLst>
        </pc:spChg>
        <pc:spChg chg="add del">
          <ac:chgData name="Vanraden, Paul - REE-ARS" userId="91602886-fe7f-4860-9714-56e67139aa92" providerId="ADAL" clId="{4A47C999-217B-4976-9667-43B8E0C4F96B}" dt="2023-12-30T17:55:28.091" v="364" actId="26606"/>
          <ac:spMkLst>
            <pc:docMk/>
            <pc:sldMk cId="51515230" sldId="263"/>
            <ac:spMk id="1039" creationId="{C69C79E1-F916-4929-A4F3-DE763D4BFA57}"/>
          </ac:spMkLst>
        </pc:spChg>
        <pc:spChg chg="add del">
          <ac:chgData name="Vanraden, Paul - REE-ARS" userId="91602886-fe7f-4860-9714-56e67139aa92" providerId="ADAL" clId="{4A47C999-217B-4976-9667-43B8E0C4F96B}" dt="2023-12-30T17:55:28.091" v="364" actId="26606"/>
          <ac:spMkLst>
            <pc:docMk/>
            <pc:sldMk cId="51515230" sldId="263"/>
            <ac:spMk id="1041" creationId="{767334AB-16BD-4EC7-8C6B-4B5171600933}"/>
          </ac:spMkLst>
        </pc:spChg>
        <pc:spChg chg="add">
          <ac:chgData name="Vanraden, Paul - REE-ARS" userId="91602886-fe7f-4860-9714-56e67139aa92" providerId="ADAL" clId="{4A47C999-217B-4976-9667-43B8E0C4F96B}" dt="2023-12-30T17:55:28.091" v="364" actId="26606"/>
          <ac:spMkLst>
            <pc:docMk/>
            <pc:sldMk cId="51515230" sldId="263"/>
            <ac:spMk id="1046" creationId="{70726513-647A-4459-9DFD-11C96ED0024A}"/>
          </ac:spMkLst>
        </pc:spChg>
        <pc:spChg chg="add">
          <ac:chgData name="Vanraden, Paul - REE-ARS" userId="91602886-fe7f-4860-9714-56e67139aa92" providerId="ADAL" clId="{4A47C999-217B-4976-9667-43B8E0C4F96B}" dt="2023-12-30T17:55:28.091" v="364" actId="26606"/>
          <ac:spMkLst>
            <pc:docMk/>
            <pc:sldMk cId="51515230" sldId="263"/>
            <ac:spMk id="1052" creationId="{59EAD2C6-89D0-435B-9B8C-E3240DEABD6D}"/>
          </ac:spMkLst>
        </pc:spChg>
        <pc:grpChg chg="add">
          <ac:chgData name="Vanraden, Paul - REE-ARS" userId="91602886-fe7f-4860-9714-56e67139aa92" providerId="ADAL" clId="{4A47C999-217B-4976-9667-43B8E0C4F96B}" dt="2023-12-30T17:55:28.091" v="364" actId="26606"/>
          <ac:grpSpMkLst>
            <pc:docMk/>
            <pc:sldMk cId="51515230" sldId="263"/>
            <ac:grpSpMk id="1048" creationId="{E4C9C60D-9D77-45E7-A7AA-45806B23E716}"/>
          </ac:grpSpMkLst>
        </pc:grpChg>
        <pc:picChg chg="add mod">
          <ac:chgData name="Vanraden, Paul - REE-ARS" userId="91602886-fe7f-4860-9714-56e67139aa92" providerId="ADAL" clId="{4A47C999-217B-4976-9667-43B8E0C4F96B}" dt="2023-12-30T17:59:05.766" v="386" actId="1076"/>
          <ac:picMkLst>
            <pc:docMk/>
            <pc:sldMk cId="51515230" sldId="263"/>
            <ac:picMk id="3" creationId="{F91364C5-F469-7894-C6C0-84BA95C301C6}"/>
          </ac:picMkLst>
        </pc:picChg>
        <pc:picChg chg="add mod">
          <ac:chgData name="Vanraden, Paul - REE-ARS" userId="91602886-fe7f-4860-9714-56e67139aa92" providerId="ADAL" clId="{4A47C999-217B-4976-9667-43B8E0C4F96B}" dt="2023-12-30T17:56:48.717" v="379" actId="14100"/>
          <ac:picMkLst>
            <pc:docMk/>
            <pc:sldMk cId="51515230" sldId="263"/>
            <ac:picMk id="1026" creationId="{5A0A2767-E47F-7013-44B5-1DB44E7ACE97}"/>
          </ac:picMkLst>
        </pc:picChg>
      </pc:sldChg>
      <pc:sldChg chg="addSp modSp new mod">
        <pc:chgData name="Vanraden, Paul - REE-ARS" userId="91602886-fe7f-4860-9714-56e67139aa92" providerId="ADAL" clId="{4A47C999-217B-4976-9667-43B8E0C4F96B}" dt="2023-12-27T19:08:29.580" v="361" actId="6549"/>
        <pc:sldMkLst>
          <pc:docMk/>
          <pc:sldMk cId="4219300863" sldId="264"/>
        </pc:sldMkLst>
        <pc:spChg chg="mod">
          <ac:chgData name="Vanraden, Paul - REE-ARS" userId="91602886-fe7f-4860-9714-56e67139aa92" providerId="ADAL" clId="{4A47C999-217B-4976-9667-43B8E0C4F96B}" dt="2023-12-27T19:08:29.580" v="361" actId="6549"/>
          <ac:spMkLst>
            <pc:docMk/>
            <pc:sldMk cId="4219300863" sldId="264"/>
            <ac:spMk id="2" creationId="{E0917DDD-E270-7EDB-17DD-6F4A15BC1709}"/>
          </ac:spMkLst>
        </pc:spChg>
        <pc:picChg chg="add mod">
          <ac:chgData name="Vanraden, Paul - REE-ARS" userId="91602886-fe7f-4860-9714-56e67139aa92" providerId="ADAL" clId="{4A47C999-217B-4976-9667-43B8E0C4F96B}" dt="2023-12-27T19:07:51.136" v="359" actId="14100"/>
          <ac:picMkLst>
            <pc:docMk/>
            <pc:sldMk cId="4219300863" sldId="264"/>
            <ac:picMk id="3" creationId="{C150976A-8BC3-7610-DCD8-18635A648EAD}"/>
          </ac:picMkLst>
        </pc:picChg>
        <pc:picChg chg="add mod">
          <ac:chgData name="Vanraden, Paul - REE-ARS" userId="91602886-fe7f-4860-9714-56e67139aa92" providerId="ADAL" clId="{4A47C999-217B-4976-9667-43B8E0C4F96B}" dt="2023-12-27T19:07:28.789" v="357" actId="14100"/>
          <ac:picMkLst>
            <pc:docMk/>
            <pc:sldMk cId="4219300863" sldId="264"/>
            <ac:picMk id="4" creationId="{48237289-10F5-D7D8-039A-B600A29953B9}"/>
          </ac:picMkLst>
        </pc:picChg>
        <pc:picChg chg="add mod">
          <ac:chgData name="Vanraden, Paul - REE-ARS" userId="91602886-fe7f-4860-9714-56e67139aa92" providerId="ADAL" clId="{4A47C999-217B-4976-9667-43B8E0C4F96B}" dt="2023-12-27T19:07:42.437" v="358" actId="14100"/>
          <ac:picMkLst>
            <pc:docMk/>
            <pc:sldMk cId="4219300863" sldId="264"/>
            <ac:picMk id="5" creationId="{59D116B9-575F-7C3D-AD7A-544FB9071218}"/>
          </ac:picMkLst>
        </pc:picChg>
      </pc:sldChg>
    </pc:docChg>
  </pc:docChgLst>
  <pc:docChgLst>
    <pc:chgData name="Vanraden, Paul - REE-ARS" userId="91602886-fe7f-4860-9714-56e67139aa92" providerId="ADAL" clId="{14BB5ACB-A8BC-4C28-9546-DA663875D8C1}"/>
    <pc:docChg chg="undo custSel addSld modSld">
      <pc:chgData name="Vanraden, Paul - REE-ARS" userId="91602886-fe7f-4860-9714-56e67139aa92" providerId="ADAL" clId="{14BB5ACB-A8BC-4C28-9546-DA663875D8C1}" dt="2024-03-16T13:25:34.575" v="43" actId="26606"/>
      <pc:docMkLst>
        <pc:docMk/>
      </pc:docMkLst>
      <pc:sldChg chg="addSp modSp new mod setBg">
        <pc:chgData name="Vanraden, Paul - REE-ARS" userId="91602886-fe7f-4860-9714-56e67139aa92" providerId="ADAL" clId="{14BB5ACB-A8BC-4C28-9546-DA663875D8C1}" dt="2024-03-09T22:47:55.844" v="41" actId="26606"/>
        <pc:sldMkLst>
          <pc:docMk/>
          <pc:sldMk cId="1497211492" sldId="266"/>
        </pc:sldMkLst>
        <pc:spChg chg="mod">
          <ac:chgData name="Vanraden, Paul - REE-ARS" userId="91602886-fe7f-4860-9714-56e67139aa92" providerId="ADAL" clId="{14BB5ACB-A8BC-4C28-9546-DA663875D8C1}" dt="2024-03-09T22:47:55.844" v="41" actId="26606"/>
          <ac:spMkLst>
            <pc:docMk/>
            <pc:sldMk cId="1497211492" sldId="266"/>
            <ac:spMk id="2" creationId="{8F97235D-1FEF-90BA-2A3A-9BF122BB35AB}"/>
          </ac:spMkLst>
        </pc:spChg>
        <pc:spChg chg="add">
          <ac:chgData name="Vanraden, Paul - REE-ARS" userId="91602886-fe7f-4860-9714-56e67139aa92" providerId="ADAL" clId="{14BB5ACB-A8BC-4C28-9546-DA663875D8C1}" dt="2024-03-09T22:47:55.844" v="41" actId="26606"/>
          <ac:spMkLst>
            <pc:docMk/>
            <pc:sldMk cId="1497211492" sldId="266"/>
            <ac:spMk id="8" creationId="{9B7AD9F6-8CE7-4299-8FC6-328F4DCD3FF9}"/>
          </ac:spMkLst>
        </pc:spChg>
        <pc:spChg chg="add">
          <ac:chgData name="Vanraden, Paul - REE-ARS" userId="91602886-fe7f-4860-9714-56e67139aa92" providerId="ADAL" clId="{14BB5ACB-A8BC-4C28-9546-DA663875D8C1}" dt="2024-03-09T22:47:55.844" v="41" actId="26606"/>
          <ac:spMkLst>
            <pc:docMk/>
            <pc:sldMk cId="1497211492" sldId="266"/>
            <ac:spMk id="10" creationId="{F49775AF-8896-43EE-92C6-83497D6DC56F}"/>
          </ac:spMkLst>
        </pc:spChg>
        <pc:picChg chg="add mod">
          <ac:chgData name="Vanraden, Paul - REE-ARS" userId="91602886-fe7f-4860-9714-56e67139aa92" providerId="ADAL" clId="{14BB5ACB-A8BC-4C28-9546-DA663875D8C1}" dt="2024-03-09T22:47:55.844" v="41" actId="26606"/>
          <ac:picMkLst>
            <pc:docMk/>
            <pc:sldMk cId="1497211492" sldId="266"/>
            <ac:picMk id="3" creationId="{1085274B-A171-82D6-BD92-2C74F81CCB64}"/>
          </ac:picMkLst>
        </pc:picChg>
      </pc:sldChg>
      <pc:sldChg chg="addSp delSp modSp new mod setBg">
        <pc:chgData name="Vanraden, Paul - REE-ARS" userId="91602886-fe7f-4860-9714-56e67139aa92" providerId="ADAL" clId="{14BB5ACB-A8BC-4C28-9546-DA663875D8C1}" dt="2024-03-16T13:25:34.575" v="43" actId="26606"/>
        <pc:sldMkLst>
          <pc:docMk/>
          <pc:sldMk cId="959064255" sldId="267"/>
        </pc:sldMkLst>
        <pc:spChg chg="mod ord">
          <ac:chgData name="Vanraden, Paul - REE-ARS" userId="91602886-fe7f-4860-9714-56e67139aa92" providerId="ADAL" clId="{14BB5ACB-A8BC-4C28-9546-DA663875D8C1}" dt="2024-03-16T13:25:34.575" v="43" actId="26606"/>
          <ac:spMkLst>
            <pc:docMk/>
            <pc:sldMk cId="959064255" sldId="267"/>
            <ac:spMk id="2" creationId="{EF558AB9-8A0C-972B-A2F3-97AFC1FF1A99}"/>
          </ac:spMkLst>
        </pc:spChg>
        <pc:spChg chg="add del">
          <ac:chgData name="Vanraden, Paul - REE-ARS" userId="91602886-fe7f-4860-9714-56e67139aa92" providerId="ADAL" clId="{14BB5ACB-A8BC-4C28-9546-DA663875D8C1}" dt="2024-03-16T13:25:34.575" v="43" actId="26606"/>
          <ac:spMkLst>
            <pc:docMk/>
            <pc:sldMk cId="959064255" sldId="267"/>
            <ac:spMk id="9" creationId="{1D50F262-343C-4101-AB3C-9DA1072F7305}"/>
          </ac:spMkLst>
        </pc:spChg>
        <pc:spChg chg="add del">
          <ac:chgData name="Vanraden, Paul - REE-ARS" userId="91602886-fe7f-4860-9714-56e67139aa92" providerId="ADAL" clId="{14BB5ACB-A8BC-4C28-9546-DA663875D8C1}" dt="2024-03-16T13:25:34.575" v="43" actId="26606"/>
          <ac:spMkLst>
            <pc:docMk/>
            <pc:sldMk cId="959064255" sldId="267"/>
            <ac:spMk id="11" creationId="{6A0924B3-0260-445E-AFD7-9533C0D1B3C9}"/>
          </ac:spMkLst>
        </pc:spChg>
        <pc:spChg chg="add del">
          <ac:chgData name="Vanraden, Paul - REE-ARS" userId="91602886-fe7f-4860-9714-56e67139aa92" providerId="ADAL" clId="{14BB5ACB-A8BC-4C28-9546-DA663875D8C1}" dt="2024-03-16T13:25:34.575" v="43" actId="26606"/>
          <ac:spMkLst>
            <pc:docMk/>
            <pc:sldMk cId="959064255" sldId="267"/>
            <ac:spMk id="13" creationId="{7C34E8CB-B972-4A94-8469-315C10C2AA93}"/>
          </ac:spMkLst>
        </pc:spChg>
        <pc:spChg chg="add del">
          <ac:chgData name="Vanraden, Paul - REE-ARS" userId="91602886-fe7f-4860-9714-56e67139aa92" providerId="ADAL" clId="{14BB5ACB-A8BC-4C28-9546-DA663875D8C1}" dt="2024-03-16T13:25:34.575" v="43" actId="26606"/>
          <ac:spMkLst>
            <pc:docMk/>
            <pc:sldMk cId="959064255" sldId="267"/>
            <ac:spMk id="15" creationId="{114A821F-8663-46BA-8CC0-D4C44F639F3A}"/>
          </ac:spMkLst>
        </pc:spChg>
        <pc:spChg chg="add del">
          <ac:chgData name="Vanraden, Paul - REE-ARS" userId="91602886-fe7f-4860-9714-56e67139aa92" providerId="ADAL" clId="{14BB5ACB-A8BC-4C28-9546-DA663875D8C1}" dt="2024-03-16T13:25:34.575" v="43" actId="26606"/>
          <ac:spMkLst>
            <pc:docMk/>
            <pc:sldMk cId="959064255" sldId="267"/>
            <ac:spMk id="17" creationId="{67EF550F-47CE-4FB2-9DAC-12AD835C833D}"/>
          </ac:spMkLst>
        </pc:spChg>
        <pc:spChg chg="add del">
          <ac:chgData name="Vanraden, Paul - REE-ARS" userId="91602886-fe7f-4860-9714-56e67139aa92" providerId="ADAL" clId="{14BB5ACB-A8BC-4C28-9546-DA663875D8C1}" dt="2024-03-16T13:25:34.575" v="43" actId="26606"/>
          <ac:spMkLst>
            <pc:docMk/>
            <pc:sldMk cId="959064255" sldId="267"/>
            <ac:spMk id="22" creationId="{08373A3F-54E0-424E-A84D-3522122109F4}"/>
          </ac:spMkLst>
        </pc:spChg>
        <pc:grpChg chg="add del">
          <ac:chgData name="Vanraden, Paul - REE-ARS" userId="91602886-fe7f-4860-9714-56e67139aa92" providerId="ADAL" clId="{14BB5ACB-A8BC-4C28-9546-DA663875D8C1}" dt="2024-03-16T13:25:34.575" v="43" actId="26606"/>
          <ac:grpSpMkLst>
            <pc:docMk/>
            <pc:sldMk cId="959064255" sldId="267"/>
            <ac:grpSpMk id="24" creationId="{B7BAEF06-AB74-442C-8C30-B88233FD836C}"/>
          </ac:grpSpMkLst>
        </pc:grpChg>
        <pc:grpChg chg="add del">
          <ac:chgData name="Vanraden, Paul - REE-ARS" userId="91602886-fe7f-4860-9714-56e67139aa92" providerId="ADAL" clId="{14BB5ACB-A8BC-4C28-9546-DA663875D8C1}" dt="2024-03-16T13:25:34.575" v="43" actId="26606"/>
          <ac:grpSpMkLst>
            <pc:docMk/>
            <pc:sldMk cId="959064255" sldId="267"/>
            <ac:grpSpMk id="32" creationId="{C9829185-6353-4E3C-B082-AA7F5193916F}"/>
          </ac:grpSpMkLst>
        </pc:grpChg>
        <pc:picChg chg="add mod">
          <ac:chgData name="Vanraden, Paul - REE-ARS" userId="91602886-fe7f-4860-9714-56e67139aa92" providerId="ADAL" clId="{14BB5ACB-A8BC-4C28-9546-DA663875D8C1}" dt="2024-03-16T13:25:34.575" v="43" actId="26606"/>
          <ac:picMkLst>
            <pc:docMk/>
            <pc:sldMk cId="959064255" sldId="267"/>
            <ac:picMk id="3" creationId="{43E5E370-399D-A5A6-BF4A-B1D012E19797}"/>
          </ac:picMkLst>
        </pc:picChg>
        <pc:picChg chg="add mod">
          <ac:chgData name="Vanraden, Paul - REE-ARS" userId="91602886-fe7f-4860-9714-56e67139aa92" providerId="ADAL" clId="{14BB5ACB-A8BC-4C28-9546-DA663875D8C1}" dt="2024-03-16T13:25:34.575" v="43" actId="26606"/>
          <ac:picMkLst>
            <pc:docMk/>
            <pc:sldMk cId="959064255" sldId="267"/>
            <ac:picMk id="4" creationId="{A501CF57-5E4E-998A-4A9A-3BED59A6DA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3A62-EFEB-304E-3F8D-6BDDFAFF4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6C9EC9-CE63-EE1E-E06A-310524045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B76A9-EC83-9209-0FBA-7AFBC255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A2F-2D42-44C9-8C51-8D685F459CE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B7940-104F-C182-FD51-97285E40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7C23A-27CB-5EE2-976F-19C77526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5CE-6DE7-4D21-B686-EECDF5332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0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645A-ECDE-9544-8E74-C4047C03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2B629-19B3-3F94-3869-9E52CCB38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A1A2E-0230-E697-E061-C2908FF2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A2F-2D42-44C9-8C51-8D685F459CE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2C51-A633-ABCA-65E3-44B5FFF7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E511B-0A9F-13EB-D72B-2F9ABCBD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5CE-6DE7-4D21-B686-EECDF5332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BDBB0-FC87-4BC2-D53E-F28728E4F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71F00-18E2-F2C1-7F5F-C3A6604AF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36FB0-71BF-434E-C8A7-764EA2F8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A2F-2D42-44C9-8C51-8D685F459CE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BEBF0-1282-FC26-D2C0-0182BF03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60575-CD4C-084C-B2C4-A95DB523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5CE-6DE7-4D21-B686-EECDF5332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3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F877-96C4-CFDB-4981-473296C1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479CC-08EB-FAE8-CCFD-D4D828175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89D35-0BB0-8283-C5EF-5450CF5B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A2F-2D42-44C9-8C51-8D685F459CE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43C2-29D4-3557-E7F9-58509E6B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9A521-9C02-7703-FA1C-4A9F64D2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5CE-6DE7-4D21-B686-EECDF5332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6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03371-6413-7767-CA20-FC250179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D9E01-ED94-42A5-4B17-EB9E1F929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1A90D-0DA2-417F-CF86-D63405D03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A2F-2D42-44C9-8C51-8D685F459CE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B4944-F5A2-B2E6-2B11-BDD9DA31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07BA1-639D-35A7-069A-E1F7D488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5CE-6DE7-4D21-B686-EECDF5332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5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F881-F8C1-9762-99A8-9635E373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3AA15-7EFD-8B48-05F3-0243FA007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1A2A3-C9B5-C411-FDD4-B7D15D218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6D278-D2DE-17B5-B4CE-69EF1C2E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A2F-2D42-44C9-8C51-8D685F459CE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B27B3-2131-1D3D-E462-292413DE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54562-FDA1-EDF9-C5DE-32ADB18F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5CE-6DE7-4D21-B686-EECDF5332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6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D6A4-97A9-3B44-68A7-5E9126A6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2697E-E528-4758-D4A6-64B08459B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2CA1C-8D8B-D291-4B07-0C063EF6D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A5FFBF-ECF5-C6C8-053E-D1BA07692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A6BCF-9CB8-2B8A-9595-F26F69A3C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DDB6D-BA29-44B4-8D19-880791A7C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A2F-2D42-44C9-8C51-8D685F459CE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35FF81-CFBA-BAC6-3FF0-C1E73EB8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1E1D2-B675-6AA2-C44F-DAEBBC06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5CE-6DE7-4D21-B686-EECDF5332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2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6C8E-A014-C993-3CC6-1F818921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33775-B817-7820-5166-A48F53AE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A2F-2D42-44C9-8C51-8D685F459CE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152E-8208-61E3-C253-C2815AE63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FDB4E-E45C-5CD5-BF3A-C3BB9941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5CE-6DE7-4D21-B686-EECDF5332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3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D0973-F8ED-FC41-2FFA-B1C4538A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A2F-2D42-44C9-8C51-8D685F459CE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BF296-BAD8-AA76-FBD3-8A9F070D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75B37-1B23-BFAC-DAEA-AB252D32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5CE-6DE7-4D21-B686-EECDF5332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5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CB23-6BE0-F7B3-2A45-CF98F63B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55576-035F-9F4D-37A1-0D9A1F85C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13243-F0BD-F16A-3C8D-F1DE7A74E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8CE69-C9C7-9129-A4C6-24DAB510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A2F-2D42-44C9-8C51-8D685F459CE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AA427-642B-96A0-9E5D-B666754F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6A68E-A62A-E099-658E-4C21299C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5CE-6DE7-4D21-B686-EECDF5332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6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764F-5D02-1951-77AB-F421C99BA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C6081-C81B-3847-B6C6-61B34DA45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F510D-11B6-1327-A69C-85C0C2075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8FE2B-A46B-C54E-8AEA-C306CBD5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A2F-2D42-44C9-8C51-8D685F459CE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A9319-D124-B99C-20A6-761E3E38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806FD-3F8A-2272-B934-C167B1EF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05CE-6DE7-4D21-B686-EECDF5332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0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6EBB8-8DD3-9813-1BE9-4E141A25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E0088-23E3-0DEB-673D-60120A1E8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D9F5B-3492-D7E5-7CE4-BD6194A92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C0FA2F-2D42-44C9-8C51-8D685F459CE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0D82B-7B79-DEA4-C912-A03FA664E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48B59-72B8-C344-07D5-3EEE10FD4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E105CE-6DE7-4D21-B686-EECDF5332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9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ulvanraden.com/David_VanRaden_farewell_letter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039E7-1D9E-F6C7-666C-0C6846A1B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716" y="955309"/>
            <a:ext cx="7074568" cy="2898975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David VanRaden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5D035-6793-AAAB-8865-9DBBE7926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4916" y="4533813"/>
            <a:ext cx="6930189" cy="9384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1962-1992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7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70726513-647A-4459-9DFD-11C96ED00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E4C9C60D-9D77-45E7-A7AA-45806B23E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B34D742C-1AE5-4925-9160-7224E37A2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24FF0A4B-3ADB-4A0F-B8EE-7785F277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59EAD2C6-89D0-435B-9B8C-E3240DEAB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5" y="0"/>
            <a:ext cx="10237785" cy="6857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B8AF-BD47-7C48-6E3E-C8468842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675" y="331502"/>
            <a:ext cx="6096819" cy="1270083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3900" dirty="0"/>
              <a:t>David VanRaden</a:t>
            </a:r>
            <a:br>
              <a:rPr lang="en-US" sz="3900" dirty="0"/>
            </a:br>
            <a:r>
              <a:rPr lang="en-US" sz="3900" dirty="0"/>
              <a:t>1962-1992</a:t>
            </a:r>
          </a:p>
        </p:txBody>
      </p:sp>
      <p:pic>
        <p:nvPicPr>
          <p:cNvPr id="1026" name="Picture 2" descr="David J Van Raden (obituary FJS)">
            <a:extLst>
              <a:ext uri="{FF2B5EF4-FFF2-40B4-BE49-F238E27FC236}">
                <a16:creationId xmlns:a16="http://schemas.microsoft.com/office/drawing/2014/main" id="{5A0A2767-E47F-7013-44B5-1DB44E7AC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439" y="-1"/>
            <a:ext cx="2487561" cy="6862243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1364C5-F469-7894-C6C0-84BA95C30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3087"/>
            <a:ext cx="6566550" cy="492491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51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F03DC-4187-0632-E31F-890090DC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Farewell letter and Paul’s reply</a:t>
            </a:r>
            <a:br>
              <a:rPr lang="en-US" dirty="0"/>
            </a:br>
            <a:r>
              <a:rPr lang="sv-SE" sz="3100" dirty="0">
                <a:hlinkClick r:id="rId2"/>
              </a:rPr>
              <a:t>http://www.paulvanraden.com/David_VanRaden_farewell_letter.pdf</a:t>
            </a:r>
            <a:br>
              <a:rPr lang="sv-SE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C25CF-A1BD-CD7F-1350-B98379040019}"/>
              </a:ext>
            </a:extLst>
          </p:cNvPr>
          <p:cNvSpPr txBox="1"/>
          <p:nvPr/>
        </p:nvSpPr>
        <p:spPr>
          <a:xfrm>
            <a:off x="2027385" y="1807618"/>
            <a:ext cx="6574748" cy="501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Brother Dave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Paul VanRaden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16, 1992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 Dave: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 replying too late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what you wrote but didn’t date.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You’ve concluded your time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read my reason and rhyme.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found less joy than pain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your bright but broken brain.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it failed, you deep-sixed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you felt you couldn’t fix.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F072C-C003-25A1-6E08-6C5E2D269A9E}"/>
              </a:ext>
            </a:extLst>
          </p:cNvPr>
          <p:cNvSpPr txBox="1"/>
          <p:nvPr/>
        </p:nvSpPr>
        <p:spPr>
          <a:xfrm>
            <a:off x="7340600" y="3153691"/>
            <a:ext cx="3591176" cy="3339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and my parts still go.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 break, then send a tow.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(If I brake, then send a toe.)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Sorry Dave, I can’t rescue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even send my poem to you.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honor your name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doing more of the same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telling truths so clear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you’d slightly smile if you were here.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With love, Paul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7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85BB1-87CD-7B8E-C71C-ACDCC46F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1962 birthday poem from Mom</a:t>
            </a:r>
            <a:br>
              <a:rPr lang="en-US" dirty="0"/>
            </a:b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family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planning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EFC0-528F-964B-2010-55806EBCB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9387"/>
            <a:ext cx="5181600" cy="4117575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We’re as proud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as we can be,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number six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of our family;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we don’t plan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for any more,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We’re glad this guy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has evened the score!!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girls 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boys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0FEAF7-D8C9-5C2D-4288-7B62E87DBB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78896" y="1825625"/>
            <a:ext cx="7013104" cy="44718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365CA9-DBBD-A4C8-2E41-BEE4A978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32" y="0"/>
            <a:ext cx="2236967" cy="28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8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607B8D-5A6C-4ECB-9047-3836C51C1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84D6C4-24A3-44DC-9607-566CF5A2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70"/>
            <a:ext cx="6096000" cy="6856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F7300B-53A6-4A16-AA84-78597664F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229" y="685800"/>
            <a:ext cx="4743071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5F931-DCFA-D0DF-C901-1ED32007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3" y="1259959"/>
            <a:ext cx="3232298" cy="43059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Easter, 1963</a:t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 Row: Ed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Ratmeyer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Martin Van Raden ,Walter Van Raden, Clarence Ellis Children in Front Row: Mark, Paul &amp; David Van Raden</a:t>
            </a:r>
          </a:p>
        </p:txBody>
      </p:sp>
      <p:pic>
        <p:nvPicPr>
          <p:cNvPr id="3" name="Picture 2" descr="A group of men and children posing for a photo&#10;&#10;Description automatically generated">
            <a:extLst>
              <a:ext uri="{FF2B5EF4-FFF2-40B4-BE49-F238E27FC236}">
                <a16:creationId xmlns:a16="http://schemas.microsoft.com/office/drawing/2014/main" id="{75F47A0C-0F8C-C2F0-6F6F-64C6CA432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" r="6152"/>
          <a:stretch/>
        </p:blipFill>
        <p:spPr>
          <a:xfrm>
            <a:off x="6096000" y="1571"/>
            <a:ext cx="6096000" cy="68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6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7DDD-E270-7EDB-17DD-6F4A15BC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074" y="365125"/>
            <a:ext cx="5419725" cy="1325563"/>
          </a:xfrm>
        </p:spPr>
        <p:txBody>
          <a:bodyPr/>
          <a:lstStyle/>
          <a:p>
            <a:r>
              <a:rPr lang="en-US" dirty="0"/>
              <a:t>Grade school photos </a:t>
            </a:r>
            <a:r>
              <a:rPr lang="en-US" dirty="0" err="1"/>
              <a:t>Forreston</a:t>
            </a:r>
            <a:r>
              <a:rPr lang="en-US" dirty="0"/>
              <a:t>, 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0976A-8BC3-7610-DCD8-18635A648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865" y="2447924"/>
            <a:ext cx="6005209" cy="4410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237289-10F5-D7D8-039A-B600A2995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0"/>
            <a:ext cx="5934075" cy="266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116B9-575F-7C3D-AD7A-544FB9071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5476875" cy="409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0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CC323-FBEE-B545-8F52-C1F25273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High </a:t>
            </a:r>
            <a:r>
              <a:rPr lang="en-US" sz="5400"/>
              <a:t>school senior, 1980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43E4A-7A94-5EEA-F3F6-ECF629FDB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403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F3B3F-8A77-51F4-A52E-B51C7D3B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57189"/>
            <a:ext cx="4899039" cy="334690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1980</a:t>
            </a:r>
            <a:br>
              <a:rPr lang="en-US" sz="5200" dirty="0"/>
            </a:br>
            <a:r>
              <a:rPr lang="en-US" sz="5200" dirty="0"/>
              <a:t>Illinois FFA</a:t>
            </a:r>
            <a:br>
              <a:rPr lang="en-US" sz="5200" dirty="0"/>
            </a:br>
            <a:r>
              <a:rPr lang="en-US" sz="5200" dirty="0"/>
              <a:t>State Winner</a:t>
            </a:r>
            <a:br>
              <a:rPr lang="en-US" sz="5200" dirty="0"/>
            </a:br>
            <a:r>
              <a:rPr lang="en-US" sz="5200" dirty="0"/>
              <a:t>Crop Production</a:t>
            </a:r>
          </a:p>
        </p:txBody>
      </p:sp>
      <p:pic>
        <p:nvPicPr>
          <p:cNvPr id="4" name="Picture 3" descr="A wooden plaque with a badge on it&#10;&#10;Description automatically generated">
            <a:extLst>
              <a:ext uri="{FF2B5EF4-FFF2-40B4-BE49-F238E27FC236}">
                <a16:creationId xmlns:a16="http://schemas.microsoft.com/office/drawing/2014/main" id="{878A4CF6-6720-08A3-9030-519A0BBA0A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937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1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7235D-1FEF-90BA-2A3A-9BF122BB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Prom 1980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5274B-A171-82D6-BD92-2C74F81CC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937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1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5E370-399D-A5A6-BF4A-B1D012E19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" r="1831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01CF57-5E4E-998A-4A9A-3BED59A6D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02" r="6939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58AB9-8A0C-972B-A2F3-97AFC1FF1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Helping Bud weld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06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3FE85-CF77-22A3-013B-EA6BD182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9598"/>
          </a:xfrm>
        </p:spPr>
        <p:txBody>
          <a:bodyPr>
            <a:normAutofit/>
          </a:bodyPr>
          <a:lstStyle/>
          <a:p>
            <a:r>
              <a:rPr lang="en-US" dirty="0"/>
              <a:t>Mark, </a:t>
            </a:r>
            <a:br>
              <a:rPr lang="en-US" dirty="0"/>
            </a:br>
            <a:r>
              <a:rPr lang="en-US" dirty="0" err="1"/>
              <a:t>Gwynneth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Dave, and </a:t>
            </a:r>
            <a:br>
              <a:rPr lang="en-US" dirty="0"/>
            </a:br>
            <a:r>
              <a:rPr lang="en-US" dirty="0"/>
              <a:t>Paul</a:t>
            </a:r>
            <a:br>
              <a:rPr lang="en-US" dirty="0"/>
            </a:br>
            <a:r>
              <a:rPr lang="en-US" dirty="0"/>
              <a:t>on beach at</a:t>
            </a:r>
            <a:br>
              <a:rPr lang="en-US" dirty="0"/>
            </a:br>
            <a:r>
              <a:rPr lang="en-US" dirty="0"/>
              <a:t>Chincoteague, VA</a:t>
            </a:r>
            <a:br>
              <a:rPr lang="en-US" dirty="0"/>
            </a:br>
            <a:r>
              <a:rPr lang="en-US" dirty="0"/>
              <a:t>1990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group of men in swimsuits in the ocean&#10;&#10;Description automatically generated">
            <a:extLst>
              <a:ext uri="{FF2B5EF4-FFF2-40B4-BE49-F238E27FC236}">
                <a16:creationId xmlns:a16="http://schemas.microsoft.com/office/drawing/2014/main" id="{8E2A128D-1D40-0F84-4B72-BBBF2E6E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r="14982"/>
          <a:stretch/>
        </p:blipFill>
        <p:spPr>
          <a:xfrm rot="5400000">
            <a:off x="5417398" y="83399"/>
            <a:ext cx="6863270" cy="66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00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298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Avenir Next LT Pro</vt:lpstr>
      <vt:lpstr>Calibri</vt:lpstr>
      <vt:lpstr>Office Theme</vt:lpstr>
      <vt:lpstr>David VanRaden</vt:lpstr>
      <vt:lpstr>1962 birthday poem from Mom (family planning)</vt:lpstr>
      <vt:lpstr>Easter, 1963 Back Row: Ed Ratmeyer, Martin Van Raden ,Walter Van Raden, Clarence Ellis Children in Front Row: Mark, Paul &amp; David Van Raden</vt:lpstr>
      <vt:lpstr>Grade school photos Forreston, IL</vt:lpstr>
      <vt:lpstr>High school senior, 1980</vt:lpstr>
      <vt:lpstr>1980 Illinois FFA State Winner Crop Production</vt:lpstr>
      <vt:lpstr>Prom 1980</vt:lpstr>
      <vt:lpstr>Helping Bud weld</vt:lpstr>
      <vt:lpstr>Mark,  Gwynneth, Dave, and  Paul on beach at Chincoteague, VA 1990 </vt:lpstr>
      <vt:lpstr>David VanRaden 1962-1992</vt:lpstr>
      <vt:lpstr>Farewell letter and Paul’s reply http://www.paulvanraden.com/David_VanRaden_farewell_letter.pdf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VanRaden</dc:title>
  <dc:creator>Vanraden, Paul - REE-ARS</dc:creator>
  <cp:lastModifiedBy>Vanraden, Paul - REE-ARS</cp:lastModifiedBy>
  <cp:revision>1</cp:revision>
  <dcterms:created xsi:type="dcterms:W3CDTF">2023-12-25T20:25:32Z</dcterms:created>
  <dcterms:modified xsi:type="dcterms:W3CDTF">2024-03-16T13:25:41Z</dcterms:modified>
</cp:coreProperties>
</file>