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87" r:id="rId3"/>
    <p:sldId id="306" r:id="rId4"/>
    <p:sldId id="309" r:id="rId5"/>
    <p:sldId id="300" r:id="rId6"/>
    <p:sldId id="278" r:id="rId7"/>
    <p:sldId id="276" r:id="rId8"/>
    <p:sldId id="296" r:id="rId9"/>
    <p:sldId id="289" r:id="rId10"/>
    <p:sldId id="294" r:id="rId11"/>
    <p:sldId id="293" r:id="rId12"/>
    <p:sldId id="292" r:id="rId13"/>
    <p:sldId id="277" r:id="rId14"/>
    <p:sldId id="308" r:id="rId15"/>
    <p:sldId id="310" r:id="rId16"/>
    <p:sldId id="288" r:id="rId17"/>
    <p:sldId id="297" r:id="rId18"/>
    <p:sldId id="298" r:id="rId19"/>
    <p:sldId id="305" r:id="rId20"/>
    <p:sldId id="295" r:id="rId21"/>
    <p:sldId id="286" r:id="rId22"/>
    <p:sldId id="285" r:id="rId23"/>
    <p:sldId id="290" r:id="rId24"/>
    <p:sldId id="280" r:id="rId25"/>
    <p:sldId id="299" r:id="rId26"/>
    <p:sldId id="312" r:id="rId27"/>
    <p:sldId id="311" r:id="rId28"/>
    <p:sldId id="283" r:id="rId29"/>
    <p:sldId id="284" r:id="rId30"/>
    <p:sldId id="307" r:id="rId31"/>
    <p:sldId id="301" r:id="rId32"/>
    <p:sldId id="304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EE000-4C70-465B-B505-08B9369D56FE}" v="228" dt="2024-03-09T17:00:23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A20EE000-4C70-465B-B505-08B9369D56FE}"/>
    <pc:docChg chg="undo custSel addSld delSld modSld sldOrd">
      <pc:chgData name="Vanraden, Paul - REE-ARS" userId="91602886-fe7f-4860-9714-56e67139aa92" providerId="ADAL" clId="{A20EE000-4C70-465B-B505-08B9369D56FE}" dt="2024-03-10T20:27:49.444" v="1438" actId="207"/>
      <pc:docMkLst>
        <pc:docMk/>
      </pc:docMkLst>
      <pc:sldChg chg="modSp mod">
        <pc:chgData name="Vanraden, Paul - REE-ARS" userId="91602886-fe7f-4860-9714-56e67139aa92" providerId="ADAL" clId="{A20EE000-4C70-465B-B505-08B9369D56FE}" dt="2024-03-09T15:37:38.013" v="1367" actId="207"/>
        <pc:sldMkLst>
          <pc:docMk/>
          <pc:sldMk cId="1025850932" sldId="276"/>
        </pc:sldMkLst>
        <pc:spChg chg="mod">
          <ac:chgData name="Vanraden, Paul - REE-ARS" userId="91602886-fe7f-4860-9714-56e67139aa92" providerId="ADAL" clId="{A20EE000-4C70-465B-B505-08B9369D56FE}" dt="2024-03-09T15:37:38.013" v="1367" actId="207"/>
          <ac:spMkLst>
            <pc:docMk/>
            <pc:sldMk cId="1025850932" sldId="276"/>
            <ac:spMk id="2" creationId="{4EE1EFE8-95B0-93F8-6457-CEB62225562E}"/>
          </ac:spMkLst>
        </pc:spChg>
      </pc:sldChg>
      <pc:sldChg chg="modSp mod">
        <pc:chgData name="Vanraden, Paul - REE-ARS" userId="91602886-fe7f-4860-9714-56e67139aa92" providerId="ADAL" clId="{A20EE000-4C70-465B-B505-08B9369D56FE}" dt="2024-03-09T15:42:36.771" v="1379" actId="14100"/>
        <pc:sldMkLst>
          <pc:docMk/>
          <pc:sldMk cId="1531435735" sldId="277"/>
        </pc:sldMkLst>
        <pc:spChg chg="mod">
          <ac:chgData name="Vanraden, Paul - REE-ARS" userId="91602886-fe7f-4860-9714-56e67139aa92" providerId="ADAL" clId="{A20EE000-4C70-465B-B505-08B9369D56FE}" dt="2024-03-09T15:41:50.313" v="1378" actId="207"/>
          <ac:spMkLst>
            <pc:docMk/>
            <pc:sldMk cId="1531435735" sldId="277"/>
            <ac:spMk id="2" creationId="{0C394269-307A-91F8-2047-A653CC51C03D}"/>
          </ac:spMkLst>
        </pc:spChg>
        <pc:picChg chg="mod">
          <ac:chgData name="Vanraden, Paul - REE-ARS" userId="91602886-fe7f-4860-9714-56e67139aa92" providerId="ADAL" clId="{A20EE000-4C70-465B-B505-08B9369D56FE}" dt="2024-03-09T15:42:36.771" v="1379" actId="14100"/>
          <ac:picMkLst>
            <pc:docMk/>
            <pc:sldMk cId="1531435735" sldId="277"/>
            <ac:picMk id="5" creationId="{A2B9E0BB-96D9-00F5-28AD-0418F3227B59}"/>
          </ac:picMkLst>
        </pc:picChg>
      </pc:sldChg>
      <pc:sldChg chg="modSp mod">
        <pc:chgData name="Vanraden, Paul - REE-ARS" userId="91602886-fe7f-4860-9714-56e67139aa92" providerId="ADAL" clId="{A20EE000-4C70-465B-B505-08B9369D56FE}" dt="2024-03-09T15:37:19.250" v="1366" actId="207"/>
        <pc:sldMkLst>
          <pc:docMk/>
          <pc:sldMk cId="2772665079" sldId="278"/>
        </pc:sldMkLst>
        <pc:spChg chg="mod">
          <ac:chgData name="Vanraden, Paul - REE-ARS" userId="91602886-fe7f-4860-9714-56e67139aa92" providerId="ADAL" clId="{A20EE000-4C70-465B-B505-08B9369D56FE}" dt="2024-03-09T15:37:19.250" v="1366" actId="207"/>
          <ac:spMkLst>
            <pc:docMk/>
            <pc:sldMk cId="2772665079" sldId="278"/>
            <ac:spMk id="2" creationId="{A3315BB9-CE3E-1EA7-BFF9-61274FF61F8E}"/>
          </ac:spMkLst>
        </pc:spChg>
      </pc:sldChg>
      <pc:sldChg chg="modSp mod">
        <pc:chgData name="Vanraden, Paul - REE-ARS" userId="91602886-fe7f-4860-9714-56e67139aa92" providerId="ADAL" clId="{A20EE000-4C70-465B-B505-08B9369D56FE}" dt="2024-03-09T15:48:50.535" v="1396" actId="207"/>
        <pc:sldMkLst>
          <pc:docMk/>
          <pc:sldMk cId="4139656409" sldId="280"/>
        </pc:sldMkLst>
        <pc:spChg chg="mod">
          <ac:chgData name="Vanraden, Paul - REE-ARS" userId="91602886-fe7f-4860-9714-56e67139aa92" providerId="ADAL" clId="{A20EE000-4C70-465B-B505-08B9369D56FE}" dt="2024-03-09T15:48:50.535" v="1396" actId="207"/>
          <ac:spMkLst>
            <pc:docMk/>
            <pc:sldMk cId="4139656409" sldId="280"/>
            <ac:spMk id="2" creationId="{CA321EEC-8EF3-3CBD-3953-D0FA9AE547C9}"/>
          </ac:spMkLst>
        </pc:spChg>
      </pc:sldChg>
      <pc:sldChg chg="modSp mod">
        <pc:chgData name="Vanraden, Paul - REE-ARS" userId="91602886-fe7f-4860-9714-56e67139aa92" providerId="ADAL" clId="{A20EE000-4C70-465B-B505-08B9369D56FE}" dt="2024-03-09T15:06:22.356" v="1314" actId="27636"/>
        <pc:sldMkLst>
          <pc:docMk/>
          <pc:sldMk cId="235485945" sldId="283"/>
        </pc:sldMkLst>
        <pc:spChg chg="mod">
          <ac:chgData name="Vanraden, Paul - REE-ARS" userId="91602886-fe7f-4860-9714-56e67139aa92" providerId="ADAL" clId="{A20EE000-4C70-465B-B505-08B9369D56FE}" dt="2024-03-09T15:06:22.356" v="1314" actId="27636"/>
          <ac:spMkLst>
            <pc:docMk/>
            <pc:sldMk cId="235485945" sldId="283"/>
            <ac:spMk id="2" creationId="{AC41EA3D-573F-C4A3-EAEB-905C206DA459}"/>
          </ac:spMkLst>
        </pc:spChg>
      </pc:sldChg>
      <pc:sldChg chg="addSp modSp mod">
        <pc:chgData name="Vanraden, Paul - REE-ARS" userId="91602886-fe7f-4860-9714-56e67139aa92" providerId="ADAL" clId="{A20EE000-4C70-465B-B505-08B9369D56FE}" dt="2024-03-09T15:54:37.572" v="1431" actId="207"/>
        <pc:sldMkLst>
          <pc:docMk/>
          <pc:sldMk cId="3935763966" sldId="284"/>
        </pc:sldMkLst>
        <pc:spChg chg="mod">
          <ac:chgData name="Vanraden, Paul - REE-ARS" userId="91602886-fe7f-4860-9714-56e67139aa92" providerId="ADAL" clId="{A20EE000-4C70-465B-B505-08B9369D56FE}" dt="2024-03-09T15:54:37.572" v="1431" actId="207"/>
          <ac:spMkLst>
            <pc:docMk/>
            <pc:sldMk cId="3935763966" sldId="284"/>
            <ac:spMk id="2" creationId="{0D3BBFFB-CB22-7711-6656-ECEC53FED1C0}"/>
          </ac:spMkLst>
        </pc:spChg>
        <pc:picChg chg="add mod">
          <ac:chgData name="Vanraden, Paul - REE-ARS" userId="91602886-fe7f-4860-9714-56e67139aa92" providerId="ADAL" clId="{A20EE000-4C70-465B-B505-08B9369D56FE}" dt="2024-03-06T23:23:15.100" v="647" actId="1076"/>
          <ac:picMkLst>
            <pc:docMk/>
            <pc:sldMk cId="3935763966" sldId="284"/>
            <ac:picMk id="4" creationId="{AC27F774-CB67-F5DE-AB78-799832F3897F}"/>
          </ac:picMkLst>
        </pc:picChg>
      </pc:sldChg>
      <pc:sldChg chg="modSp mod">
        <pc:chgData name="Vanraden, Paul - REE-ARS" userId="91602886-fe7f-4860-9714-56e67139aa92" providerId="ADAL" clId="{A20EE000-4C70-465B-B505-08B9369D56FE}" dt="2024-03-09T15:48:01.543" v="1393" actId="207"/>
        <pc:sldMkLst>
          <pc:docMk/>
          <pc:sldMk cId="2876453430" sldId="285"/>
        </pc:sldMkLst>
        <pc:spChg chg="mod">
          <ac:chgData name="Vanraden, Paul - REE-ARS" userId="91602886-fe7f-4860-9714-56e67139aa92" providerId="ADAL" clId="{A20EE000-4C70-465B-B505-08B9369D56FE}" dt="2024-03-09T15:48:01.543" v="1393" actId="207"/>
          <ac:spMkLst>
            <pc:docMk/>
            <pc:sldMk cId="2876453430" sldId="285"/>
            <ac:spMk id="2" creationId="{B891BF44-0167-FEE6-711E-D95328612E0E}"/>
          </ac:spMkLst>
        </pc:spChg>
      </pc:sldChg>
      <pc:sldChg chg="addSp modSp mod">
        <pc:chgData name="Vanraden, Paul - REE-ARS" userId="91602886-fe7f-4860-9714-56e67139aa92" providerId="ADAL" clId="{A20EE000-4C70-465B-B505-08B9369D56FE}" dt="2024-03-09T15:47:29.421" v="1391" actId="207"/>
        <pc:sldMkLst>
          <pc:docMk/>
          <pc:sldMk cId="2141349365" sldId="286"/>
        </pc:sldMkLst>
        <pc:spChg chg="mod">
          <ac:chgData name="Vanraden, Paul - REE-ARS" userId="91602886-fe7f-4860-9714-56e67139aa92" providerId="ADAL" clId="{A20EE000-4C70-465B-B505-08B9369D56FE}" dt="2024-03-09T15:47:29.421" v="1391" actId="207"/>
          <ac:spMkLst>
            <pc:docMk/>
            <pc:sldMk cId="2141349365" sldId="286"/>
            <ac:spMk id="2" creationId="{8B562C8C-87AD-3C07-5452-0D5837FFC1A7}"/>
          </ac:spMkLst>
        </pc:spChg>
        <pc:picChg chg="mod">
          <ac:chgData name="Vanraden, Paul - REE-ARS" userId="91602886-fe7f-4860-9714-56e67139aa92" providerId="ADAL" clId="{A20EE000-4C70-465B-B505-08B9369D56FE}" dt="2024-03-09T02:12:39.849" v="1203" actId="1076"/>
          <ac:picMkLst>
            <pc:docMk/>
            <pc:sldMk cId="2141349365" sldId="286"/>
            <ac:picMk id="3" creationId="{9C447B71-7ED5-43B7-3B80-365AA7D2127F}"/>
          </ac:picMkLst>
        </pc:picChg>
        <pc:picChg chg="add mod">
          <ac:chgData name="Vanraden, Paul - REE-ARS" userId="91602886-fe7f-4860-9714-56e67139aa92" providerId="ADAL" clId="{A20EE000-4C70-465B-B505-08B9369D56FE}" dt="2024-03-09T02:10:48.910" v="1197" actId="1076"/>
          <ac:picMkLst>
            <pc:docMk/>
            <pc:sldMk cId="2141349365" sldId="286"/>
            <ac:picMk id="4" creationId="{E83B65DA-0CF3-7D54-7EF2-CC7104BE4E7C}"/>
          </ac:picMkLst>
        </pc:picChg>
      </pc:sldChg>
      <pc:sldChg chg="modSp mod">
        <pc:chgData name="Vanraden, Paul - REE-ARS" userId="91602886-fe7f-4860-9714-56e67139aa92" providerId="ADAL" clId="{A20EE000-4C70-465B-B505-08B9369D56FE}" dt="2024-03-09T15:34:37.147" v="1360" actId="14100"/>
        <pc:sldMkLst>
          <pc:docMk/>
          <pc:sldMk cId="1362756385" sldId="287"/>
        </pc:sldMkLst>
        <pc:spChg chg="mod">
          <ac:chgData name="Vanraden, Paul - REE-ARS" userId="91602886-fe7f-4860-9714-56e67139aa92" providerId="ADAL" clId="{A20EE000-4C70-465B-B505-08B9369D56FE}" dt="2024-03-09T15:34:37.147" v="1360" actId="14100"/>
          <ac:spMkLst>
            <pc:docMk/>
            <pc:sldMk cId="1362756385" sldId="287"/>
            <ac:spMk id="2" creationId="{CB20F6AD-9F85-A7D9-4327-874B480C2809}"/>
          </ac:spMkLst>
        </pc:spChg>
      </pc:sldChg>
      <pc:sldChg chg="modSp mod">
        <pc:chgData name="Vanraden, Paul - REE-ARS" userId="91602886-fe7f-4860-9714-56e67139aa92" providerId="ADAL" clId="{A20EE000-4C70-465B-B505-08B9369D56FE}" dt="2024-03-09T15:44:24.421" v="1384" actId="207"/>
        <pc:sldMkLst>
          <pc:docMk/>
          <pc:sldMk cId="2047482901" sldId="288"/>
        </pc:sldMkLst>
        <pc:spChg chg="mod">
          <ac:chgData name="Vanraden, Paul - REE-ARS" userId="91602886-fe7f-4860-9714-56e67139aa92" providerId="ADAL" clId="{A20EE000-4C70-465B-B505-08B9369D56FE}" dt="2024-03-09T15:44:24.421" v="1384" actId="207"/>
          <ac:spMkLst>
            <pc:docMk/>
            <pc:sldMk cId="2047482901" sldId="288"/>
            <ac:spMk id="2" creationId="{554BFAAB-F75F-2BF6-6AC4-CE74318EFBE3}"/>
          </ac:spMkLst>
        </pc:spChg>
      </pc:sldChg>
      <pc:sldChg chg="modSp mod">
        <pc:chgData name="Vanraden, Paul - REE-ARS" userId="91602886-fe7f-4860-9714-56e67139aa92" providerId="ADAL" clId="{A20EE000-4C70-465B-B505-08B9369D56FE}" dt="2024-03-09T15:39:42.272" v="1374" actId="207"/>
        <pc:sldMkLst>
          <pc:docMk/>
          <pc:sldMk cId="2823863165" sldId="289"/>
        </pc:sldMkLst>
        <pc:spChg chg="mod">
          <ac:chgData name="Vanraden, Paul - REE-ARS" userId="91602886-fe7f-4860-9714-56e67139aa92" providerId="ADAL" clId="{A20EE000-4C70-465B-B505-08B9369D56FE}" dt="2024-03-09T15:39:42.272" v="1374" actId="207"/>
          <ac:spMkLst>
            <pc:docMk/>
            <pc:sldMk cId="2823863165" sldId="289"/>
            <ac:spMk id="2" creationId="{1F71C35A-2A93-D832-FDD5-ED062C2FF035}"/>
          </ac:spMkLst>
        </pc:spChg>
      </pc:sldChg>
      <pc:sldChg chg="addSp modSp mod">
        <pc:chgData name="Vanraden, Paul - REE-ARS" userId="91602886-fe7f-4860-9714-56e67139aa92" providerId="ADAL" clId="{A20EE000-4C70-465B-B505-08B9369D56FE}" dt="2024-03-09T15:48:19.872" v="1394" actId="207"/>
        <pc:sldMkLst>
          <pc:docMk/>
          <pc:sldMk cId="394584724" sldId="290"/>
        </pc:sldMkLst>
        <pc:spChg chg="mod">
          <ac:chgData name="Vanraden, Paul - REE-ARS" userId="91602886-fe7f-4860-9714-56e67139aa92" providerId="ADAL" clId="{A20EE000-4C70-465B-B505-08B9369D56FE}" dt="2024-03-09T15:48:19.872" v="1394" actId="207"/>
          <ac:spMkLst>
            <pc:docMk/>
            <pc:sldMk cId="394584724" sldId="290"/>
            <ac:spMk id="2" creationId="{614D907B-B310-F9C9-11F0-7F48E2BF8F98}"/>
          </ac:spMkLst>
        </pc:spChg>
        <pc:picChg chg="add mod">
          <ac:chgData name="Vanraden, Paul - REE-ARS" userId="91602886-fe7f-4860-9714-56e67139aa92" providerId="ADAL" clId="{A20EE000-4C70-465B-B505-08B9369D56FE}" dt="2024-03-05T01:01:50.246" v="228" actId="1076"/>
          <ac:picMkLst>
            <pc:docMk/>
            <pc:sldMk cId="394584724" sldId="290"/>
            <ac:picMk id="3" creationId="{95753BFC-2D8B-DA43-095B-A1A1C998FEF0}"/>
          </ac:picMkLst>
        </pc:picChg>
      </pc:sldChg>
      <pc:sldChg chg="modSp mod">
        <pc:chgData name="Vanraden, Paul - REE-ARS" userId="91602886-fe7f-4860-9714-56e67139aa92" providerId="ADAL" clId="{A20EE000-4C70-465B-B505-08B9369D56FE}" dt="2024-03-09T15:32:42.939" v="1354" actId="20577"/>
        <pc:sldMkLst>
          <pc:docMk/>
          <pc:sldMk cId="98371050" sldId="291"/>
        </pc:sldMkLst>
        <pc:spChg chg="mod">
          <ac:chgData name="Vanraden, Paul - REE-ARS" userId="91602886-fe7f-4860-9714-56e67139aa92" providerId="ADAL" clId="{A20EE000-4C70-465B-B505-08B9369D56FE}" dt="2024-03-09T15:30:48.489" v="1350" actId="207"/>
          <ac:spMkLst>
            <pc:docMk/>
            <pc:sldMk cId="98371050" sldId="291"/>
            <ac:spMk id="2" creationId="{AECDD2BF-2B74-8F18-B4AC-2040AAADD50A}"/>
          </ac:spMkLst>
        </pc:spChg>
        <pc:spChg chg="mod">
          <ac:chgData name="Vanraden, Paul - REE-ARS" userId="91602886-fe7f-4860-9714-56e67139aa92" providerId="ADAL" clId="{A20EE000-4C70-465B-B505-08B9369D56FE}" dt="2024-03-09T15:32:42.939" v="1354" actId="20577"/>
          <ac:spMkLst>
            <pc:docMk/>
            <pc:sldMk cId="98371050" sldId="291"/>
            <ac:spMk id="3" creationId="{F6CBAD98-C7DE-6E21-36B6-F74F49223A98}"/>
          </ac:spMkLst>
        </pc:spChg>
      </pc:sldChg>
      <pc:sldChg chg="modSp mod">
        <pc:chgData name="Vanraden, Paul - REE-ARS" userId="91602886-fe7f-4860-9714-56e67139aa92" providerId="ADAL" clId="{A20EE000-4C70-465B-B505-08B9369D56FE}" dt="2024-03-09T15:41:17.775" v="1377" actId="207"/>
        <pc:sldMkLst>
          <pc:docMk/>
          <pc:sldMk cId="531882928" sldId="292"/>
        </pc:sldMkLst>
        <pc:spChg chg="mod">
          <ac:chgData name="Vanraden, Paul - REE-ARS" userId="91602886-fe7f-4860-9714-56e67139aa92" providerId="ADAL" clId="{A20EE000-4C70-465B-B505-08B9369D56FE}" dt="2024-03-09T15:41:17.775" v="1377" actId="207"/>
          <ac:spMkLst>
            <pc:docMk/>
            <pc:sldMk cId="531882928" sldId="292"/>
            <ac:spMk id="2" creationId="{99366D5C-62DB-FB5C-4536-A84442EDD4CF}"/>
          </ac:spMkLst>
        </pc:spChg>
      </pc:sldChg>
      <pc:sldChg chg="addSp modSp new mod ord">
        <pc:chgData name="Vanraden, Paul - REE-ARS" userId="91602886-fe7f-4860-9714-56e67139aa92" providerId="ADAL" clId="{A20EE000-4C70-465B-B505-08B9369D56FE}" dt="2024-03-09T15:40:57.486" v="1376" actId="207"/>
        <pc:sldMkLst>
          <pc:docMk/>
          <pc:sldMk cId="3229325806" sldId="293"/>
        </pc:sldMkLst>
        <pc:spChg chg="mod">
          <ac:chgData name="Vanraden, Paul - REE-ARS" userId="91602886-fe7f-4860-9714-56e67139aa92" providerId="ADAL" clId="{A20EE000-4C70-465B-B505-08B9369D56FE}" dt="2024-03-09T15:40:12.391" v="1375" actId="207"/>
          <ac:spMkLst>
            <pc:docMk/>
            <pc:sldMk cId="3229325806" sldId="293"/>
            <ac:spMk id="2" creationId="{3FC71903-93D7-6983-D83A-1FA4C62E89B5}"/>
          </ac:spMkLst>
        </pc:spChg>
        <pc:spChg chg="add mod">
          <ac:chgData name="Vanraden, Paul - REE-ARS" userId="91602886-fe7f-4860-9714-56e67139aa92" providerId="ADAL" clId="{A20EE000-4C70-465B-B505-08B9369D56FE}" dt="2024-03-09T15:40:57.486" v="1376" actId="207"/>
          <ac:spMkLst>
            <pc:docMk/>
            <pc:sldMk cId="3229325806" sldId="293"/>
            <ac:spMk id="4" creationId="{A762A6C3-5693-7A49-D2BD-C69FE368CED9}"/>
          </ac:spMkLst>
        </pc:spChg>
        <pc:picChg chg="add mod">
          <ac:chgData name="Vanraden, Paul - REE-ARS" userId="91602886-fe7f-4860-9714-56e67139aa92" providerId="ADAL" clId="{A20EE000-4C70-465B-B505-08B9369D56FE}" dt="2024-02-21T01:24:37.381" v="93" actId="1076"/>
          <ac:picMkLst>
            <pc:docMk/>
            <pc:sldMk cId="3229325806" sldId="293"/>
            <ac:picMk id="3" creationId="{FF7B79C3-3A1B-FFEB-2FC0-FA1BBDAECD1E}"/>
          </ac:picMkLst>
        </pc:picChg>
      </pc:sldChg>
      <pc:sldChg chg="addSp modSp new mod setBg">
        <pc:chgData name="Vanraden, Paul - REE-ARS" userId="91602886-fe7f-4860-9714-56e67139aa92" providerId="ADAL" clId="{A20EE000-4C70-465B-B505-08B9369D56FE}" dt="2024-02-21T01:33:28.667" v="218" actId="20577"/>
        <pc:sldMkLst>
          <pc:docMk/>
          <pc:sldMk cId="1090243213" sldId="294"/>
        </pc:sldMkLst>
        <pc:spChg chg="mod ord">
          <ac:chgData name="Vanraden, Paul - REE-ARS" userId="91602886-fe7f-4860-9714-56e67139aa92" providerId="ADAL" clId="{A20EE000-4C70-465B-B505-08B9369D56FE}" dt="2024-02-21T01:33:28.667" v="218" actId="20577"/>
          <ac:spMkLst>
            <pc:docMk/>
            <pc:sldMk cId="1090243213" sldId="294"/>
            <ac:spMk id="2" creationId="{310FA00E-D37C-A717-095F-7D9ED930A3A6}"/>
          </ac:spMkLst>
        </pc:spChg>
        <pc:spChg chg="add">
          <ac:chgData name="Vanraden, Paul - REE-ARS" userId="91602886-fe7f-4860-9714-56e67139aa92" providerId="ADAL" clId="{A20EE000-4C70-465B-B505-08B9369D56FE}" dt="2024-02-21T01:32:19.144" v="176" actId="26606"/>
          <ac:spMkLst>
            <pc:docMk/>
            <pc:sldMk cId="1090243213" sldId="294"/>
            <ac:spMk id="8" creationId="{37C89E4B-3C9F-44B9-8B86-D9E3D112D8EC}"/>
          </ac:spMkLst>
        </pc:spChg>
        <pc:picChg chg="add mod">
          <ac:chgData name="Vanraden, Paul - REE-ARS" userId="91602886-fe7f-4860-9714-56e67139aa92" providerId="ADAL" clId="{A20EE000-4C70-465B-B505-08B9369D56FE}" dt="2024-02-21T01:32:19.144" v="176" actId="26606"/>
          <ac:picMkLst>
            <pc:docMk/>
            <pc:sldMk cId="1090243213" sldId="294"/>
            <ac:picMk id="3" creationId="{F5AC36BC-8564-EFC9-1CA8-D11FBDAF4F05}"/>
          </ac:picMkLst>
        </pc:picChg>
        <pc:cxnChg chg="add">
          <ac:chgData name="Vanraden, Paul - REE-ARS" userId="91602886-fe7f-4860-9714-56e67139aa92" providerId="ADAL" clId="{A20EE000-4C70-465B-B505-08B9369D56FE}" dt="2024-02-21T01:32:19.144" v="176" actId="26606"/>
          <ac:cxnSpMkLst>
            <pc:docMk/>
            <pc:sldMk cId="1090243213" sldId="294"/>
            <ac:cxnSpMk id="10" creationId="{AA2EAA10-076F-46BD-8F0F-B9A2FB77A85C}"/>
          </ac:cxnSpMkLst>
        </pc:cxnChg>
        <pc:cxnChg chg="add">
          <ac:chgData name="Vanraden, Paul - REE-ARS" userId="91602886-fe7f-4860-9714-56e67139aa92" providerId="ADAL" clId="{A20EE000-4C70-465B-B505-08B9369D56FE}" dt="2024-02-21T01:32:19.144" v="176" actId="26606"/>
          <ac:cxnSpMkLst>
            <pc:docMk/>
            <pc:sldMk cId="1090243213" sldId="294"/>
            <ac:cxnSpMk id="12" creationId="{D891E407-403B-4764-86C9-33A56D3BCAA3}"/>
          </ac:cxnSpMkLst>
        </pc:cxnChg>
      </pc:sldChg>
      <pc:sldChg chg="addSp delSp modSp new mod setBg">
        <pc:chgData name="Vanraden, Paul - REE-ARS" userId="91602886-fe7f-4860-9714-56e67139aa92" providerId="ADAL" clId="{A20EE000-4C70-465B-B505-08B9369D56FE}" dt="2024-03-09T15:39:23.198" v="1373" actId="207"/>
        <pc:sldMkLst>
          <pc:docMk/>
          <pc:sldMk cId="4096719775" sldId="296"/>
        </pc:sldMkLst>
        <pc:spChg chg="mod">
          <ac:chgData name="Vanraden, Paul - REE-ARS" userId="91602886-fe7f-4860-9714-56e67139aa92" providerId="ADAL" clId="{A20EE000-4C70-465B-B505-08B9369D56FE}" dt="2024-03-09T15:39:23.198" v="1373" actId="207"/>
          <ac:spMkLst>
            <pc:docMk/>
            <pc:sldMk cId="4096719775" sldId="296"/>
            <ac:spMk id="2" creationId="{7D40979C-4511-EA1C-D335-318086C32C00}"/>
          </ac:spMkLst>
        </pc:spChg>
        <pc:spChg chg="add del">
          <ac:chgData name="Vanraden, Paul - REE-ARS" userId="91602886-fe7f-4860-9714-56e67139aa92" providerId="ADAL" clId="{A20EE000-4C70-465B-B505-08B9369D56FE}" dt="2024-03-05T01:25:45.779" v="285" actId="26606"/>
          <ac:spMkLst>
            <pc:docMk/>
            <pc:sldMk cId="4096719775" sldId="296"/>
            <ac:spMk id="9" creationId="{D12DDE76-C203-4047-9998-63900085B5E8}"/>
          </ac:spMkLst>
        </pc:spChg>
        <pc:spChg chg="add">
          <ac:chgData name="Vanraden, Paul - REE-ARS" userId="91602886-fe7f-4860-9714-56e67139aa92" providerId="ADAL" clId="{A20EE000-4C70-465B-B505-08B9369D56FE}" dt="2024-03-05T01:25:45.779" v="285" actId="26606"/>
          <ac:spMkLst>
            <pc:docMk/>
            <pc:sldMk cId="4096719775" sldId="296"/>
            <ac:spMk id="14" creationId="{D4771268-CB57-404A-9271-370EB28F6090}"/>
          </ac:spMkLst>
        </pc:spChg>
        <pc:picChg chg="add mod">
          <ac:chgData name="Vanraden, Paul - REE-ARS" userId="91602886-fe7f-4860-9714-56e67139aa92" providerId="ADAL" clId="{A20EE000-4C70-465B-B505-08B9369D56FE}" dt="2024-03-09T15:39:08.139" v="1372" actId="14100"/>
          <ac:picMkLst>
            <pc:docMk/>
            <pc:sldMk cId="4096719775" sldId="296"/>
            <ac:picMk id="4" creationId="{36C41A71-935F-FAD9-D455-4C4D45AA1B5B}"/>
          </ac:picMkLst>
        </pc:picChg>
      </pc:sldChg>
      <pc:sldChg chg="addSp modSp new mod setBg addAnim">
        <pc:chgData name="Vanraden, Paul - REE-ARS" userId="91602886-fe7f-4860-9714-56e67139aa92" providerId="ADAL" clId="{A20EE000-4C70-465B-B505-08B9369D56FE}" dt="2024-03-09T15:46:11.599" v="1387" actId="207"/>
        <pc:sldMkLst>
          <pc:docMk/>
          <pc:sldMk cId="2501748513" sldId="297"/>
        </pc:sldMkLst>
        <pc:spChg chg="mod">
          <ac:chgData name="Vanraden, Paul - REE-ARS" userId="91602886-fe7f-4860-9714-56e67139aa92" providerId="ADAL" clId="{A20EE000-4C70-465B-B505-08B9369D56FE}" dt="2024-03-09T15:46:11.599" v="1387" actId="207"/>
          <ac:spMkLst>
            <pc:docMk/>
            <pc:sldMk cId="2501748513" sldId="297"/>
            <ac:spMk id="2" creationId="{58E8DB90-4E5C-B468-0D6B-6BC78BCB8562}"/>
          </ac:spMkLst>
        </pc:spChg>
        <pc:spChg chg="add">
          <ac:chgData name="Vanraden, Paul - REE-ARS" userId="91602886-fe7f-4860-9714-56e67139aa92" providerId="ADAL" clId="{A20EE000-4C70-465B-B505-08B9369D56FE}" dt="2024-03-05T01:35:22.706" v="341" actId="26606"/>
          <ac:spMkLst>
            <pc:docMk/>
            <pc:sldMk cId="2501748513" sldId="297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A20EE000-4C70-465B-B505-08B9369D56FE}" dt="2024-03-05T01:35:22.706" v="341" actId="26606"/>
          <ac:spMkLst>
            <pc:docMk/>
            <pc:sldMk cId="2501748513" sldId="297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A20EE000-4C70-465B-B505-08B9369D56FE}" dt="2024-03-05T01:35:22.706" v="341" actId="26606"/>
          <ac:picMkLst>
            <pc:docMk/>
            <pc:sldMk cId="2501748513" sldId="297"/>
            <ac:picMk id="3" creationId="{4B7C5246-05F9-F392-033A-1B2D302B2868}"/>
          </ac:picMkLst>
        </pc:picChg>
      </pc:sldChg>
      <pc:sldChg chg="addSp modSp new mod setBg addAnim">
        <pc:chgData name="Vanraden, Paul - REE-ARS" userId="91602886-fe7f-4860-9714-56e67139aa92" providerId="ADAL" clId="{A20EE000-4C70-465B-B505-08B9369D56FE}" dt="2024-03-09T15:46:25.386" v="1388" actId="207"/>
        <pc:sldMkLst>
          <pc:docMk/>
          <pc:sldMk cId="2894622867" sldId="298"/>
        </pc:sldMkLst>
        <pc:spChg chg="mod">
          <ac:chgData name="Vanraden, Paul - REE-ARS" userId="91602886-fe7f-4860-9714-56e67139aa92" providerId="ADAL" clId="{A20EE000-4C70-465B-B505-08B9369D56FE}" dt="2024-03-09T15:46:25.386" v="1388" actId="207"/>
          <ac:spMkLst>
            <pc:docMk/>
            <pc:sldMk cId="2894622867" sldId="298"/>
            <ac:spMk id="2" creationId="{6F3C352F-8EE0-9D6B-56F1-61B54B4AC056}"/>
          </ac:spMkLst>
        </pc:spChg>
        <pc:spChg chg="add">
          <ac:chgData name="Vanraden, Paul - REE-ARS" userId="91602886-fe7f-4860-9714-56e67139aa92" providerId="ADAL" clId="{A20EE000-4C70-465B-B505-08B9369D56FE}" dt="2024-03-05T01:41:42.966" v="414" actId="26606"/>
          <ac:spMkLst>
            <pc:docMk/>
            <pc:sldMk cId="2894622867" sldId="298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A20EE000-4C70-465B-B505-08B9369D56FE}" dt="2024-03-05T01:41:42.966" v="414" actId="26606"/>
          <ac:spMkLst>
            <pc:docMk/>
            <pc:sldMk cId="2894622867" sldId="298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A20EE000-4C70-465B-B505-08B9369D56FE}" dt="2024-03-05T01:41:42.966" v="414" actId="26606"/>
          <ac:picMkLst>
            <pc:docMk/>
            <pc:sldMk cId="2894622867" sldId="298"/>
            <ac:picMk id="3" creationId="{F1941288-C3A3-B941-1E49-5A6F1BE3E90C}"/>
          </ac:picMkLst>
        </pc:picChg>
      </pc:sldChg>
      <pc:sldChg chg="addSp delSp modSp new mod setBg addAnim">
        <pc:chgData name="Vanraden, Paul - REE-ARS" userId="91602886-fe7f-4860-9714-56e67139aa92" providerId="ADAL" clId="{A20EE000-4C70-465B-B505-08B9369D56FE}" dt="2024-03-09T14:21:17.626" v="1264" actId="27636"/>
        <pc:sldMkLst>
          <pc:docMk/>
          <pc:sldMk cId="241691732" sldId="299"/>
        </pc:sldMkLst>
        <pc:spChg chg="mod">
          <ac:chgData name="Vanraden, Paul - REE-ARS" userId="91602886-fe7f-4860-9714-56e67139aa92" providerId="ADAL" clId="{A20EE000-4C70-465B-B505-08B9369D56FE}" dt="2024-03-09T14:21:17.626" v="1264" actId="27636"/>
          <ac:spMkLst>
            <pc:docMk/>
            <pc:sldMk cId="241691732" sldId="299"/>
            <ac:spMk id="2" creationId="{09DD89D3-3413-24CF-29A8-4B5978274E3C}"/>
          </ac:spMkLst>
        </pc:spChg>
        <pc:spChg chg="add del">
          <ac:chgData name="Vanraden, Paul - REE-ARS" userId="91602886-fe7f-4860-9714-56e67139aa92" providerId="ADAL" clId="{A20EE000-4C70-465B-B505-08B9369D56FE}" dt="2024-03-05T01:52:31.639" v="540" actId="26606"/>
          <ac:spMkLst>
            <pc:docMk/>
            <pc:sldMk cId="241691732" sldId="299"/>
            <ac:spMk id="8" creationId="{9B7AD9F6-8CE7-4299-8FC6-328F4DCD3FF9}"/>
          </ac:spMkLst>
        </pc:spChg>
        <pc:spChg chg="add del">
          <ac:chgData name="Vanraden, Paul - REE-ARS" userId="91602886-fe7f-4860-9714-56e67139aa92" providerId="ADAL" clId="{A20EE000-4C70-465B-B505-08B9369D56FE}" dt="2024-03-05T01:52:31.639" v="540" actId="26606"/>
          <ac:spMkLst>
            <pc:docMk/>
            <pc:sldMk cId="241691732" sldId="299"/>
            <ac:spMk id="10" creationId="{F49775AF-8896-43EE-92C6-83497D6DC56F}"/>
          </ac:spMkLst>
        </pc:spChg>
        <pc:spChg chg="add">
          <ac:chgData name="Vanraden, Paul - REE-ARS" userId="91602886-fe7f-4860-9714-56e67139aa92" providerId="ADAL" clId="{A20EE000-4C70-465B-B505-08B9369D56FE}" dt="2024-03-05T01:52:31.639" v="540" actId="26606"/>
          <ac:spMkLst>
            <pc:docMk/>
            <pc:sldMk cId="241691732" sldId="299"/>
            <ac:spMk id="15" creationId="{9B7AD9F6-8CE7-4299-8FC6-328F4DCD3FF9}"/>
          </ac:spMkLst>
        </pc:spChg>
        <pc:spChg chg="add">
          <ac:chgData name="Vanraden, Paul - REE-ARS" userId="91602886-fe7f-4860-9714-56e67139aa92" providerId="ADAL" clId="{A20EE000-4C70-465B-B505-08B9369D56FE}" dt="2024-03-05T01:52:31.639" v="540" actId="26606"/>
          <ac:spMkLst>
            <pc:docMk/>
            <pc:sldMk cId="241691732" sldId="299"/>
            <ac:spMk id="17" creationId="{F49775AF-8896-43EE-92C6-83497D6DC56F}"/>
          </ac:spMkLst>
        </pc:spChg>
        <pc:picChg chg="add mod">
          <ac:chgData name="Vanraden, Paul - REE-ARS" userId="91602886-fe7f-4860-9714-56e67139aa92" providerId="ADAL" clId="{A20EE000-4C70-465B-B505-08B9369D56FE}" dt="2024-03-05T01:48:21.850" v="440" actId="26606"/>
          <ac:picMkLst>
            <pc:docMk/>
            <pc:sldMk cId="241691732" sldId="299"/>
            <ac:picMk id="3" creationId="{0FDE2B61-922A-22A6-6710-48B9DD0749DE}"/>
          </ac:picMkLst>
        </pc:picChg>
      </pc:sldChg>
      <pc:sldChg chg="addSp delSp modSp new mod setBg addAnim">
        <pc:chgData name="Vanraden, Paul - REE-ARS" userId="91602886-fe7f-4860-9714-56e67139aa92" providerId="ADAL" clId="{A20EE000-4C70-465B-B505-08B9369D56FE}" dt="2024-03-09T15:36:43.342" v="1365" actId="207"/>
        <pc:sldMkLst>
          <pc:docMk/>
          <pc:sldMk cId="2399085927" sldId="300"/>
        </pc:sldMkLst>
        <pc:spChg chg="mod ord">
          <ac:chgData name="Vanraden, Paul - REE-ARS" userId="91602886-fe7f-4860-9714-56e67139aa92" providerId="ADAL" clId="{A20EE000-4C70-465B-B505-08B9369D56FE}" dt="2024-03-09T15:36:43.342" v="1365" actId="207"/>
          <ac:spMkLst>
            <pc:docMk/>
            <pc:sldMk cId="2399085927" sldId="300"/>
            <ac:spMk id="2" creationId="{C70A955D-AC9D-2484-EBE9-FEB216DA2BE0}"/>
          </ac:spMkLst>
        </pc:spChg>
        <pc:spChg chg="add del">
          <ac:chgData name="Vanraden, Paul - REE-ARS" userId="91602886-fe7f-4860-9714-56e67139aa92" providerId="ADAL" clId="{A20EE000-4C70-465B-B505-08B9369D56FE}" dt="2024-03-06T01:07:07.733" v="640" actId="22"/>
          <ac:spMkLst>
            <pc:docMk/>
            <pc:sldMk cId="2399085927" sldId="300"/>
            <ac:spMk id="4" creationId="{D1D48917-C262-DB7A-CD0F-F2F1756D21A9}"/>
          </ac:spMkLst>
        </pc:spChg>
        <pc:spChg chg="add">
          <ac:chgData name="Vanraden, Paul - REE-ARS" userId="91602886-fe7f-4860-9714-56e67139aa92" providerId="ADAL" clId="{A20EE000-4C70-465B-B505-08B9369D56FE}" dt="2024-03-06T01:08:14.657" v="642" actId="26606"/>
          <ac:spMkLst>
            <pc:docMk/>
            <pc:sldMk cId="2399085927" sldId="300"/>
            <ac:spMk id="10" creationId="{37C89E4B-3C9F-44B9-8B86-D9E3D112D8EC}"/>
          </ac:spMkLst>
        </pc:spChg>
        <pc:picChg chg="add mod">
          <ac:chgData name="Vanraden, Paul - REE-ARS" userId="91602886-fe7f-4860-9714-56e67139aa92" providerId="ADAL" clId="{A20EE000-4C70-465B-B505-08B9369D56FE}" dt="2024-03-06T01:08:14.657" v="642" actId="26606"/>
          <ac:picMkLst>
            <pc:docMk/>
            <pc:sldMk cId="2399085927" sldId="300"/>
            <ac:picMk id="5" creationId="{DF3ED288-BCC0-C698-5134-D77C7C412344}"/>
          </ac:picMkLst>
        </pc:picChg>
        <pc:cxnChg chg="add">
          <ac:chgData name="Vanraden, Paul - REE-ARS" userId="91602886-fe7f-4860-9714-56e67139aa92" providerId="ADAL" clId="{A20EE000-4C70-465B-B505-08B9369D56FE}" dt="2024-03-06T01:08:14.657" v="642" actId="26606"/>
          <ac:cxnSpMkLst>
            <pc:docMk/>
            <pc:sldMk cId="2399085927" sldId="300"/>
            <ac:cxnSpMk id="12" creationId="{AA2EAA10-076F-46BD-8F0F-B9A2FB77A85C}"/>
          </ac:cxnSpMkLst>
        </pc:cxnChg>
        <pc:cxnChg chg="add">
          <ac:chgData name="Vanraden, Paul - REE-ARS" userId="91602886-fe7f-4860-9714-56e67139aa92" providerId="ADAL" clId="{A20EE000-4C70-465B-B505-08B9369D56FE}" dt="2024-03-06T01:08:14.657" v="642" actId="26606"/>
          <ac:cxnSpMkLst>
            <pc:docMk/>
            <pc:sldMk cId="2399085927" sldId="300"/>
            <ac:cxnSpMk id="14" creationId="{D891E407-403B-4764-86C9-33A56D3BCAA3}"/>
          </ac:cxnSpMkLst>
        </pc:cxnChg>
      </pc:sldChg>
      <pc:sldChg chg="addSp delSp modSp new mod setBg addAnim">
        <pc:chgData name="Vanraden, Paul - REE-ARS" userId="91602886-fe7f-4860-9714-56e67139aa92" providerId="ADAL" clId="{A20EE000-4C70-465B-B505-08B9369D56FE}" dt="2024-03-09T17:00:23.259" v="1437" actId="207"/>
        <pc:sldMkLst>
          <pc:docMk/>
          <pc:sldMk cId="1956118032" sldId="301"/>
        </pc:sldMkLst>
        <pc:spChg chg="mod">
          <ac:chgData name="Vanraden, Paul - REE-ARS" userId="91602886-fe7f-4860-9714-56e67139aa92" providerId="ADAL" clId="{A20EE000-4C70-465B-B505-08B9369D56FE}" dt="2024-03-09T17:00:23.259" v="1437" actId="207"/>
          <ac:spMkLst>
            <pc:docMk/>
            <pc:sldMk cId="1956118032" sldId="301"/>
            <ac:spMk id="2" creationId="{DC19D2ED-612B-22C2-670E-43A0A7DC08F2}"/>
          </ac:spMkLst>
        </pc:spChg>
        <pc:spChg chg="add del">
          <ac:chgData name="Vanraden, Paul - REE-ARS" userId="91602886-fe7f-4860-9714-56e67139aa92" providerId="ADAL" clId="{A20EE000-4C70-465B-B505-08B9369D56FE}" dt="2024-03-07T00:17:38.215" v="764" actId="26606"/>
          <ac:spMkLst>
            <pc:docMk/>
            <pc:sldMk cId="1956118032" sldId="301"/>
            <ac:spMk id="10" creationId="{2151139A-886F-4B97-8815-729AD3831BBD}"/>
          </ac:spMkLst>
        </pc:spChg>
        <pc:spChg chg="add del">
          <ac:chgData name="Vanraden, Paul - REE-ARS" userId="91602886-fe7f-4860-9714-56e67139aa92" providerId="ADAL" clId="{A20EE000-4C70-465B-B505-08B9369D56FE}" dt="2024-03-07T00:17:38.215" v="764" actId="26606"/>
          <ac:spMkLst>
            <pc:docMk/>
            <pc:sldMk cId="1956118032" sldId="301"/>
            <ac:spMk id="12" creationId="{5428AC11-BFDF-42EF-80FF-717BBF909067}"/>
          </ac:spMkLst>
        </pc:spChg>
        <pc:spChg chg="add del">
          <ac:chgData name="Vanraden, Paul - REE-ARS" userId="91602886-fe7f-4860-9714-56e67139aa92" providerId="ADAL" clId="{A20EE000-4C70-465B-B505-08B9369D56FE}" dt="2024-03-07T00:17:38.215" v="764" actId="26606"/>
          <ac:spMkLst>
            <pc:docMk/>
            <pc:sldMk cId="1956118032" sldId="301"/>
            <ac:spMk id="14" creationId="{2CC56AF6-38E4-490B-8E2B-1A1037B4EDD4}"/>
          </ac:spMkLst>
        </pc:spChg>
        <pc:spChg chg="add del">
          <ac:chgData name="Vanraden, Paul - REE-ARS" userId="91602886-fe7f-4860-9714-56e67139aa92" providerId="ADAL" clId="{A20EE000-4C70-465B-B505-08B9369D56FE}" dt="2024-03-07T00:17:38.215" v="764" actId="26606"/>
          <ac:spMkLst>
            <pc:docMk/>
            <pc:sldMk cId="1956118032" sldId="301"/>
            <ac:spMk id="16" creationId="{2339A6F5-AD6A-4D80-8AD9-6290D13AC49F}"/>
          </ac:spMkLst>
        </pc:spChg>
        <pc:spChg chg="add del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21" creationId="{2151139A-886F-4B97-8815-729AD3831BBD}"/>
          </ac:spMkLst>
        </pc:spChg>
        <pc:spChg chg="add del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23" creationId="{5428AC11-BFDF-42EF-80FF-717BBF909067}"/>
          </ac:spMkLst>
        </pc:spChg>
        <pc:spChg chg="add del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25" creationId="{2CC56AF6-38E4-490B-8E2B-1A1037B4EDD4}"/>
          </ac:spMkLst>
        </pc:spChg>
        <pc:spChg chg="add del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27" creationId="{32FD26B0-16CE-4AD4-9CE4-A63EBF330831}"/>
          </ac:spMkLst>
        </pc:spChg>
        <pc:spChg chg="add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32" creationId="{2151139A-886F-4B97-8815-729AD3831BBD}"/>
          </ac:spMkLst>
        </pc:spChg>
        <pc:spChg chg="add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34" creationId="{5428AC11-BFDF-42EF-80FF-717BBF909067}"/>
          </ac:spMkLst>
        </pc:spChg>
        <pc:spChg chg="add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36" creationId="{2CC56AF6-38E4-490B-8E2B-1A1037B4EDD4}"/>
          </ac:spMkLst>
        </pc:spChg>
        <pc:spChg chg="add">
          <ac:chgData name="Vanraden, Paul - REE-ARS" userId="91602886-fe7f-4860-9714-56e67139aa92" providerId="ADAL" clId="{A20EE000-4C70-465B-B505-08B9369D56FE}" dt="2024-03-07T00:22:08.297" v="773" actId="26606"/>
          <ac:spMkLst>
            <pc:docMk/>
            <pc:sldMk cId="1956118032" sldId="301"/>
            <ac:spMk id="38" creationId="{32FD26B0-16CE-4AD4-9CE4-A63EBF330831}"/>
          </ac:spMkLst>
        </pc:spChg>
        <pc:picChg chg="add mod ord">
          <ac:chgData name="Vanraden, Paul - REE-ARS" userId="91602886-fe7f-4860-9714-56e67139aa92" providerId="ADAL" clId="{A20EE000-4C70-465B-B505-08B9369D56FE}" dt="2024-03-07T00:17:38.215" v="764" actId="26606"/>
          <ac:picMkLst>
            <pc:docMk/>
            <pc:sldMk cId="1956118032" sldId="301"/>
            <ac:picMk id="3" creationId="{BFB3C5B5-9DF2-D8B7-506C-8AF4F905ED8D}"/>
          </ac:picMkLst>
        </pc:picChg>
        <pc:picChg chg="add del">
          <ac:chgData name="Vanraden, Paul - REE-ARS" userId="91602886-fe7f-4860-9714-56e67139aa92" providerId="ADAL" clId="{A20EE000-4C70-465B-B505-08B9369D56FE}" dt="2024-03-07T00:13:52.412" v="726" actId="21"/>
          <ac:picMkLst>
            <pc:docMk/>
            <pc:sldMk cId="1956118032" sldId="301"/>
            <ac:picMk id="4" creationId="{E257373E-C279-CB62-5EB0-F6797EF47DBD}"/>
          </ac:picMkLst>
        </pc:picChg>
        <pc:picChg chg="add del mod">
          <ac:chgData name="Vanraden, Paul - REE-ARS" userId="91602886-fe7f-4860-9714-56e67139aa92" providerId="ADAL" clId="{A20EE000-4C70-465B-B505-08B9369D56FE}" dt="2024-03-07T00:21:17.786" v="768" actId="21"/>
          <ac:picMkLst>
            <pc:docMk/>
            <pc:sldMk cId="1956118032" sldId="301"/>
            <ac:picMk id="5" creationId="{FDB04987-035E-A96E-4812-7CF4A8D410F5}"/>
          </ac:picMkLst>
        </pc:picChg>
        <pc:picChg chg="add mod">
          <ac:chgData name="Vanraden, Paul - REE-ARS" userId="91602886-fe7f-4860-9714-56e67139aa92" providerId="ADAL" clId="{A20EE000-4C70-465B-B505-08B9369D56FE}" dt="2024-03-07T00:22:08.297" v="773" actId="26606"/>
          <ac:picMkLst>
            <pc:docMk/>
            <pc:sldMk cId="1956118032" sldId="301"/>
            <ac:picMk id="6" creationId="{ADAFC410-7FDD-893F-C5D3-FC4DB866DC17}"/>
          </ac:picMkLst>
        </pc:picChg>
      </pc:sldChg>
      <pc:sldChg chg="addSp delSp modSp new mod">
        <pc:chgData name="Vanraden, Paul - REE-ARS" userId="91602886-fe7f-4860-9714-56e67139aa92" providerId="ADAL" clId="{A20EE000-4C70-465B-B505-08B9369D56FE}" dt="2024-03-09T16:59:50.995" v="1435" actId="207"/>
        <pc:sldMkLst>
          <pc:docMk/>
          <pc:sldMk cId="290171995" sldId="302"/>
        </pc:sldMkLst>
        <pc:spChg chg="mod">
          <ac:chgData name="Vanraden, Paul - REE-ARS" userId="91602886-fe7f-4860-9714-56e67139aa92" providerId="ADAL" clId="{A20EE000-4C70-465B-B505-08B9369D56FE}" dt="2024-03-09T16:59:50.995" v="1435" actId="207"/>
          <ac:spMkLst>
            <pc:docMk/>
            <pc:sldMk cId="290171995" sldId="302"/>
            <ac:spMk id="2" creationId="{1963BC3E-A4C1-7B87-7B97-2A2BA8C5DF9A}"/>
          </ac:spMkLst>
        </pc:spChg>
        <pc:picChg chg="add mod">
          <ac:chgData name="Vanraden, Paul - REE-ARS" userId="91602886-fe7f-4860-9714-56e67139aa92" providerId="ADAL" clId="{A20EE000-4C70-465B-B505-08B9369D56FE}" dt="2024-03-07T00:32:14.454" v="789" actId="1076"/>
          <ac:picMkLst>
            <pc:docMk/>
            <pc:sldMk cId="290171995" sldId="302"/>
            <ac:picMk id="3" creationId="{0550C2D2-9F47-69BE-0F69-4C4561086A3F}"/>
          </ac:picMkLst>
        </pc:picChg>
        <pc:picChg chg="add del mod">
          <ac:chgData name="Vanraden, Paul - REE-ARS" userId="91602886-fe7f-4860-9714-56e67139aa92" providerId="ADAL" clId="{A20EE000-4C70-465B-B505-08B9369D56FE}" dt="2024-03-07T00:21:39.180" v="771" actId="21"/>
          <ac:picMkLst>
            <pc:docMk/>
            <pc:sldMk cId="290171995" sldId="302"/>
            <ac:picMk id="4" creationId="{B1B2DB30-1E28-0BBA-3BAE-B7BDDC87AFDE}"/>
          </ac:picMkLst>
        </pc:picChg>
        <pc:picChg chg="add del">
          <ac:chgData name="Vanraden, Paul - REE-ARS" userId="91602886-fe7f-4860-9714-56e67139aa92" providerId="ADAL" clId="{A20EE000-4C70-465B-B505-08B9369D56FE}" dt="2024-03-07T00:29:34.874" v="783" actId="21"/>
          <ac:picMkLst>
            <pc:docMk/>
            <pc:sldMk cId="290171995" sldId="302"/>
            <ac:picMk id="5" creationId="{D85AD0CB-D21E-FC73-4ADB-8B839F84BA1E}"/>
          </ac:picMkLst>
        </pc:picChg>
        <pc:picChg chg="add del">
          <ac:chgData name="Vanraden, Paul - REE-ARS" userId="91602886-fe7f-4860-9714-56e67139aa92" providerId="ADAL" clId="{A20EE000-4C70-465B-B505-08B9369D56FE}" dt="2024-03-07T00:25:25.719" v="777" actId="21"/>
          <ac:picMkLst>
            <pc:docMk/>
            <pc:sldMk cId="290171995" sldId="302"/>
            <ac:picMk id="6" creationId="{9DD28F2D-22DE-FFF2-E58C-E832EFA6D83F}"/>
          </ac:picMkLst>
        </pc:picChg>
        <pc:picChg chg="add mod">
          <ac:chgData name="Vanraden, Paul - REE-ARS" userId="91602886-fe7f-4860-9714-56e67139aa92" providerId="ADAL" clId="{A20EE000-4C70-465B-B505-08B9369D56FE}" dt="2024-03-09T15:23:52.213" v="1346" actId="14100"/>
          <ac:picMkLst>
            <pc:docMk/>
            <pc:sldMk cId="290171995" sldId="302"/>
            <ac:picMk id="7" creationId="{A8E6B21C-E8A6-BB0E-54C7-2CCC5997E9C7}"/>
          </ac:picMkLst>
        </pc:picChg>
      </pc:sldChg>
      <pc:sldChg chg="addSp modSp new del mod setBg">
        <pc:chgData name="Vanraden, Paul - REE-ARS" userId="91602886-fe7f-4860-9714-56e67139aa92" providerId="ADAL" clId="{A20EE000-4C70-465B-B505-08B9369D56FE}" dt="2024-03-07T00:36:16.925" v="804" actId="47"/>
        <pc:sldMkLst>
          <pc:docMk/>
          <pc:sldMk cId="1066584060" sldId="303"/>
        </pc:sldMkLst>
        <pc:spChg chg="mod">
          <ac:chgData name="Vanraden, Paul - REE-ARS" userId="91602886-fe7f-4860-9714-56e67139aa92" providerId="ADAL" clId="{A20EE000-4C70-465B-B505-08B9369D56FE}" dt="2024-03-07T00:28:23.693" v="782"/>
          <ac:spMkLst>
            <pc:docMk/>
            <pc:sldMk cId="1066584060" sldId="303"/>
            <ac:spMk id="2" creationId="{6747C090-1F63-561B-F203-7DB40CA201DD}"/>
          </ac:spMkLst>
        </pc:spChg>
        <pc:spChg chg="add">
          <ac:chgData name="Vanraden, Paul - REE-ARS" userId="91602886-fe7f-4860-9714-56e67139aa92" providerId="ADAL" clId="{A20EE000-4C70-465B-B505-08B9369D56FE}" dt="2024-03-07T00:27:55.053" v="781" actId="26606"/>
          <ac:spMkLst>
            <pc:docMk/>
            <pc:sldMk cId="1066584060" sldId="303"/>
            <ac:spMk id="9" creationId="{2151139A-886F-4B97-8815-729AD3831BBD}"/>
          </ac:spMkLst>
        </pc:spChg>
        <pc:spChg chg="add">
          <ac:chgData name="Vanraden, Paul - REE-ARS" userId="91602886-fe7f-4860-9714-56e67139aa92" providerId="ADAL" clId="{A20EE000-4C70-465B-B505-08B9369D56FE}" dt="2024-03-07T00:27:55.053" v="781" actId="26606"/>
          <ac:spMkLst>
            <pc:docMk/>
            <pc:sldMk cId="1066584060" sldId="303"/>
            <ac:spMk id="11" creationId="{5428AC11-BFDF-42EF-80FF-717BBF909067}"/>
          </ac:spMkLst>
        </pc:spChg>
        <pc:spChg chg="add">
          <ac:chgData name="Vanraden, Paul - REE-ARS" userId="91602886-fe7f-4860-9714-56e67139aa92" providerId="ADAL" clId="{A20EE000-4C70-465B-B505-08B9369D56FE}" dt="2024-03-07T00:27:55.053" v="781" actId="26606"/>
          <ac:spMkLst>
            <pc:docMk/>
            <pc:sldMk cId="1066584060" sldId="303"/>
            <ac:spMk id="13" creationId="{2CC56AF6-38E4-490B-8E2B-1A1037B4EDD4}"/>
          </ac:spMkLst>
        </pc:spChg>
        <pc:spChg chg="add">
          <ac:chgData name="Vanraden, Paul - REE-ARS" userId="91602886-fe7f-4860-9714-56e67139aa92" providerId="ADAL" clId="{A20EE000-4C70-465B-B505-08B9369D56FE}" dt="2024-03-07T00:27:55.053" v="781" actId="26606"/>
          <ac:spMkLst>
            <pc:docMk/>
            <pc:sldMk cId="1066584060" sldId="303"/>
            <ac:spMk id="15" creationId="{32FD26B0-16CE-4AD4-9CE4-A63EBF330831}"/>
          </ac:spMkLst>
        </pc:spChg>
        <pc:picChg chg="add mod">
          <ac:chgData name="Vanraden, Paul - REE-ARS" userId="91602886-fe7f-4860-9714-56e67139aa92" providerId="ADAL" clId="{A20EE000-4C70-465B-B505-08B9369D56FE}" dt="2024-03-07T00:27:55.053" v="781" actId="26606"/>
          <ac:picMkLst>
            <pc:docMk/>
            <pc:sldMk cId="1066584060" sldId="303"/>
            <ac:picMk id="3" creationId="{2ADFED3D-6B52-A55A-2C13-28C1E9399032}"/>
          </ac:picMkLst>
        </pc:picChg>
        <pc:picChg chg="add mod ord">
          <ac:chgData name="Vanraden, Paul - REE-ARS" userId="91602886-fe7f-4860-9714-56e67139aa92" providerId="ADAL" clId="{A20EE000-4C70-465B-B505-08B9369D56FE}" dt="2024-03-07T00:27:55.053" v="781" actId="26606"/>
          <ac:picMkLst>
            <pc:docMk/>
            <pc:sldMk cId="1066584060" sldId="303"/>
            <ac:picMk id="4" creationId="{413D1563-42A4-D91B-9136-F6BBEF2F2808}"/>
          </ac:picMkLst>
        </pc:picChg>
        <pc:picChg chg="add mod">
          <ac:chgData name="Vanraden, Paul - REE-ARS" userId="91602886-fe7f-4860-9714-56e67139aa92" providerId="ADAL" clId="{A20EE000-4C70-465B-B505-08B9369D56FE}" dt="2024-03-07T00:34:15.485" v="797" actId="1076"/>
          <ac:picMkLst>
            <pc:docMk/>
            <pc:sldMk cId="1066584060" sldId="303"/>
            <ac:picMk id="5" creationId="{E5D52A48-69E4-D0A9-F004-D9206FEE8430}"/>
          </ac:picMkLst>
        </pc:picChg>
      </pc:sldChg>
      <pc:sldChg chg="addSp modSp new mod">
        <pc:chgData name="Vanraden, Paul - REE-ARS" userId="91602886-fe7f-4860-9714-56e67139aa92" providerId="ADAL" clId="{A20EE000-4C70-465B-B505-08B9369D56FE}" dt="2024-03-07T00:35:56.222" v="803" actId="1076"/>
        <pc:sldMkLst>
          <pc:docMk/>
          <pc:sldMk cId="1352202285" sldId="304"/>
        </pc:sldMkLst>
        <pc:picChg chg="add mod">
          <ac:chgData name="Vanraden, Paul - REE-ARS" userId="91602886-fe7f-4860-9714-56e67139aa92" providerId="ADAL" clId="{A20EE000-4C70-465B-B505-08B9369D56FE}" dt="2024-03-07T00:35:56.222" v="803" actId="1076"/>
          <ac:picMkLst>
            <pc:docMk/>
            <pc:sldMk cId="1352202285" sldId="304"/>
            <ac:picMk id="3" creationId="{1C79C9CD-B2A5-7098-34D6-240CE025750A}"/>
          </ac:picMkLst>
        </pc:picChg>
        <pc:picChg chg="add mod">
          <ac:chgData name="Vanraden, Paul - REE-ARS" userId="91602886-fe7f-4860-9714-56e67139aa92" providerId="ADAL" clId="{A20EE000-4C70-465B-B505-08B9369D56FE}" dt="2024-03-07T00:34:37.784" v="799" actId="1076"/>
          <ac:picMkLst>
            <pc:docMk/>
            <pc:sldMk cId="1352202285" sldId="304"/>
            <ac:picMk id="4" creationId="{A3C260FF-E5C5-EBE4-EC59-95CE6561D5FD}"/>
          </ac:picMkLst>
        </pc:picChg>
        <pc:picChg chg="add mod">
          <ac:chgData name="Vanraden, Paul - REE-ARS" userId="91602886-fe7f-4860-9714-56e67139aa92" providerId="ADAL" clId="{A20EE000-4C70-465B-B505-08B9369D56FE}" dt="2024-03-07T00:35:43.135" v="802" actId="1076"/>
          <ac:picMkLst>
            <pc:docMk/>
            <pc:sldMk cId="1352202285" sldId="304"/>
            <ac:picMk id="5" creationId="{BF84CD19-D62F-8942-4B7B-79022DEA2AC5}"/>
          </ac:picMkLst>
        </pc:picChg>
      </pc:sldChg>
      <pc:sldChg chg="addSp modSp new mod setBg">
        <pc:chgData name="Vanraden, Paul - REE-ARS" userId="91602886-fe7f-4860-9714-56e67139aa92" providerId="ADAL" clId="{A20EE000-4C70-465B-B505-08B9369D56FE}" dt="2024-03-07T00:57:18.799" v="826" actId="26606"/>
        <pc:sldMkLst>
          <pc:docMk/>
          <pc:sldMk cId="108816704" sldId="305"/>
        </pc:sldMkLst>
        <pc:spChg chg="mod ord">
          <ac:chgData name="Vanraden, Paul - REE-ARS" userId="91602886-fe7f-4860-9714-56e67139aa92" providerId="ADAL" clId="{A20EE000-4C70-465B-B505-08B9369D56FE}" dt="2024-03-07T00:57:18.799" v="826" actId="26606"/>
          <ac:spMkLst>
            <pc:docMk/>
            <pc:sldMk cId="108816704" sldId="305"/>
            <ac:spMk id="2" creationId="{C3EC0C40-E5A9-A5E4-4502-15D99CCC0624}"/>
          </ac:spMkLst>
        </pc:spChg>
        <pc:spChg chg="add">
          <ac:chgData name="Vanraden, Paul - REE-ARS" userId="91602886-fe7f-4860-9714-56e67139aa92" providerId="ADAL" clId="{A20EE000-4C70-465B-B505-08B9369D56FE}" dt="2024-03-07T00:57:18.799" v="826" actId="26606"/>
          <ac:spMkLst>
            <pc:docMk/>
            <pc:sldMk cId="108816704" sldId="305"/>
            <ac:spMk id="9" creationId="{3A930249-8242-4E2B-AF17-C01826488321}"/>
          </ac:spMkLst>
        </pc:spChg>
        <pc:spChg chg="add">
          <ac:chgData name="Vanraden, Paul - REE-ARS" userId="91602886-fe7f-4860-9714-56e67139aa92" providerId="ADAL" clId="{A20EE000-4C70-465B-B505-08B9369D56FE}" dt="2024-03-07T00:57:18.799" v="826" actId="26606"/>
          <ac:spMkLst>
            <pc:docMk/>
            <pc:sldMk cId="108816704" sldId="305"/>
            <ac:spMk id="11" creationId="{A5BDD999-C5E1-4B3E-A710-768673819165}"/>
          </ac:spMkLst>
        </pc:spChg>
        <pc:picChg chg="add mod">
          <ac:chgData name="Vanraden, Paul - REE-ARS" userId="91602886-fe7f-4860-9714-56e67139aa92" providerId="ADAL" clId="{A20EE000-4C70-465B-B505-08B9369D56FE}" dt="2024-03-07T00:57:18.799" v="826" actId="26606"/>
          <ac:picMkLst>
            <pc:docMk/>
            <pc:sldMk cId="108816704" sldId="305"/>
            <ac:picMk id="3" creationId="{775F579A-E96E-6B95-8EEC-BE0AB66295F6}"/>
          </ac:picMkLst>
        </pc:picChg>
        <pc:picChg chg="add mod">
          <ac:chgData name="Vanraden, Paul - REE-ARS" userId="91602886-fe7f-4860-9714-56e67139aa92" providerId="ADAL" clId="{A20EE000-4C70-465B-B505-08B9369D56FE}" dt="2024-03-07T00:57:18.799" v="826" actId="26606"/>
          <ac:picMkLst>
            <pc:docMk/>
            <pc:sldMk cId="108816704" sldId="305"/>
            <ac:picMk id="4" creationId="{83A5762C-9553-1567-7BA4-8F4D0BDA5012}"/>
          </ac:picMkLst>
        </pc:picChg>
      </pc:sldChg>
      <pc:sldChg chg="addSp modSp new mod setBg">
        <pc:chgData name="Vanraden, Paul - REE-ARS" userId="91602886-fe7f-4860-9714-56e67139aa92" providerId="ADAL" clId="{A20EE000-4C70-465B-B505-08B9369D56FE}" dt="2024-03-09T15:35:02.366" v="1361" actId="207"/>
        <pc:sldMkLst>
          <pc:docMk/>
          <pc:sldMk cId="3454204706" sldId="306"/>
        </pc:sldMkLst>
        <pc:spChg chg="mod ord">
          <ac:chgData name="Vanraden, Paul - REE-ARS" userId="91602886-fe7f-4860-9714-56e67139aa92" providerId="ADAL" clId="{A20EE000-4C70-465B-B505-08B9369D56FE}" dt="2024-03-09T15:35:02.366" v="1361" actId="207"/>
          <ac:spMkLst>
            <pc:docMk/>
            <pc:sldMk cId="3454204706" sldId="306"/>
            <ac:spMk id="2" creationId="{0B73CA4F-9C27-F936-37E6-5596B8ED9C80}"/>
          </ac:spMkLst>
        </pc:spChg>
        <pc:spChg chg="add">
          <ac:chgData name="Vanraden, Paul - REE-ARS" userId="91602886-fe7f-4860-9714-56e67139aa92" providerId="ADAL" clId="{A20EE000-4C70-465B-B505-08B9369D56FE}" dt="2024-03-07T01:25:27.466" v="868" actId="26606"/>
          <ac:spMkLst>
            <pc:docMk/>
            <pc:sldMk cId="3454204706" sldId="306"/>
            <ac:spMk id="8" creationId="{37C89E4B-3C9F-44B9-8B86-D9E3D112D8EC}"/>
          </ac:spMkLst>
        </pc:spChg>
        <pc:picChg chg="add mod">
          <ac:chgData name="Vanraden, Paul - REE-ARS" userId="91602886-fe7f-4860-9714-56e67139aa92" providerId="ADAL" clId="{A20EE000-4C70-465B-B505-08B9369D56FE}" dt="2024-03-07T01:25:27.466" v="868" actId="26606"/>
          <ac:picMkLst>
            <pc:docMk/>
            <pc:sldMk cId="3454204706" sldId="306"/>
            <ac:picMk id="3" creationId="{381760E8-90C6-E38E-9D61-25357D198603}"/>
          </ac:picMkLst>
        </pc:picChg>
        <pc:cxnChg chg="add">
          <ac:chgData name="Vanraden, Paul - REE-ARS" userId="91602886-fe7f-4860-9714-56e67139aa92" providerId="ADAL" clId="{A20EE000-4C70-465B-B505-08B9369D56FE}" dt="2024-03-07T01:25:27.466" v="868" actId="26606"/>
          <ac:cxnSpMkLst>
            <pc:docMk/>
            <pc:sldMk cId="3454204706" sldId="306"/>
            <ac:cxnSpMk id="10" creationId="{AA2EAA10-076F-46BD-8F0F-B9A2FB77A85C}"/>
          </ac:cxnSpMkLst>
        </pc:cxnChg>
        <pc:cxnChg chg="add">
          <ac:chgData name="Vanraden, Paul - REE-ARS" userId="91602886-fe7f-4860-9714-56e67139aa92" providerId="ADAL" clId="{A20EE000-4C70-465B-B505-08B9369D56FE}" dt="2024-03-07T01:25:27.466" v="868" actId="26606"/>
          <ac:cxnSpMkLst>
            <pc:docMk/>
            <pc:sldMk cId="3454204706" sldId="306"/>
            <ac:cxnSpMk id="12" creationId="{D891E407-403B-4764-86C9-33A56D3BCAA3}"/>
          </ac:cxnSpMkLst>
        </pc:cxnChg>
      </pc:sldChg>
      <pc:sldChg chg="addSp modSp new mod setBg">
        <pc:chgData name="Vanraden, Paul - REE-ARS" userId="91602886-fe7f-4860-9714-56e67139aa92" providerId="ADAL" clId="{A20EE000-4C70-465B-B505-08B9369D56FE}" dt="2024-03-10T20:27:49.444" v="1438" actId="207"/>
        <pc:sldMkLst>
          <pc:docMk/>
          <pc:sldMk cId="2315961500" sldId="307"/>
        </pc:sldMkLst>
        <pc:spChg chg="mod">
          <ac:chgData name="Vanraden, Paul - REE-ARS" userId="91602886-fe7f-4860-9714-56e67139aa92" providerId="ADAL" clId="{A20EE000-4C70-465B-B505-08B9369D56FE}" dt="2024-03-10T20:27:49.444" v="1438" actId="207"/>
          <ac:spMkLst>
            <pc:docMk/>
            <pc:sldMk cId="2315961500" sldId="307"/>
            <ac:spMk id="2" creationId="{108257E5-5A82-EDDF-921A-69CE563784D0}"/>
          </ac:spMkLst>
        </pc:spChg>
        <pc:spChg chg="add">
          <ac:chgData name="Vanraden, Paul - REE-ARS" userId="91602886-fe7f-4860-9714-56e67139aa92" providerId="ADAL" clId="{A20EE000-4C70-465B-B505-08B9369D56FE}" dt="2024-03-07T01:31:52.403" v="925" actId="26606"/>
          <ac:spMkLst>
            <pc:docMk/>
            <pc:sldMk cId="2315961500" sldId="307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A20EE000-4C70-465B-B505-08B9369D56FE}" dt="2024-03-07T01:31:52.403" v="925" actId="26606"/>
          <ac:spMkLst>
            <pc:docMk/>
            <pc:sldMk cId="2315961500" sldId="307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A20EE000-4C70-465B-B505-08B9369D56FE}" dt="2024-03-07T01:34:56.093" v="926" actId="27614"/>
          <ac:picMkLst>
            <pc:docMk/>
            <pc:sldMk cId="2315961500" sldId="307"/>
            <ac:picMk id="3" creationId="{85BA59E5-220C-10D1-1CF7-DC49E66F7693}"/>
          </ac:picMkLst>
        </pc:picChg>
      </pc:sldChg>
      <pc:sldChg chg="addSp modSp new mod setBg">
        <pc:chgData name="Vanraden, Paul - REE-ARS" userId="91602886-fe7f-4860-9714-56e67139aa92" providerId="ADAL" clId="{A20EE000-4C70-465B-B505-08B9369D56FE}" dt="2024-03-07T01:44:15.661" v="956" actId="14100"/>
        <pc:sldMkLst>
          <pc:docMk/>
          <pc:sldMk cId="1868538647" sldId="308"/>
        </pc:sldMkLst>
        <pc:spChg chg="mod ord">
          <ac:chgData name="Vanraden, Paul - REE-ARS" userId="91602886-fe7f-4860-9714-56e67139aa92" providerId="ADAL" clId="{A20EE000-4C70-465B-B505-08B9369D56FE}" dt="2024-03-07T01:44:15.661" v="956" actId="14100"/>
          <ac:spMkLst>
            <pc:docMk/>
            <pc:sldMk cId="1868538647" sldId="308"/>
            <ac:spMk id="2" creationId="{8CF3EAB4-ECCD-1733-FE6B-ABC5BE88ACB2}"/>
          </ac:spMkLst>
        </pc:spChg>
        <pc:spChg chg="add">
          <ac:chgData name="Vanraden, Paul - REE-ARS" userId="91602886-fe7f-4860-9714-56e67139aa92" providerId="ADAL" clId="{A20EE000-4C70-465B-B505-08B9369D56FE}" dt="2024-03-07T01:35:47.416" v="952" actId="26606"/>
          <ac:spMkLst>
            <pc:docMk/>
            <pc:sldMk cId="1868538647" sldId="308"/>
            <ac:spMk id="8" creationId="{6F828D28-8E09-41CC-8229-3070B5467A96}"/>
          </ac:spMkLst>
        </pc:spChg>
        <pc:spChg chg="add">
          <ac:chgData name="Vanraden, Paul - REE-ARS" userId="91602886-fe7f-4860-9714-56e67139aa92" providerId="ADAL" clId="{A20EE000-4C70-465B-B505-08B9369D56FE}" dt="2024-03-07T01:35:47.416" v="952" actId="26606"/>
          <ac:spMkLst>
            <pc:docMk/>
            <pc:sldMk cId="1868538647" sldId="308"/>
            <ac:spMk id="10" creationId="{D5B012D8-7F27-4758-9AC6-C889B154BD73}"/>
          </ac:spMkLst>
        </pc:spChg>
        <pc:spChg chg="add">
          <ac:chgData name="Vanraden, Paul - REE-ARS" userId="91602886-fe7f-4860-9714-56e67139aa92" providerId="ADAL" clId="{A20EE000-4C70-465B-B505-08B9369D56FE}" dt="2024-03-07T01:35:47.416" v="952" actId="26606"/>
          <ac:spMkLst>
            <pc:docMk/>
            <pc:sldMk cId="1868538647" sldId="308"/>
            <ac:spMk id="12" creationId="{4063B759-00FC-46D1-9898-8E8625268FAF}"/>
          </ac:spMkLst>
        </pc:spChg>
        <pc:picChg chg="add mod">
          <ac:chgData name="Vanraden, Paul - REE-ARS" userId="91602886-fe7f-4860-9714-56e67139aa92" providerId="ADAL" clId="{A20EE000-4C70-465B-B505-08B9369D56FE}" dt="2024-03-07T01:35:47.416" v="952" actId="26606"/>
          <ac:picMkLst>
            <pc:docMk/>
            <pc:sldMk cId="1868538647" sldId="308"/>
            <ac:picMk id="3" creationId="{85071B88-CFE6-7292-982C-0101BD0A687C}"/>
          </ac:picMkLst>
        </pc:picChg>
      </pc:sldChg>
      <pc:sldChg chg="addSp modSp new mod setBg addAnim">
        <pc:chgData name="Vanraden, Paul - REE-ARS" userId="91602886-fe7f-4860-9714-56e67139aa92" providerId="ADAL" clId="{A20EE000-4C70-465B-B505-08B9369D56FE}" dt="2024-03-09T15:35:59.028" v="1364" actId="14100"/>
        <pc:sldMkLst>
          <pc:docMk/>
          <pc:sldMk cId="3720141718" sldId="309"/>
        </pc:sldMkLst>
        <pc:spChg chg="mod ord">
          <ac:chgData name="Vanraden, Paul - REE-ARS" userId="91602886-fe7f-4860-9714-56e67139aa92" providerId="ADAL" clId="{A20EE000-4C70-465B-B505-08B9369D56FE}" dt="2024-03-09T15:35:59.028" v="1364" actId="14100"/>
          <ac:spMkLst>
            <pc:docMk/>
            <pc:sldMk cId="3720141718" sldId="309"/>
            <ac:spMk id="2" creationId="{C1C2AFA5-6FBA-7E17-2304-C5D8E0924AAC}"/>
          </ac:spMkLst>
        </pc:spChg>
        <pc:spChg chg="add">
          <ac:chgData name="Vanraden, Paul - REE-ARS" userId="91602886-fe7f-4860-9714-56e67139aa92" providerId="ADAL" clId="{A20EE000-4C70-465B-B505-08B9369D56FE}" dt="2024-03-07T01:49:26.460" v="1012" actId="26606"/>
          <ac:spMkLst>
            <pc:docMk/>
            <pc:sldMk cId="3720141718" sldId="309"/>
            <ac:spMk id="8" creationId="{9203DE33-2CD4-4CA8-9AF3-37C3B65133B0}"/>
          </ac:spMkLst>
        </pc:spChg>
        <pc:spChg chg="add">
          <ac:chgData name="Vanraden, Paul - REE-ARS" userId="91602886-fe7f-4860-9714-56e67139aa92" providerId="ADAL" clId="{A20EE000-4C70-465B-B505-08B9369D56FE}" dt="2024-03-07T01:49:26.460" v="1012" actId="26606"/>
          <ac:spMkLst>
            <pc:docMk/>
            <pc:sldMk cId="3720141718" sldId="309"/>
            <ac:spMk id="10" creationId="{0AF57B88-1D4C-41FA-A761-EC1DD10C35CB}"/>
          </ac:spMkLst>
        </pc:spChg>
        <pc:spChg chg="add">
          <ac:chgData name="Vanraden, Paul - REE-ARS" userId="91602886-fe7f-4860-9714-56e67139aa92" providerId="ADAL" clId="{A20EE000-4C70-465B-B505-08B9369D56FE}" dt="2024-03-07T01:49:26.460" v="1012" actId="26606"/>
          <ac:spMkLst>
            <pc:docMk/>
            <pc:sldMk cId="3720141718" sldId="309"/>
            <ac:spMk id="12" creationId="{D2548F45-5164-4ABB-8212-7F293FDED8D4}"/>
          </ac:spMkLst>
        </pc:spChg>
        <pc:spChg chg="add">
          <ac:chgData name="Vanraden, Paul - REE-ARS" userId="91602886-fe7f-4860-9714-56e67139aa92" providerId="ADAL" clId="{A20EE000-4C70-465B-B505-08B9369D56FE}" dt="2024-03-07T01:49:26.460" v="1012" actId="26606"/>
          <ac:spMkLst>
            <pc:docMk/>
            <pc:sldMk cId="3720141718" sldId="309"/>
            <ac:spMk id="14" creationId="{5E81CCFB-7BEF-4186-86FB-D09450B4D02D}"/>
          </ac:spMkLst>
        </pc:spChg>
        <pc:picChg chg="add mod">
          <ac:chgData name="Vanraden, Paul - REE-ARS" userId="91602886-fe7f-4860-9714-56e67139aa92" providerId="ADAL" clId="{A20EE000-4C70-465B-B505-08B9369D56FE}" dt="2024-03-07T01:49:37.927" v="1015" actId="27614"/>
          <ac:picMkLst>
            <pc:docMk/>
            <pc:sldMk cId="3720141718" sldId="309"/>
            <ac:picMk id="3" creationId="{44024C36-0322-BC75-B4CA-400494A29C5C}"/>
          </ac:picMkLst>
        </pc:picChg>
      </pc:sldChg>
      <pc:sldChg chg="addSp modSp new mod setBg addAnim">
        <pc:chgData name="Vanraden, Paul - REE-ARS" userId="91602886-fe7f-4860-9714-56e67139aa92" providerId="ADAL" clId="{A20EE000-4C70-465B-B505-08B9369D56FE}" dt="2024-03-09T15:43:42.390" v="1380" actId="207"/>
        <pc:sldMkLst>
          <pc:docMk/>
          <pc:sldMk cId="1649380633" sldId="310"/>
        </pc:sldMkLst>
        <pc:spChg chg="mod ord">
          <ac:chgData name="Vanraden, Paul - REE-ARS" userId="91602886-fe7f-4860-9714-56e67139aa92" providerId="ADAL" clId="{A20EE000-4C70-465B-B505-08B9369D56FE}" dt="2024-03-09T15:43:42.390" v="1380" actId="207"/>
          <ac:spMkLst>
            <pc:docMk/>
            <pc:sldMk cId="1649380633" sldId="310"/>
            <ac:spMk id="2" creationId="{73F7D428-9BA9-A7D9-094E-6E5DB153E0DD}"/>
          </ac:spMkLst>
        </pc:spChg>
        <pc:spChg chg="add">
          <ac:chgData name="Vanraden, Paul - REE-ARS" userId="91602886-fe7f-4860-9714-56e67139aa92" providerId="ADAL" clId="{A20EE000-4C70-465B-B505-08B9369D56FE}" dt="2024-03-09T01:34:55.598" v="1039" actId="26606"/>
          <ac:spMkLst>
            <pc:docMk/>
            <pc:sldMk cId="1649380633" sldId="310"/>
            <ac:spMk id="8" creationId="{9203DE33-2CD4-4CA8-9AF3-37C3B65133B0}"/>
          </ac:spMkLst>
        </pc:spChg>
        <pc:spChg chg="add">
          <ac:chgData name="Vanraden, Paul - REE-ARS" userId="91602886-fe7f-4860-9714-56e67139aa92" providerId="ADAL" clId="{A20EE000-4C70-465B-B505-08B9369D56FE}" dt="2024-03-09T01:34:55.598" v="1039" actId="26606"/>
          <ac:spMkLst>
            <pc:docMk/>
            <pc:sldMk cId="1649380633" sldId="310"/>
            <ac:spMk id="10" creationId="{0AF57B88-1D4C-41FA-A761-EC1DD10C35CB}"/>
          </ac:spMkLst>
        </pc:spChg>
        <pc:spChg chg="add">
          <ac:chgData name="Vanraden, Paul - REE-ARS" userId="91602886-fe7f-4860-9714-56e67139aa92" providerId="ADAL" clId="{A20EE000-4C70-465B-B505-08B9369D56FE}" dt="2024-03-09T01:34:55.598" v="1039" actId="26606"/>
          <ac:spMkLst>
            <pc:docMk/>
            <pc:sldMk cId="1649380633" sldId="310"/>
            <ac:spMk id="12" creationId="{D2548F45-5164-4ABB-8212-7F293FDED8D4}"/>
          </ac:spMkLst>
        </pc:spChg>
        <pc:spChg chg="add">
          <ac:chgData name="Vanraden, Paul - REE-ARS" userId="91602886-fe7f-4860-9714-56e67139aa92" providerId="ADAL" clId="{A20EE000-4C70-465B-B505-08B9369D56FE}" dt="2024-03-09T01:34:55.598" v="1039" actId="26606"/>
          <ac:spMkLst>
            <pc:docMk/>
            <pc:sldMk cId="1649380633" sldId="310"/>
            <ac:spMk id="14" creationId="{5E81CCFB-7BEF-4186-86FB-D09450B4D02D}"/>
          </ac:spMkLst>
        </pc:spChg>
        <pc:picChg chg="add mod">
          <ac:chgData name="Vanraden, Paul - REE-ARS" userId="91602886-fe7f-4860-9714-56e67139aa92" providerId="ADAL" clId="{A20EE000-4C70-465B-B505-08B9369D56FE}" dt="2024-03-09T01:34:55.598" v="1039" actId="26606"/>
          <ac:picMkLst>
            <pc:docMk/>
            <pc:sldMk cId="1649380633" sldId="310"/>
            <ac:picMk id="3" creationId="{6A8AAB67-00FD-BD1C-F784-DFDF457F88F8}"/>
          </ac:picMkLst>
        </pc:picChg>
      </pc:sldChg>
      <pc:sldChg chg="addSp modSp new mod setBg">
        <pc:chgData name="Vanraden, Paul - REE-ARS" userId="91602886-fe7f-4860-9714-56e67139aa92" providerId="ADAL" clId="{A20EE000-4C70-465B-B505-08B9369D56FE}" dt="2024-03-09T15:50:24.949" v="1415" actId="20577"/>
        <pc:sldMkLst>
          <pc:docMk/>
          <pc:sldMk cId="4266743329" sldId="311"/>
        </pc:sldMkLst>
        <pc:spChg chg="mod ord">
          <ac:chgData name="Vanraden, Paul - REE-ARS" userId="91602886-fe7f-4860-9714-56e67139aa92" providerId="ADAL" clId="{A20EE000-4C70-465B-B505-08B9369D56FE}" dt="2024-03-09T15:50:24.949" v="1415" actId="20577"/>
          <ac:spMkLst>
            <pc:docMk/>
            <pc:sldMk cId="4266743329" sldId="311"/>
            <ac:spMk id="2" creationId="{11F8A0D2-2BC8-C6B2-2B69-C17BF120E055}"/>
          </ac:spMkLst>
        </pc:spChg>
        <pc:spChg chg="add">
          <ac:chgData name="Vanraden, Paul - REE-ARS" userId="91602886-fe7f-4860-9714-56e67139aa92" providerId="ADAL" clId="{A20EE000-4C70-465B-B505-08B9369D56FE}" dt="2024-03-09T01:53:01.134" v="1114" actId="26606"/>
          <ac:spMkLst>
            <pc:docMk/>
            <pc:sldMk cId="4266743329" sldId="311"/>
            <ac:spMk id="9" creationId="{53F29798-D584-4792-9B62-3F5F5C36D619}"/>
          </ac:spMkLst>
        </pc:spChg>
        <pc:picChg chg="add mod">
          <ac:chgData name="Vanraden, Paul - REE-ARS" userId="91602886-fe7f-4860-9714-56e67139aa92" providerId="ADAL" clId="{A20EE000-4C70-465B-B505-08B9369D56FE}" dt="2024-03-09T01:53:01.134" v="1114" actId="26606"/>
          <ac:picMkLst>
            <pc:docMk/>
            <pc:sldMk cId="4266743329" sldId="311"/>
            <ac:picMk id="3" creationId="{77D89255-F9B3-9BE3-D3A3-DCB721F888CA}"/>
          </ac:picMkLst>
        </pc:picChg>
        <pc:picChg chg="add mod">
          <ac:chgData name="Vanraden, Paul - REE-ARS" userId="91602886-fe7f-4860-9714-56e67139aa92" providerId="ADAL" clId="{A20EE000-4C70-465B-B505-08B9369D56FE}" dt="2024-03-09T01:53:01.134" v="1114" actId="26606"/>
          <ac:picMkLst>
            <pc:docMk/>
            <pc:sldMk cId="4266743329" sldId="311"/>
            <ac:picMk id="4" creationId="{AF044ECE-532F-29C9-08FC-F12925824A06}"/>
          </ac:picMkLst>
        </pc:picChg>
      </pc:sldChg>
      <pc:sldChg chg="addSp modSp new mod ord setBg">
        <pc:chgData name="Vanraden, Paul - REE-ARS" userId="91602886-fe7f-4860-9714-56e67139aa92" providerId="ADAL" clId="{A20EE000-4C70-465B-B505-08B9369D56FE}" dt="2024-03-09T15:49:21.703" v="1397" actId="207"/>
        <pc:sldMkLst>
          <pc:docMk/>
          <pc:sldMk cId="3420323880" sldId="312"/>
        </pc:sldMkLst>
        <pc:spChg chg="mod">
          <ac:chgData name="Vanraden, Paul - REE-ARS" userId="91602886-fe7f-4860-9714-56e67139aa92" providerId="ADAL" clId="{A20EE000-4C70-465B-B505-08B9369D56FE}" dt="2024-03-09T15:49:21.703" v="1397" actId="207"/>
          <ac:spMkLst>
            <pc:docMk/>
            <pc:sldMk cId="3420323880" sldId="312"/>
            <ac:spMk id="2" creationId="{55C76885-3010-0FBB-E37B-5275B7BFF990}"/>
          </ac:spMkLst>
        </pc:spChg>
        <pc:spChg chg="add">
          <ac:chgData name="Vanraden, Paul - REE-ARS" userId="91602886-fe7f-4860-9714-56e67139aa92" providerId="ADAL" clId="{A20EE000-4C70-465B-B505-08B9369D56FE}" dt="2024-03-09T02:02:53.149" v="1187" actId="26606"/>
          <ac:spMkLst>
            <pc:docMk/>
            <pc:sldMk cId="3420323880" sldId="312"/>
            <ac:spMk id="8" creationId="{1707FC24-6981-43D9-B525-C7832BA22463}"/>
          </ac:spMkLst>
        </pc:spChg>
        <pc:picChg chg="add mod">
          <ac:chgData name="Vanraden, Paul - REE-ARS" userId="91602886-fe7f-4860-9714-56e67139aa92" providerId="ADAL" clId="{A20EE000-4C70-465B-B505-08B9369D56FE}" dt="2024-03-09T02:03:22.279" v="1189" actId="14100"/>
          <ac:picMkLst>
            <pc:docMk/>
            <pc:sldMk cId="3420323880" sldId="312"/>
            <ac:picMk id="3" creationId="{5B20DFF1-EC9E-92AA-A301-6B0CA95CC20B}"/>
          </ac:picMkLst>
        </pc:picChg>
      </pc:sldChg>
    </pc:docChg>
  </pc:docChgLst>
  <pc:docChgLst>
    <pc:chgData name="Vanraden, Paul - REE-ARS" userId="91602886-fe7f-4860-9714-56e67139aa92" providerId="ADAL" clId="{BD3472B5-F7C9-44E8-99CD-56FDA5D6E7EB}"/>
    <pc:docChg chg="undo custSel addSld delSld modSld sldOrd">
      <pc:chgData name="Vanraden, Paul - REE-ARS" userId="91602886-fe7f-4860-9714-56e67139aa92" providerId="ADAL" clId="{BD3472B5-F7C9-44E8-99CD-56FDA5D6E7EB}" dt="2024-01-08T22:23:33.552" v="191" actId="255"/>
      <pc:docMkLst>
        <pc:docMk/>
      </pc:docMkLst>
      <pc:sldChg chg="del">
        <pc:chgData name="Vanraden, Paul - REE-ARS" userId="91602886-fe7f-4860-9714-56e67139aa92" providerId="ADAL" clId="{BD3472B5-F7C9-44E8-99CD-56FDA5D6E7EB}" dt="2024-01-07T21:52:15.133" v="0" actId="47"/>
        <pc:sldMkLst>
          <pc:docMk/>
          <pc:sldMk cId="2583445033" sldId="256"/>
        </pc:sldMkLst>
      </pc:sldChg>
      <pc:sldChg chg="del">
        <pc:chgData name="Vanraden, Paul - REE-ARS" userId="91602886-fe7f-4860-9714-56e67139aa92" providerId="ADAL" clId="{BD3472B5-F7C9-44E8-99CD-56FDA5D6E7EB}" dt="2024-01-07T21:52:27.117" v="11" actId="47"/>
        <pc:sldMkLst>
          <pc:docMk/>
          <pc:sldMk cId="3643195281" sldId="257"/>
        </pc:sldMkLst>
      </pc:sldChg>
      <pc:sldChg chg="del">
        <pc:chgData name="Vanraden, Paul - REE-ARS" userId="91602886-fe7f-4860-9714-56e67139aa92" providerId="ADAL" clId="{BD3472B5-F7C9-44E8-99CD-56FDA5D6E7EB}" dt="2024-01-07T21:52:33.346" v="15" actId="47"/>
        <pc:sldMkLst>
          <pc:docMk/>
          <pc:sldMk cId="761605166" sldId="258"/>
        </pc:sldMkLst>
      </pc:sldChg>
      <pc:sldChg chg="del">
        <pc:chgData name="Vanraden, Paul - REE-ARS" userId="91602886-fe7f-4860-9714-56e67139aa92" providerId="ADAL" clId="{BD3472B5-F7C9-44E8-99CD-56FDA5D6E7EB}" dt="2024-01-07T21:52:23.377" v="6" actId="47"/>
        <pc:sldMkLst>
          <pc:docMk/>
          <pc:sldMk cId="563698898" sldId="259"/>
        </pc:sldMkLst>
      </pc:sldChg>
      <pc:sldChg chg="del">
        <pc:chgData name="Vanraden, Paul - REE-ARS" userId="91602886-fe7f-4860-9714-56e67139aa92" providerId="ADAL" clId="{BD3472B5-F7C9-44E8-99CD-56FDA5D6E7EB}" dt="2024-01-07T21:52:23.941" v="7" actId="47"/>
        <pc:sldMkLst>
          <pc:docMk/>
          <pc:sldMk cId="930288275" sldId="260"/>
        </pc:sldMkLst>
      </pc:sldChg>
      <pc:sldChg chg="del">
        <pc:chgData name="Vanraden, Paul - REE-ARS" userId="91602886-fe7f-4860-9714-56e67139aa92" providerId="ADAL" clId="{BD3472B5-F7C9-44E8-99CD-56FDA5D6E7EB}" dt="2024-01-07T21:52:34.530" v="17" actId="47"/>
        <pc:sldMkLst>
          <pc:docMk/>
          <pc:sldMk cId="4230355156" sldId="261"/>
        </pc:sldMkLst>
      </pc:sldChg>
      <pc:sldChg chg="del">
        <pc:chgData name="Vanraden, Paul - REE-ARS" userId="91602886-fe7f-4860-9714-56e67139aa92" providerId="ADAL" clId="{BD3472B5-F7C9-44E8-99CD-56FDA5D6E7EB}" dt="2024-01-07T21:52:26.245" v="10" actId="47"/>
        <pc:sldMkLst>
          <pc:docMk/>
          <pc:sldMk cId="956379172" sldId="262"/>
        </pc:sldMkLst>
      </pc:sldChg>
      <pc:sldChg chg="del">
        <pc:chgData name="Vanraden, Paul - REE-ARS" userId="91602886-fe7f-4860-9714-56e67139aa92" providerId="ADAL" clId="{BD3472B5-F7C9-44E8-99CD-56FDA5D6E7EB}" dt="2024-01-07T21:52:24.541" v="8" actId="47"/>
        <pc:sldMkLst>
          <pc:docMk/>
          <pc:sldMk cId="3005562237" sldId="263"/>
        </pc:sldMkLst>
      </pc:sldChg>
      <pc:sldChg chg="del">
        <pc:chgData name="Vanraden, Paul - REE-ARS" userId="91602886-fe7f-4860-9714-56e67139aa92" providerId="ADAL" clId="{BD3472B5-F7C9-44E8-99CD-56FDA5D6E7EB}" dt="2024-01-07T21:52:33.880" v="16" actId="47"/>
        <pc:sldMkLst>
          <pc:docMk/>
          <pc:sldMk cId="1039540812" sldId="264"/>
        </pc:sldMkLst>
      </pc:sldChg>
      <pc:sldChg chg="del">
        <pc:chgData name="Vanraden, Paul - REE-ARS" userId="91602886-fe7f-4860-9714-56e67139aa92" providerId="ADAL" clId="{BD3472B5-F7C9-44E8-99CD-56FDA5D6E7EB}" dt="2024-01-07T21:52:31.855" v="12" actId="47"/>
        <pc:sldMkLst>
          <pc:docMk/>
          <pc:sldMk cId="2632597831" sldId="265"/>
        </pc:sldMkLst>
      </pc:sldChg>
      <pc:sldChg chg="del">
        <pc:chgData name="Vanraden, Paul - REE-ARS" userId="91602886-fe7f-4860-9714-56e67139aa92" providerId="ADAL" clId="{BD3472B5-F7C9-44E8-99CD-56FDA5D6E7EB}" dt="2024-01-07T21:52:16.990" v="1" actId="47"/>
        <pc:sldMkLst>
          <pc:docMk/>
          <pc:sldMk cId="58839240" sldId="266"/>
        </pc:sldMkLst>
      </pc:sldChg>
      <pc:sldChg chg="del">
        <pc:chgData name="Vanraden, Paul - REE-ARS" userId="91602886-fe7f-4860-9714-56e67139aa92" providerId="ADAL" clId="{BD3472B5-F7C9-44E8-99CD-56FDA5D6E7EB}" dt="2024-01-07T21:52:18.241" v="3" actId="47"/>
        <pc:sldMkLst>
          <pc:docMk/>
          <pc:sldMk cId="3004942288" sldId="267"/>
        </pc:sldMkLst>
      </pc:sldChg>
      <pc:sldChg chg="del">
        <pc:chgData name="Vanraden, Paul - REE-ARS" userId="91602886-fe7f-4860-9714-56e67139aa92" providerId="ADAL" clId="{BD3472B5-F7C9-44E8-99CD-56FDA5D6E7EB}" dt="2024-01-07T21:52:19.391" v="4" actId="47"/>
        <pc:sldMkLst>
          <pc:docMk/>
          <pc:sldMk cId="3919640717" sldId="268"/>
        </pc:sldMkLst>
      </pc:sldChg>
      <pc:sldChg chg="del">
        <pc:chgData name="Vanraden, Paul - REE-ARS" userId="91602886-fe7f-4860-9714-56e67139aa92" providerId="ADAL" clId="{BD3472B5-F7C9-44E8-99CD-56FDA5D6E7EB}" dt="2024-01-07T21:52:20.885" v="5" actId="47"/>
        <pc:sldMkLst>
          <pc:docMk/>
          <pc:sldMk cId="1361651798" sldId="269"/>
        </pc:sldMkLst>
      </pc:sldChg>
      <pc:sldChg chg="del">
        <pc:chgData name="Vanraden, Paul - REE-ARS" userId="91602886-fe7f-4860-9714-56e67139aa92" providerId="ADAL" clId="{BD3472B5-F7C9-44E8-99CD-56FDA5D6E7EB}" dt="2024-01-07T21:52:41.722" v="20" actId="47"/>
        <pc:sldMkLst>
          <pc:docMk/>
          <pc:sldMk cId="1916117223" sldId="270"/>
        </pc:sldMkLst>
      </pc:sldChg>
      <pc:sldChg chg="del">
        <pc:chgData name="Vanraden, Paul - REE-ARS" userId="91602886-fe7f-4860-9714-56e67139aa92" providerId="ADAL" clId="{BD3472B5-F7C9-44E8-99CD-56FDA5D6E7EB}" dt="2024-01-07T21:52:35.930" v="19" actId="47"/>
        <pc:sldMkLst>
          <pc:docMk/>
          <pc:sldMk cId="903894986" sldId="271"/>
        </pc:sldMkLst>
      </pc:sldChg>
      <pc:sldChg chg="del">
        <pc:chgData name="Vanraden, Paul - REE-ARS" userId="91602886-fe7f-4860-9714-56e67139aa92" providerId="ADAL" clId="{BD3472B5-F7C9-44E8-99CD-56FDA5D6E7EB}" dt="2024-01-07T21:52:35.230" v="18" actId="47"/>
        <pc:sldMkLst>
          <pc:docMk/>
          <pc:sldMk cId="3966917031" sldId="272"/>
        </pc:sldMkLst>
      </pc:sldChg>
      <pc:sldChg chg="del">
        <pc:chgData name="Vanraden, Paul - REE-ARS" userId="91602886-fe7f-4860-9714-56e67139aa92" providerId="ADAL" clId="{BD3472B5-F7C9-44E8-99CD-56FDA5D6E7EB}" dt="2024-01-07T21:52:42.292" v="21" actId="47"/>
        <pc:sldMkLst>
          <pc:docMk/>
          <pc:sldMk cId="3967450490" sldId="273"/>
        </pc:sldMkLst>
      </pc:sldChg>
      <pc:sldChg chg="del">
        <pc:chgData name="Vanraden, Paul - REE-ARS" userId="91602886-fe7f-4860-9714-56e67139aa92" providerId="ADAL" clId="{BD3472B5-F7C9-44E8-99CD-56FDA5D6E7EB}" dt="2024-01-07T21:52:32.845" v="14" actId="47"/>
        <pc:sldMkLst>
          <pc:docMk/>
          <pc:sldMk cId="2796405824" sldId="274"/>
        </pc:sldMkLst>
      </pc:sldChg>
      <pc:sldChg chg="del">
        <pc:chgData name="Vanraden, Paul - REE-ARS" userId="91602886-fe7f-4860-9714-56e67139aa92" providerId="ADAL" clId="{BD3472B5-F7C9-44E8-99CD-56FDA5D6E7EB}" dt="2024-01-07T21:52:17.595" v="2" actId="47"/>
        <pc:sldMkLst>
          <pc:docMk/>
          <pc:sldMk cId="2106764313" sldId="275"/>
        </pc:sldMkLst>
      </pc:sldChg>
      <pc:sldChg chg="modSp mod">
        <pc:chgData name="Vanraden, Paul - REE-ARS" userId="91602886-fe7f-4860-9714-56e67139aa92" providerId="ADAL" clId="{BD3472B5-F7C9-44E8-99CD-56FDA5D6E7EB}" dt="2024-01-07T22:12:37.446" v="85" actId="14100"/>
        <pc:sldMkLst>
          <pc:docMk/>
          <pc:sldMk cId="1025850932" sldId="276"/>
        </pc:sldMkLst>
        <pc:spChg chg="mod">
          <ac:chgData name="Vanraden, Paul - REE-ARS" userId="91602886-fe7f-4860-9714-56e67139aa92" providerId="ADAL" clId="{BD3472B5-F7C9-44E8-99CD-56FDA5D6E7EB}" dt="2024-01-07T22:12:37.446" v="85" actId="14100"/>
          <ac:spMkLst>
            <pc:docMk/>
            <pc:sldMk cId="1025850932" sldId="276"/>
            <ac:spMk id="2" creationId="{4EE1EFE8-95B0-93F8-6457-CEB62225562E}"/>
          </ac:spMkLst>
        </pc:spChg>
      </pc:sldChg>
      <pc:sldChg chg="del">
        <pc:chgData name="Vanraden, Paul - REE-ARS" userId="91602886-fe7f-4860-9714-56e67139aa92" providerId="ADAL" clId="{BD3472B5-F7C9-44E8-99CD-56FDA5D6E7EB}" dt="2024-01-07T21:52:32.285" v="13" actId="47"/>
        <pc:sldMkLst>
          <pc:docMk/>
          <pc:sldMk cId="3548152700" sldId="281"/>
        </pc:sldMkLst>
      </pc:sldChg>
      <pc:sldChg chg="del">
        <pc:chgData name="Vanraden, Paul - REE-ARS" userId="91602886-fe7f-4860-9714-56e67139aa92" providerId="ADAL" clId="{BD3472B5-F7C9-44E8-99CD-56FDA5D6E7EB}" dt="2024-01-07T21:52:25.261" v="9" actId="47"/>
        <pc:sldMkLst>
          <pc:docMk/>
          <pc:sldMk cId="1046030765" sldId="282"/>
        </pc:sldMkLst>
      </pc:sldChg>
      <pc:sldChg chg="addSp delSp modSp mod ord">
        <pc:chgData name="Vanraden, Paul - REE-ARS" userId="91602886-fe7f-4860-9714-56e67139aa92" providerId="ADAL" clId="{BD3472B5-F7C9-44E8-99CD-56FDA5D6E7EB}" dt="2024-01-07T22:19:32.693" v="144" actId="20577"/>
        <pc:sldMkLst>
          <pc:docMk/>
          <pc:sldMk cId="1362756385" sldId="287"/>
        </pc:sldMkLst>
        <pc:spChg chg="mod ord">
          <ac:chgData name="Vanraden, Paul - REE-ARS" userId="91602886-fe7f-4860-9714-56e67139aa92" providerId="ADAL" clId="{BD3472B5-F7C9-44E8-99CD-56FDA5D6E7EB}" dt="2024-01-07T22:19:32.693" v="144" actId="20577"/>
          <ac:spMkLst>
            <pc:docMk/>
            <pc:sldMk cId="1362756385" sldId="287"/>
            <ac:spMk id="2" creationId="{CB20F6AD-9F85-A7D9-4327-874B480C2809}"/>
          </ac:spMkLst>
        </pc:spChg>
        <pc:spChg chg="del">
          <ac:chgData name="Vanraden, Paul - REE-ARS" userId="91602886-fe7f-4860-9714-56e67139aa92" providerId="ADAL" clId="{BD3472B5-F7C9-44E8-99CD-56FDA5D6E7EB}" dt="2024-01-07T22:16:34.682" v="87" actId="26606"/>
          <ac:spMkLst>
            <pc:docMk/>
            <pc:sldMk cId="1362756385" sldId="287"/>
            <ac:spMk id="8" creationId="{9180DE06-7362-4888-AADA-7AADD57AC49D}"/>
          </ac:spMkLst>
        </pc:spChg>
        <pc:spChg chg="del">
          <ac:chgData name="Vanraden, Paul - REE-ARS" userId="91602886-fe7f-4860-9714-56e67139aa92" providerId="ADAL" clId="{BD3472B5-F7C9-44E8-99CD-56FDA5D6E7EB}" dt="2024-01-07T22:16:34.682" v="87" actId="26606"/>
          <ac:spMkLst>
            <pc:docMk/>
            <pc:sldMk cId="1362756385" sldId="287"/>
            <ac:spMk id="14" creationId="{04357C93-F0CB-4A1C-8F77-4E9063789819}"/>
          </ac:spMkLst>
        </pc:spChg>
        <pc:spChg chg="add">
          <ac:chgData name="Vanraden, Paul - REE-ARS" userId="91602886-fe7f-4860-9714-56e67139aa92" providerId="ADAL" clId="{BD3472B5-F7C9-44E8-99CD-56FDA5D6E7EB}" dt="2024-01-07T22:16:34.682" v="87" actId="26606"/>
          <ac:spMkLst>
            <pc:docMk/>
            <pc:sldMk cId="1362756385" sldId="287"/>
            <ac:spMk id="19" creationId="{4D4677D2-D5AC-4CF9-9EED-2B89D0A1C212}"/>
          </ac:spMkLst>
        </pc:spChg>
        <pc:spChg chg="add">
          <ac:chgData name="Vanraden, Paul - REE-ARS" userId="91602886-fe7f-4860-9714-56e67139aa92" providerId="ADAL" clId="{BD3472B5-F7C9-44E8-99CD-56FDA5D6E7EB}" dt="2024-01-07T22:16:34.682" v="87" actId="26606"/>
          <ac:spMkLst>
            <pc:docMk/>
            <pc:sldMk cId="1362756385" sldId="287"/>
            <ac:spMk id="21" creationId="{AF695F69-7001-421E-98A8-E74156934A51}"/>
          </ac:spMkLst>
        </pc:spChg>
        <pc:grpChg chg="del">
          <ac:chgData name="Vanraden, Paul - REE-ARS" userId="91602886-fe7f-4860-9714-56e67139aa92" providerId="ADAL" clId="{BD3472B5-F7C9-44E8-99CD-56FDA5D6E7EB}" dt="2024-01-07T22:16:34.682" v="87" actId="26606"/>
          <ac:grpSpMkLst>
            <pc:docMk/>
            <pc:sldMk cId="1362756385" sldId="287"/>
            <ac:grpSpMk id="10" creationId="{3AF6A671-C637-4547-85F4-51B6D1881399}"/>
          </ac:grpSpMkLst>
        </pc:grpChg>
        <pc:picChg chg="mod">
          <ac:chgData name="Vanraden, Paul - REE-ARS" userId="91602886-fe7f-4860-9714-56e67139aa92" providerId="ADAL" clId="{BD3472B5-F7C9-44E8-99CD-56FDA5D6E7EB}" dt="2024-01-07T22:16:34.682" v="87" actId="26606"/>
          <ac:picMkLst>
            <pc:docMk/>
            <pc:sldMk cId="1362756385" sldId="287"/>
            <ac:picMk id="3" creationId="{2837BD6F-3C01-1063-27E3-BC9BC6FD1620}"/>
          </ac:picMkLst>
        </pc:picChg>
        <pc:picChg chg="add mod">
          <ac:chgData name="Vanraden, Paul - REE-ARS" userId="91602886-fe7f-4860-9714-56e67139aa92" providerId="ADAL" clId="{BD3472B5-F7C9-44E8-99CD-56FDA5D6E7EB}" dt="2024-01-07T22:16:34.682" v="87" actId="26606"/>
          <ac:picMkLst>
            <pc:docMk/>
            <pc:sldMk cId="1362756385" sldId="287"/>
            <ac:picMk id="4" creationId="{36444037-A7CE-9834-2288-5FD9BFBF0034}"/>
          </ac:picMkLst>
        </pc:picChg>
      </pc:sldChg>
      <pc:sldChg chg="modSp new mod">
        <pc:chgData name="Vanraden, Paul - REE-ARS" userId="91602886-fe7f-4860-9714-56e67139aa92" providerId="ADAL" clId="{BD3472B5-F7C9-44E8-99CD-56FDA5D6E7EB}" dt="2024-01-07T22:11:02.373" v="83" actId="255"/>
        <pc:sldMkLst>
          <pc:docMk/>
          <pc:sldMk cId="98371050" sldId="291"/>
        </pc:sldMkLst>
        <pc:spChg chg="mod">
          <ac:chgData name="Vanraden, Paul - REE-ARS" userId="91602886-fe7f-4860-9714-56e67139aa92" providerId="ADAL" clId="{BD3472B5-F7C9-44E8-99CD-56FDA5D6E7EB}" dt="2024-01-07T22:10:35.785" v="63" actId="20577"/>
          <ac:spMkLst>
            <pc:docMk/>
            <pc:sldMk cId="98371050" sldId="291"/>
            <ac:spMk id="2" creationId="{AECDD2BF-2B74-8F18-B4AC-2040AAADD50A}"/>
          </ac:spMkLst>
        </pc:spChg>
        <pc:spChg chg="mod">
          <ac:chgData name="Vanraden, Paul - REE-ARS" userId="91602886-fe7f-4860-9714-56e67139aa92" providerId="ADAL" clId="{BD3472B5-F7C9-44E8-99CD-56FDA5D6E7EB}" dt="2024-01-07T22:11:02.373" v="83" actId="255"/>
          <ac:spMkLst>
            <pc:docMk/>
            <pc:sldMk cId="98371050" sldId="291"/>
            <ac:spMk id="3" creationId="{F6CBAD98-C7DE-6E21-36B6-F74F49223A98}"/>
          </ac:spMkLst>
        </pc:spChg>
      </pc:sldChg>
      <pc:sldChg chg="addSp delSp modSp new mod setBg addAnim delAnim">
        <pc:chgData name="Vanraden, Paul - REE-ARS" userId="91602886-fe7f-4860-9714-56e67139aa92" providerId="ADAL" clId="{BD3472B5-F7C9-44E8-99CD-56FDA5D6E7EB}" dt="2024-01-08T22:23:33.552" v="191" actId="255"/>
        <pc:sldMkLst>
          <pc:docMk/>
          <pc:sldMk cId="531882928" sldId="292"/>
        </pc:sldMkLst>
        <pc:spChg chg="mod ord">
          <ac:chgData name="Vanraden, Paul - REE-ARS" userId="91602886-fe7f-4860-9714-56e67139aa92" providerId="ADAL" clId="{BD3472B5-F7C9-44E8-99CD-56FDA5D6E7EB}" dt="2024-01-08T22:23:33.552" v="191" actId="255"/>
          <ac:spMkLst>
            <pc:docMk/>
            <pc:sldMk cId="531882928" sldId="292"/>
            <ac:spMk id="2" creationId="{99366D5C-62DB-FB5C-4536-A84442EDD4CF}"/>
          </ac:spMkLst>
        </pc:spChg>
        <pc:spChg chg="add">
          <ac:chgData name="Vanraden, Paul - REE-ARS" userId="91602886-fe7f-4860-9714-56e67139aa92" providerId="ADAL" clId="{BD3472B5-F7C9-44E8-99CD-56FDA5D6E7EB}" dt="2024-01-08T22:21:56.648" v="184" actId="26606"/>
          <ac:spMkLst>
            <pc:docMk/>
            <pc:sldMk cId="531882928" sldId="292"/>
            <ac:spMk id="5" creationId="{37C89E4B-3C9F-44B9-8B86-D9E3D112D8EC}"/>
          </ac:spMkLst>
        </pc:spChg>
        <pc:spChg chg="add del">
          <ac:chgData name="Vanraden, Paul - REE-ARS" userId="91602886-fe7f-4860-9714-56e67139aa92" providerId="ADAL" clId="{BD3472B5-F7C9-44E8-99CD-56FDA5D6E7EB}" dt="2024-01-08T22:21:29.670" v="183" actId="26606"/>
          <ac:spMkLst>
            <pc:docMk/>
            <pc:sldMk cId="531882928" sldId="292"/>
            <ac:spMk id="8" creationId="{9D768B77-8742-43A0-AF16-6AC4D378E482}"/>
          </ac:spMkLst>
        </pc:spChg>
        <pc:spChg chg="add del">
          <ac:chgData name="Vanraden, Paul - REE-ARS" userId="91602886-fe7f-4860-9714-56e67139aa92" providerId="ADAL" clId="{BD3472B5-F7C9-44E8-99CD-56FDA5D6E7EB}" dt="2024-01-08T22:21:29.670" v="183" actId="26606"/>
          <ac:spMkLst>
            <pc:docMk/>
            <pc:sldMk cId="531882928" sldId="292"/>
            <ac:spMk id="10" creationId="{48B13CA8-CBEA-4805-955D-CEBE32236560}"/>
          </ac:spMkLst>
        </pc:spChg>
        <pc:picChg chg="add mod">
          <ac:chgData name="Vanraden, Paul - REE-ARS" userId="91602886-fe7f-4860-9714-56e67139aa92" providerId="ADAL" clId="{BD3472B5-F7C9-44E8-99CD-56FDA5D6E7EB}" dt="2024-01-08T22:21:56.648" v="184" actId="26606"/>
          <ac:picMkLst>
            <pc:docMk/>
            <pc:sldMk cId="531882928" sldId="292"/>
            <ac:picMk id="3" creationId="{1617DC31-09A4-1268-5746-E0C3A6022BE6}"/>
          </ac:picMkLst>
        </pc:picChg>
        <pc:cxnChg chg="add">
          <ac:chgData name="Vanraden, Paul - REE-ARS" userId="91602886-fe7f-4860-9714-56e67139aa92" providerId="ADAL" clId="{BD3472B5-F7C9-44E8-99CD-56FDA5D6E7EB}" dt="2024-01-08T22:21:56.648" v="184" actId="26606"/>
          <ac:cxnSpMkLst>
            <pc:docMk/>
            <pc:sldMk cId="531882928" sldId="292"/>
            <ac:cxnSpMk id="6" creationId="{AA2EAA10-076F-46BD-8F0F-B9A2FB77A85C}"/>
          </ac:cxnSpMkLst>
        </pc:cxnChg>
        <pc:cxnChg chg="add">
          <ac:chgData name="Vanraden, Paul - REE-ARS" userId="91602886-fe7f-4860-9714-56e67139aa92" providerId="ADAL" clId="{BD3472B5-F7C9-44E8-99CD-56FDA5D6E7EB}" dt="2024-01-08T22:21:56.648" v="184" actId="26606"/>
          <ac:cxnSpMkLst>
            <pc:docMk/>
            <pc:sldMk cId="531882928" sldId="292"/>
            <ac:cxnSpMk id="12" creationId="{D891E407-403B-4764-86C9-33A56D3BCAA3}"/>
          </ac:cxnSpMkLst>
        </pc:cxnChg>
      </pc:sldChg>
    </pc:docChg>
  </pc:docChgLst>
  <pc:docChgLst>
    <pc:chgData name="Vanraden, Paul - REE-ARS" userId="91602886-fe7f-4860-9714-56e67139aa92" providerId="ADAL" clId="{9A307467-F3A3-4A47-B6C7-68164844A646}"/>
    <pc:docChg chg="custSel addSld modSld">
      <pc:chgData name="Vanraden, Paul - REE-ARS" userId="91602886-fe7f-4860-9714-56e67139aa92" providerId="ADAL" clId="{9A307467-F3A3-4A47-B6C7-68164844A646}" dt="2024-03-04T20:26:04.018" v="61" actId="14100"/>
      <pc:docMkLst>
        <pc:docMk/>
      </pc:docMkLst>
      <pc:sldChg chg="addSp delSp modSp new mod modClrScheme chgLayout">
        <pc:chgData name="Vanraden, Paul - REE-ARS" userId="91602886-fe7f-4860-9714-56e67139aa92" providerId="ADAL" clId="{9A307467-F3A3-4A47-B6C7-68164844A646}" dt="2024-03-04T20:26:04.018" v="61" actId="14100"/>
        <pc:sldMkLst>
          <pc:docMk/>
          <pc:sldMk cId="2075773513" sldId="295"/>
        </pc:sldMkLst>
        <pc:spChg chg="del mod ord">
          <ac:chgData name="Vanraden, Paul - REE-ARS" userId="91602886-fe7f-4860-9714-56e67139aa92" providerId="ADAL" clId="{9A307467-F3A3-4A47-B6C7-68164844A646}" dt="2024-03-04T20:15:07.863" v="5" actId="700"/>
          <ac:spMkLst>
            <pc:docMk/>
            <pc:sldMk cId="2075773513" sldId="295"/>
            <ac:spMk id="2" creationId="{D14F1445-9B7C-B8AE-2087-ADCF4D593252}"/>
          </ac:spMkLst>
        </pc:spChg>
        <pc:spChg chg="mod ord">
          <ac:chgData name="Vanraden, Paul - REE-ARS" userId="91602886-fe7f-4860-9714-56e67139aa92" providerId="ADAL" clId="{9A307467-F3A3-4A47-B6C7-68164844A646}" dt="2024-03-04T20:25:19.297" v="56" actId="20577"/>
          <ac:spMkLst>
            <pc:docMk/>
            <pc:sldMk cId="2075773513" sldId="295"/>
            <ac:spMk id="3" creationId="{26363CB8-79C1-9AD5-24A1-E4110B98DAAA}"/>
          </ac:spMkLst>
        </pc:spChg>
        <pc:spChg chg="add mod ord">
          <ac:chgData name="Vanraden, Paul - REE-ARS" userId="91602886-fe7f-4860-9714-56e67139aa92" providerId="ADAL" clId="{9A307467-F3A3-4A47-B6C7-68164844A646}" dt="2024-03-04T20:16:21.418" v="54" actId="20577"/>
          <ac:spMkLst>
            <pc:docMk/>
            <pc:sldMk cId="2075773513" sldId="295"/>
            <ac:spMk id="4" creationId="{BD00A17F-F2CB-6EE1-754C-D5431FC236E8}"/>
          </ac:spMkLst>
        </pc:spChg>
        <pc:spChg chg="add mod ord">
          <ac:chgData name="Vanraden, Paul - REE-ARS" userId="91602886-fe7f-4860-9714-56e67139aa92" providerId="ADAL" clId="{9A307467-F3A3-4A47-B6C7-68164844A646}" dt="2024-03-04T20:26:04.018" v="61" actId="14100"/>
          <ac:spMkLst>
            <pc:docMk/>
            <pc:sldMk cId="2075773513" sldId="295"/>
            <ac:spMk id="5" creationId="{802D1EA7-8A8F-8B96-ACBC-F3F561313F8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F669-6E54-B199-0F55-378785408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56743-6539-43EE-154B-514E7397C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E0750-9C23-B67C-111D-F47A7AFB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86905-A680-E6CE-18D8-87E3071D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0146A-74B4-60FA-FBE8-1DF81E9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D37A-06A6-6FAC-4FAA-8A298D3E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22C97A-4CE4-EFE3-DF8D-AEAA7DC7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8EE90-98BE-11C2-00AC-A1BD48CF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99AF-3931-2E12-3968-527E373E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7B5A7-BD79-1D5D-7449-137882C3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943D5-9E35-8380-9860-2E5AC3557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A3C64-0ACC-39AF-416C-0A823C877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1AAF-44FC-B346-1ACE-F7A85995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C6E14-2F0B-7724-8DBB-A44B4A26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A7F5D-C50A-3368-6F82-5A3B26CF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9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0CA1-E2A1-5B10-A8E2-1722F8E9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8864-02FE-3F0A-AE10-3E1AF8DED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B57AC-0BAC-5B37-ECD1-2FE144EB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50C82-AAEC-26FF-824F-884479C0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3E363-4292-1C5F-E58A-DF4AEBA0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6A6D-A8EF-E4E6-B165-8578F933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5D939-742F-0257-E2AD-7744C38D1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9183E-8C27-0B69-DBD7-AA053315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D6324-A098-98AC-B9EB-8DB0205C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8575F-6CDC-EC8F-A5C5-AC8B2DD2C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1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7411-A600-AD2C-6F51-8597931D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72AF-6CF3-EE63-AACE-CE9C6DFCE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E7470-1AE7-A8BB-6400-3FA019714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D15C9-8788-A2FA-D302-1513BAFE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82BD4-6C66-7E3D-D8AC-61F09D31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AB3BD-7A8C-87EE-39E7-B21C186D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121F-E1F6-23DB-5A1D-9FA309EF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505DD-3F4F-152A-9E00-F73B25DAD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3EB97-775B-5406-C9E2-4DC93B7B1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328F1-9C3B-7FCC-2DFC-0AD61E728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403A2-F9FC-7357-2B10-C8A968589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7802F-518C-68B0-7836-F93E15C5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24AA3-15D0-BB1D-C518-D13E2ED4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72C08D-0365-0A9D-F5F0-043006A2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5860-A672-1115-A94F-C74E8BA2A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109BD-405C-D07B-8D72-D0B3C198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8708A-8A6A-33B3-CC4E-D3017D61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5CEEB-D83C-F359-7B66-E4B1FEAF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BF859-1148-03A8-873B-0535B196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BE9DE2-1EBE-7A9F-ED73-A7E768BBA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0468C-E3D7-9D11-9CE4-0150785C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3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2F91E-4B21-B2BA-7947-86EEB8F4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96BDD-EBCA-88C3-88A3-E76BB160E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65025-EEBA-A3DE-5F32-EA05E5B89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46817-2869-04A9-D708-544578B0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2EDBB-C00B-72ED-15FF-70AD2714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7F588-C33D-A477-F621-AFCF08CD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2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413D0-7D0E-9A5C-891A-C06AFB38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0C411-5388-6EEA-6C41-4D6B87030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0E3DA-4655-5F73-AB04-8CE109A64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E4B6A-4633-C751-9924-E64592BE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0FBD-888B-70E9-C589-E661D392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8334-F0DE-D689-A7AB-1FA7A141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3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A820F-F3A3-F9F8-C6E4-5DB6DBE1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AADE1-1E5D-9198-21E1-BBD94588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2EFF8-4DC1-92A5-4CFD-3B69AD7F2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36869-63DA-40B9-BA93-68BA7031376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3E106-DB8F-4128-BF4D-DE19D1966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BBE6-0F9C-F0E0-A026-EA00AD80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F4DA72-6E54-4C32-8A5F-E29574D04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atentimages.storage.googleapis.com/6d/2c/aa/4cc2272a05d0d9/US1399546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D2BF-2B74-8F18-B4AC-2040AAADD5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Clarence Ellis and Alta </a:t>
            </a:r>
            <a:r>
              <a:rPr lang="en-US" dirty="0" err="1"/>
              <a:t>Zipse</a:t>
            </a:r>
            <a:br>
              <a:rPr lang="en-US" dirty="0"/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1886-1979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BAD98-C7DE-6E21-36B6-F74F49223A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And their ancestors</a:t>
            </a:r>
          </a:p>
        </p:txBody>
      </p:sp>
    </p:spTree>
    <p:extLst>
      <p:ext uri="{BB962C8B-B14F-4D97-AF65-F5344CB8AC3E}">
        <p14:creationId xmlns:p14="http://schemas.microsoft.com/office/powerpoint/2010/main" val="9837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C36BC-8564-EFC9-1CA8-D11FBDAF4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5" b="236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FA00E-D37C-A717-095F-7D9ED930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Kennedy / Ellis Ford Dealership, Winslow, 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24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1903-93D7-6983-D83A-1FA4C62E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57052" cy="597668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1917</a:t>
            </a:r>
            <a:br>
              <a:rPr lang="en-US" dirty="0"/>
            </a:b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Back seat, far right:</a:t>
            </a:r>
            <a:br>
              <a:rPr lang="en-US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/>
              <a:t>Nettie (Lincoln) Ellis and Loduskey (Kennedy) Lincoln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B79C3-3A1B-FFEB-2FC0-FA1BBDAEC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252" y="0"/>
            <a:ext cx="8396748" cy="586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2A6C3-5693-7A49-D2BD-C69FE368CED9}"/>
              </a:ext>
            </a:extLst>
          </p:cNvPr>
          <p:cNvSpPr txBox="1"/>
          <p:nvPr/>
        </p:nvSpPr>
        <p:spPr>
          <a:xfrm>
            <a:off x="1343769" y="6176289"/>
            <a:ext cx="7983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Mother and grandmother of Clarence Ellis</a:t>
            </a:r>
          </a:p>
        </p:txBody>
      </p:sp>
    </p:spTree>
    <p:extLst>
      <p:ext uri="{BB962C8B-B14F-4D97-AF65-F5344CB8AC3E}">
        <p14:creationId xmlns:p14="http://schemas.microsoft.com/office/powerpoint/2010/main" val="322932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7DC31-09A4-1268-5746-E0C3A6022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66D5C-62DB-FB5C-4536-A84442ED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1955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siblings and spouses: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Edith (Sweeney)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Zipsie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Floyd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Zipsie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Alta Mae (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Ellis, Clarence Ellis, Grace (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Stewart, Homer Stewart, Mildred (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Dysslin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Zipsie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Wesley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Zipsie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Edith (Lied)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Benjamin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Zipse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8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4269-307A-91F8-2047-A653CC51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4667866" cy="2417404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accent2">
                    <a:lumMod val="50000"/>
                  </a:schemeClr>
                </a:solidFill>
              </a:rPr>
              <a:t>1960</a:t>
            </a:r>
            <a:br>
              <a:rPr lang="en-US" dirty="0"/>
            </a:br>
            <a:r>
              <a:rPr lang="en-US" dirty="0"/>
              <a:t>Walter VanRaden &amp; kids with Clarence &amp; Alta Ellis, Haldane, IL</a:t>
            </a:r>
          </a:p>
        </p:txBody>
      </p:sp>
      <p:pic>
        <p:nvPicPr>
          <p:cNvPr id="4" name="Picture 3" descr="A group of people sitting on a porch&#10;&#10;Description automatically generated">
            <a:extLst>
              <a:ext uri="{FF2B5EF4-FFF2-40B4-BE49-F238E27FC236}">
                <a16:creationId xmlns:a16="http://schemas.microsoft.com/office/drawing/2014/main" id="{048FF338-9DC7-869E-5C6A-B440B184B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14091" r="24585" b="11729"/>
          <a:stretch/>
        </p:blipFill>
        <p:spPr>
          <a:xfrm>
            <a:off x="5771535" y="-1133430"/>
            <a:ext cx="6420465" cy="7991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9E0BB-96D9-00F5-28AD-0418F3227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54518"/>
            <a:ext cx="5658930" cy="4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71B88-CFE6-7292-982C-0101BD0A6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2" b="1165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3EAB4-ECCD-1733-FE6B-ABC5BE88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994" y="176981"/>
            <a:ext cx="7393858" cy="40357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Clarence and Alta Ellis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38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AAB67-00FD-BD1C-F784-DFDF457F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66" r="-1" b="28840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7D428-9BA9-A7D9-094E-6E5DB153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Clarence’s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92</a:t>
            </a:r>
            <a:r>
              <a:rPr lang="en-US" sz="4000" baseline="30000" dirty="0">
                <a:solidFill>
                  <a:srgbClr val="FFFFFF"/>
                </a:solidFill>
              </a:rPr>
              <a:t>nd</a:t>
            </a:r>
            <a:r>
              <a:rPr lang="en-US" sz="4000" dirty="0">
                <a:solidFill>
                  <a:srgbClr val="FFFFFF"/>
                </a:solidFill>
              </a:rPr>
              <a:t> birthday, 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1978</a:t>
            </a:r>
          </a:p>
        </p:txBody>
      </p:sp>
    </p:spTree>
    <p:extLst>
      <p:ext uri="{BB962C8B-B14F-4D97-AF65-F5344CB8AC3E}">
        <p14:creationId xmlns:p14="http://schemas.microsoft.com/office/powerpoint/2010/main" val="16493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FAAB-F75F-2BF6-6AC4-CE74318E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67" y="365125"/>
            <a:ext cx="10797870" cy="1325563"/>
          </a:xfrm>
        </p:spPr>
        <p:txBody>
          <a:bodyPr/>
          <a:lstStyle/>
          <a:p>
            <a:r>
              <a:rPr lang="en-US" dirty="0"/>
              <a:t>Clarence Ellis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1886-1979,</a:t>
            </a:r>
            <a:r>
              <a:rPr lang="en-US" dirty="0"/>
              <a:t> Alta Ellis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1890-1965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7818E-8A55-464A-FCDF-F5B8F6CB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909" y="2028909"/>
            <a:ext cx="4829092" cy="4829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C412FD-1D95-FB6D-2913-54CB98436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28909"/>
            <a:ext cx="7204240" cy="482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8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8DB90-4E5C-B468-0D6B-6BC78BCB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Theodore F. Ellis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(father of Clarence)</a:t>
            </a:r>
            <a:br>
              <a:rPr lang="en-US" sz="5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1879, age 19</a:t>
            </a:r>
            <a:br>
              <a:rPr lang="en-US" sz="5400" dirty="0"/>
            </a:br>
            <a:r>
              <a:rPr lang="en-US" sz="5400" dirty="0"/>
              <a:t>Naperville College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C5246-05F9-F392-033A-1B2D302B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3C352F-8EE0-9D6B-56F1-61B54B4A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Nettie May Lincoln </a:t>
            </a:r>
            <a:br>
              <a:rPr lang="en-US" sz="5400" dirty="0"/>
            </a:b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(mother of Clarence Ellis) 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~1880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41288-C3A3-B941-1E49-5A6F1BE3E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F579A-E96E-6B95-8EEC-BE0AB662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1" b="23258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A5762C-9553-1567-7BA4-8F4D0BDA5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2" b="23491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C0C40-E5A9-A5E4-4502-15D99CCC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Nettie May Lincoln</a:t>
            </a:r>
          </a:p>
        </p:txBody>
      </p:sp>
    </p:spTree>
    <p:extLst>
      <p:ext uri="{BB962C8B-B14F-4D97-AF65-F5344CB8AC3E}">
        <p14:creationId xmlns:p14="http://schemas.microsoft.com/office/powerpoint/2010/main" val="10881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7BD6F-3C01-1063-27E3-BC9BC6FD1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624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0F6AD-9F85-A7D9-4327-874B480C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572259" cy="11744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Clarence, Theodore A., and Edgar Ellis, </a:t>
            </a:r>
            <a:r>
              <a:rPr lang="en-US" sz="28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1898</a:t>
            </a: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Clarence Ellis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~1890</a:t>
            </a:r>
            <a:endParaRPr lang="en-US" sz="2800" kern="12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44037-A7CE-9834-2288-5FD9BFBF0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5" r="1070" b="-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2756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00A17F-F2CB-6EE1-754C-D5431FC2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Poem from Theodore Ellis to </a:t>
            </a:r>
            <a:r>
              <a:rPr lang="en-US"/>
              <a:t>Nettie Lincoln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63CB8-79C1-9AD5-24A1-E4110B98DA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Miss Lincoln, </a:t>
            </a:r>
          </a:p>
          <a:p>
            <a:endParaRPr lang="en-US" dirty="0"/>
          </a:p>
          <a:p>
            <a:r>
              <a:rPr lang="en-US" dirty="0"/>
              <a:t>Say not welcome when I come, </a:t>
            </a:r>
          </a:p>
          <a:p>
            <a:r>
              <a:rPr lang="en-US" dirty="0"/>
              <a:t>Nor farewell tell me when I go, </a:t>
            </a:r>
          </a:p>
          <a:p>
            <a:r>
              <a:rPr lang="en-US" dirty="0"/>
              <a:t>For I come not when I come, </a:t>
            </a:r>
          </a:p>
          <a:p>
            <a:r>
              <a:rPr lang="en-US" dirty="0"/>
              <a:t>And I go not when I go. </a:t>
            </a:r>
          </a:p>
          <a:p>
            <a:r>
              <a:rPr lang="en-US" dirty="0"/>
              <a:t>I am always, ever with you, </a:t>
            </a:r>
          </a:p>
          <a:p>
            <a:r>
              <a:rPr lang="en-US" dirty="0"/>
              <a:t>Always will be as I pray, </a:t>
            </a:r>
          </a:p>
          <a:p>
            <a:r>
              <a:rPr lang="en-US" dirty="0"/>
              <a:t>I would never welcome give you, </a:t>
            </a:r>
          </a:p>
          <a:p>
            <a:r>
              <a:rPr lang="en-US" dirty="0"/>
              <a:t>And farewell would never say.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2D1EA7-8A8F-8B96-ACBC-F3F561313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54273" cy="435133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Home's not merely roof and room </a:t>
            </a:r>
          </a:p>
          <a:p>
            <a:r>
              <a:rPr lang="en-US" dirty="0"/>
              <a:t>It needs something to endear it </a:t>
            </a:r>
          </a:p>
          <a:p>
            <a:r>
              <a:rPr lang="en-US" dirty="0"/>
              <a:t>Home is where the heart can bloom </a:t>
            </a:r>
          </a:p>
          <a:p>
            <a:r>
              <a:rPr lang="en-US" dirty="0"/>
              <a:t>Where there's some kind voice to cheer it </a:t>
            </a:r>
          </a:p>
          <a:p>
            <a:r>
              <a:rPr lang="en-US" dirty="0"/>
              <a:t>What is home with none to meet us, </a:t>
            </a:r>
          </a:p>
          <a:p>
            <a:r>
              <a:rPr lang="en-US" dirty="0"/>
              <a:t>None to welcome, none to greet us? </a:t>
            </a:r>
          </a:p>
          <a:p>
            <a:r>
              <a:rPr lang="en-US" dirty="0"/>
              <a:t>Home is sweet, and only sweet</a:t>
            </a:r>
          </a:p>
          <a:p>
            <a:r>
              <a:rPr lang="en-US" dirty="0"/>
              <a:t>Where there's one we love to meet us. </a:t>
            </a:r>
          </a:p>
          <a:p>
            <a:endParaRPr lang="en-US" dirty="0"/>
          </a:p>
          <a:p>
            <a:r>
              <a:rPr lang="en-US" dirty="0"/>
              <a:t>Theodore F. Ellis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7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newspaper article&#10;&#10;Description automatically generated">
            <a:extLst>
              <a:ext uri="{FF2B5EF4-FFF2-40B4-BE49-F238E27FC236}">
                <a16:creationId xmlns:a16="http://schemas.microsoft.com/office/drawing/2014/main" id="{9C447B71-7ED5-43B7-3B80-365AA7D21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" r="2" b="14173"/>
          <a:stretch/>
        </p:blipFill>
        <p:spPr>
          <a:xfrm>
            <a:off x="6082727" y="0"/>
            <a:ext cx="8081885" cy="685800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62C8C-87AD-3C07-5452-0D5837FF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2668342" cy="37812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1884</a:t>
            </a:r>
            <a:br>
              <a:rPr lang="en-US" sz="4800" dirty="0"/>
            </a:br>
            <a:r>
              <a:rPr lang="en-US" sz="4800" dirty="0"/>
              <a:t>Theodore Ellis 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marries</a:t>
            </a:r>
            <a:r>
              <a:rPr lang="en-US" sz="4800" dirty="0"/>
              <a:t> Nettie Lincoln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B65DA-0CF3-7D54-7EF2-CC7104BE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04" y="0"/>
            <a:ext cx="498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9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BF44-0167-FEE6-711E-D9532861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10159" cy="60848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1909</a:t>
            </a:r>
            <a:br>
              <a:rPr lang="en-US" dirty="0"/>
            </a:br>
            <a:r>
              <a:rPr lang="en-US" dirty="0"/>
              <a:t>Theodore Ellis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presides over </a:t>
            </a:r>
            <a:r>
              <a:rPr lang="en-US" dirty="0"/>
              <a:t>Farmer’s Institute</a:t>
            </a:r>
            <a:br>
              <a:rPr lang="en-US" dirty="0"/>
            </a:br>
            <a:r>
              <a:rPr lang="en-US" dirty="0"/>
              <a:t>Freeport, IL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D2FEE-A1DF-30B8-05B9-BDB2678D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134" y="0"/>
            <a:ext cx="58258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DA47-0991-6175-CFA2-88F9D29C2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359" y="0"/>
            <a:ext cx="271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53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D907B-B310-F9C9-11F0-7F48E2BF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0040"/>
            <a:ext cx="6692827" cy="29504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1919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Theodore was first to </a:t>
            </a:r>
            <a:r>
              <a:rPr lang="en-US" sz="5400" dirty="0"/>
              <a:t>join the IL </a:t>
            </a:r>
            <a:r>
              <a:rPr lang="en-US" sz="5400" dirty="0" err="1"/>
              <a:t>Agr</a:t>
            </a:r>
            <a:r>
              <a:rPr lang="en-US" sz="5400" dirty="0"/>
              <a:t>. Assoc. (Farm Bureau)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newspaper with a group of people&#10;&#10;Description automatically generated">
            <a:extLst>
              <a:ext uri="{FF2B5EF4-FFF2-40B4-BE49-F238E27FC236}">
                <a16:creationId xmlns:a16="http://schemas.microsoft.com/office/drawing/2014/main" id="{51B2C61C-5929-6E34-3050-18C5CEA3A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44" y="370210"/>
            <a:ext cx="4087368" cy="5881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53BFC-2D8B-DA43-095B-A1A1C998F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270485"/>
            <a:ext cx="6008201" cy="35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4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21EEC-8EF3-3CBD-3953-D0FA9AE5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29503" cy="6163494"/>
          </a:xfrm>
        </p:spPr>
        <p:txBody>
          <a:bodyPr/>
          <a:lstStyle/>
          <a:p>
            <a:r>
              <a:rPr lang="en-US" dirty="0"/>
              <a:t>Theodore</a:t>
            </a:r>
            <a:br>
              <a:rPr lang="en-US" dirty="0"/>
            </a:br>
            <a:r>
              <a:rPr lang="en-US" dirty="0"/>
              <a:t>Ellis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with</a:t>
            </a:r>
            <a:br>
              <a:rPr lang="en-US" dirty="0"/>
            </a:br>
            <a:r>
              <a:rPr lang="en-US" dirty="0"/>
              <a:t>Clarence,</a:t>
            </a:r>
            <a:br>
              <a:rPr lang="en-US" dirty="0"/>
            </a:br>
            <a:r>
              <a:rPr lang="en-US" dirty="0"/>
              <a:t>Robert, &amp;</a:t>
            </a:r>
            <a:br>
              <a:rPr lang="en-US" dirty="0"/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baby</a:t>
            </a:r>
            <a:r>
              <a:rPr lang="en-US" dirty="0"/>
              <a:t> Rick 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</a:rPr>
              <a:t>(4-generation photo, 1948)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61AA9-FC84-3A47-D7FB-DFD0175A7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703" y="-12290"/>
            <a:ext cx="352276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1CCD8-4776-4F57-F06A-DCE49A56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79" y="0"/>
            <a:ext cx="4843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5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D89D3-3413-24CF-29A8-4B597827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solidFill>
                  <a:schemeClr val="accent2">
                    <a:lumMod val="50000"/>
                  </a:schemeClr>
                </a:solidFill>
              </a:rPr>
              <a:t>4-generation photo, 1917:</a:t>
            </a:r>
            <a:br>
              <a:rPr lang="en-US" sz="4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200" i="1" dirty="0">
                <a:solidFill>
                  <a:schemeClr val="accent2">
                    <a:lumMod val="50000"/>
                  </a:schemeClr>
                </a:solidFill>
              </a:rPr>
              <a:t>baby</a:t>
            </a:r>
            <a:r>
              <a:rPr lang="en-US" sz="4200" dirty="0"/>
              <a:t> Leroy Ellis</a:t>
            </a:r>
            <a:br>
              <a:rPr lang="en-US" sz="4200" dirty="0"/>
            </a:br>
            <a:r>
              <a:rPr lang="en-US" sz="4200" i="1" dirty="0">
                <a:solidFill>
                  <a:schemeClr val="accent2">
                    <a:lumMod val="50000"/>
                  </a:schemeClr>
                </a:solidFill>
              </a:rPr>
              <a:t>father</a:t>
            </a:r>
            <a:r>
              <a:rPr lang="en-US" sz="4200" dirty="0"/>
              <a:t> Clarence Ellis</a:t>
            </a:r>
            <a:br>
              <a:rPr lang="en-US" sz="4200" dirty="0"/>
            </a:br>
            <a:r>
              <a:rPr lang="en-US" sz="4200" i="1" dirty="0">
                <a:solidFill>
                  <a:schemeClr val="accent2">
                    <a:lumMod val="50000"/>
                  </a:schemeClr>
                </a:solidFill>
              </a:rPr>
              <a:t>grandma</a:t>
            </a:r>
            <a:r>
              <a:rPr lang="en-US" sz="4200" dirty="0"/>
              <a:t> Nettie Ellis</a:t>
            </a:r>
            <a:br>
              <a:rPr lang="en-US" sz="4200" dirty="0"/>
            </a:br>
            <a:r>
              <a:rPr lang="en-US" sz="4200" i="1" dirty="0">
                <a:solidFill>
                  <a:schemeClr val="accent2">
                    <a:lumMod val="50000"/>
                  </a:schemeClr>
                </a:solidFill>
              </a:rPr>
              <a:t>great-grandma</a:t>
            </a:r>
            <a:r>
              <a:rPr lang="en-US" sz="4200" dirty="0"/>
              <a:t> Loduskey Lincoln</a:t>
            </a:r>
            <a:endParaRPr lang="en-US" sz="4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E2B61-922A-22A6-6710-48B9DD074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" r="16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C76885-3010-0FBB-E37B-5275B7BF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1915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Foot and mouth disease outbreak on Ellis farm, Winslow, 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0DFF1-EC9E-92AA-A301-6B0CA95CC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084" y="3600"/>
            <a:ext cx="3156155" cy="68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23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89255-F9B3-9BE3-D3A3-DCB721F8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88" y="1844675"/>
            <a:ext cx="7234238" cy="4449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44ECE-532F-29C9-08FC-F1292582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1844675"/>
            <a:ext cx="2974975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8A0D2-2BC8-C6B2-2B69-C17BF12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3300" dirty="0"/>
              <a:t>Theodore F. Ellis: </a:t>
            </a:r>
            <a:r>
              <a:rPr lang="en-US" sz="3300" dirty="0">
                <a:solidFill>
                  <a:schemeClr val="accent2">
                    <a:lumMod val="50000"/>
                  </a:schemeClr>
                </a:solidFill>
              </a:rPr>
              <a:t>~1918 </a:t>
            </a:r>
            <a:r>
              <a:rPr lang="en-US" sz="3300" dirty="0"/>
              <a:t>political advertisement,</a:t>
            </a:r>
            <a:br>
              <a:rPr lang="en-US" sz="3300" dirty="0"/>
            </a:br>
            <a:r>
              <a:rPr lang="en-US" sz="3300" dirty="0">
                <a:solidFill>
                  <a:schemeClr val="accent2">
                    <a:lumMod val="50000"/>
                  </a:schemeClr>
                </a:solidFill>
              </a:rPr>
              <a:t>1921</a:t>
            </a:r>
            <a:r>
              <a:rPr lang="en-US" sz="3300" dirty="0"/>
              <a:t> patented new design for concrete stave silos</a:t>
            </a:r>
            <a:br>
              <a:rPr lang="en-US" sz="3300" dirty="0"/>
            </a:br>
            <a:r>
              <a:rPr lang="en-US" sz="2200" dirty="0">
                <a:hlinkClick r:id="rId4"/>
              </a:rPr>
              <a:t>https://patentimages.storage.googleapis.com/6d/2c/aa/4cc2272a05d0d9/US1399546.pdf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6743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EA3D-573F-C4A3-EAEB-905C206D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65664" cy="5022952"/>
          </a:xfrm>
        </p:spPr>
        <p:txBody>
          <a:bodyPr>
            <a:normAutofit/>
          </a:bodyPr>
          <a:lstStyle/>
          <a:p>
            <a:r>
              <a:rPr lang="en-US" dirty="0"/>
              <a:t>Theodore Ellis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(seated) </a:t>
            </a:r>
            <a:r>
              <a:rPr lang="en-US" dirty="0"/>
              <a:t>and children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Clarence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(on right)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7EA32-844E-8568-CA07-63D217EA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64" y="0"/>
            <a:ext cx="898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BFFB-CB22-7711-6656-ECEC53FE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1264" cy="5717623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Obituaries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1860-1949</a:t>
            </a:r>
            <a:br>
              <a:rPr lang="en-US" dirty="0"/>
            </a:br>
            <a:r>
              <a:rPr lang="en-US" dirty="0"/>
              <a:t>Theodore Ellis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1865-1925</a:t>
            </a:r>
            <a:br>
              <a:rPr lang="en-US" dirty="0"/>
            </a:br>
            <a:r>
              <a:rPr lang="en-US" dirty="0"/>
              <a:t>Nettie Ellis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A8DE8-1AA5-8C93-A267-879A48D3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93" y="0"/>
            <a:ext cx="327581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7F774-CB67-F5DE-AB78-799832F3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409" y="0"/>
            <a:ext cx="1615410" cy="68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6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760E8-90C6-E38E-9D61-25357D19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3CA4F-9C27-F936-37E6-5596B8ED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Left to Right: 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Alta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Zipse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with sibs Marshall, Grace, Ben, Wesley - </a:t>
            </a:r>
            <a:r>
              <a:rPr lang="en-US" sz="3100" dirty="0">
                <a:solidFill>
                  <a:schemeClr val="accent2">
                    <a:lumMod val="50000"/>
                  </a:schemeClr>
                </a:solidFill>
              </a:rPr>
              <a:t>1898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204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257E5-5A82-EDDF-921A-69CE56378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accent2">
                    <a:lumMod val="50000"/>
                  </a:schemeClr>
                </a:solidFill>
              </a:rPr>
              <a:t>1869-1944</a:t>
            </a:r>
            <a:r>
              <a:rPr lang="en-US" sz="5000" dirty="0"/>
              <a:t> John H. </a:t>
            </a:r>
            <a:r>
              <a:rPr lang="en-US" sz="5000" dirty="0" err="1"/>
              <a:t>Zipse</a:t>
            </a:r>
            <a:r>
              <a:rPr lang="en-US" sz="5000" dirty="0"/>
              <a:t>, </a:t>
            </a:r>
            <a:r>
              <a:rPr lang="en-US" sz="5000" dirty="0">
                <a:solidFill>
                  <a:schemeClr val="accent4">
                    <a:lumMod val="75000"/>
                  </a:schemeClr>
                </a:solidFill>
              </a:rPr>
              <a:t>father of </a:t>
            </a:r>
            <a:r>
              <a:rPr lang="en-US" sz="5000" dirty="0"/>
              <a:t>Alta </a:t>
            </a:r>
            <a:r>
              <a:rPr lang="en-US" sz="5000" dirty="0" err="1"/>
              <a:t>Zipse</a:t>
            </a:r>
            <a:r>
              <a:rPr lang="en-US" sz="5000" dirty="0"/>
              <a:t> Ellis 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newspaper article&#10;&#10;Description automatically generated">
            <a:extLst>
              <a:ext uri="{FF2B5EF4-FFF2-40B4-BE49-F238E27FC236}">
                <a16:creationId xmlns:a16="http://schemas.microsoft.com/office/drawing/2014/main" id="{85BA59E5-220C-10D1-1CF7-DC49E66F7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5961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C5B5-9DF2-D8B7-506C-8AF4F905E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" r="5579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9D2ED-612B-22C2-670E-43A0A7DC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03" y="771278"/>
            <a:ext cx="3339547" cy="493187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Jonathan Lincoln Jr.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1827-1877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Loduskey (Kennedy)  Lincoln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1832-1921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2">
                    <a:lumMod val="25000"/>
                    <a:lumOff val="75000"/>
                  </a:schemeClr>
                </a:solidFill>
                <a:latin typeface="+mj-lt"/>
                <a:ea typeface="+mj-ea"/>
                <a:cs typeface="+mj-cs"/>
              </a:rPr>
              <a:t>Parents of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Nettie Lincoln Ellis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FC410-7FDD-893F-C5D3-FC4DB866D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9" b="-3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8645-56B4-9781-D5AD-6D19FC69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9C9CD-B2A5-7098-34D6-240CE025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75" y="0"/>
            <a:ext cx="412089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260FF-E5C5-EBE4-EC59-95CE6561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448" y="0"/>
            <a:ext cx="402481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4CD19-D62F-8942-4B7B-79022DEA2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32" y="0"/>
            <a:ext cx="41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02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BC3E-A4C1-7B87-7B97-2A2BA8C5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16168" cy="1925791"/>
          </a:xfrm>
        </p:spPr>
        <p:txBody>
          <a:bodyPr>
            <a:normAutofit/>
          </a:bodyPr>
          <a:lstStyle/>
          <a:p>
            <a:r>
              <a:rPr lang="en-US" dirty="0"/>
              <a:t>Loduskey (Kennedy)  Lincoln (Crandall)</a:t>
            </a:r>
            <a:br>
              <a:rPr lang="en-US" dirty="0"/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1832-1921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0C2D2-9F47-69BE-0F69-4C456108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6B21C-E8A6-BB0E-54C7-2CCC5997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78" y="2146852"/>
            <a:ext cx="3399589" cy="471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44024C36-0322-BC75-B4CA-400494A29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" r="14475" b="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2AFA5-6FBA-7E17-2304-C5D8E092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84175"/>
            <a:ext cx="3052293" cy="3897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</a:rPr>
              <a:t>Zipse</a:t>
            </a:r>
            <a:r>
              <a:rPr lang="en-US" sz="4000" dirty="0">
                <a:solidFill>
                  <a:srgbClr val="FFFFFF"/>
                </a:solidFill>
              </a:rPr>
              <a:t> sibling band, 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~1910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Marshall, Alta, Ben, Wesley</a:t>
            </a:r>
          </a:p>
        </p:txBody>
      </p:sp>
    </p:spTree>
    <p:extLst>
      <p:ext uri="{BB962C8B-B14F-4D97-AF65-F5344CB8AC3E}">
        <p14:creationId xmlns:p14="http://schemas.microsoft.com/office/powerpoint/2010/main" val="37201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ED288-BCC0-C698-5134-D77C7C412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0" b="115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A955D-AC9D-2484-EBE9-FEB216DA2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1913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Clarence in his first car: a Model T Ford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0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in wedding attire&#10;&#10;Description automatically generated">
            <a:extLst>
              <a:ext uri="{FF2B5EF4-FFF2-40B4-BE49-F238E27FC236}">
                <a16:creationId xmlns:a16="http://schemas.microsoft.com/office/drawing/2014/main" id="{ED3AC3AB-4D06-A5E8-3376-E5035865F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4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15BB9-CE3E-1EA7-BFF9-61274FF6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kern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1915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Clarence Ellis and Alta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Zipse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wedding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8CCCB-3997-8EF8-FB4C-00FDE636F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" r="8712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6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1EFE8-95B0-93F8-6457-CEB62225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3"/>
            <a:ext cx="3785513" cy="270033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accent2">
                    <a:lumMod val="50000"/>
                  </a:schemeClr>
                </a:solidFill>
              </a:rPr>
              <a:t>1933</a:t>
            </a:r>
            <a:br>
              <a:rPr lang="en-US" sz="5200" dirty="0"/>
            </a:br>
            <a:r>
              <a:rPr lang="en-US" sz="5200" dirty="0"/>
              <a:t>Clarence and Alta Ellis</a:t>
            </a:r>
          </a:p>
        </p:txBody>
      </p:sp>
      <p:pic>
        <p:nvPicPr>
          <p:cNvPr id="4" name="Picture 3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77A43E4C-519C-E485-055C-EA1E71AD4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6505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0979C-4511-EA1C-D335-318086C3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1925</a:t>
            </a:r>
            <a:r>
              <a:rPr lang="en-US" sz="3300" dirty="0">
                <a:solidFill>
                  <a:srgbClr val="FFFFFF"/>
                </a:solidFill>
              </a:rPr>
              <a:t> Clarence sold Dodge cars </a:t>
            </a:r>
            <a:r>
              <a:rPr lang="en-US" sz="3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(ad in Lena Star paper)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41A71-935F-FAD9-D455-4C4D45AA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27" y="772559"/>
            <a:ext cx="7855873" cy="53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1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C35A-2A93-D832-FDD5-ED062C2F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2241310" cy="478697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1936</a:t>
            </a:r>
            <a:br>
              <a:rPr lang="en-US" dirty="0"/>
            </a:br>
            <a:r>
              <a:rPr lang="en-US" dirty="0"/>
              <a:t>Clarence sold Ford cars and tractors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DA33A-467E-836E-F00B-121CA106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10" y="0"/>
            <a:ext cx="3948545" cy="6858000"/>
          </a:xfrm>
          <a:prstGeom prst="rect">
            <a:avLst/>
          </a:prstGeom>
        </p:spPr>
      </p:pic>
      <p:pic>
        <p:nvPicPr>
          <p:cNvPr id="5" name="Picture 4" descr="A close-up of a receipt&#10;&#10;Description automatically generated">
            <a:extLst>
              <a:ext uri="{FF2B5EF4-FFF2-40B4-BE49-F238E27FC236}">
                <a16:creationId xmlns:a16="http://schemas.microsoft.com/office/drawing/2014/main" id="{C412CF66-B927-E459-D880-D6090701B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18" y="0"/>
            <a:ext cx="5053781" cy="3742957"/>
          </a:xfrm>
          <a:prstGeom prst="rect">
            <a:avLst/>
          </a:prstGeom>
        </p:spPr>
      </p:pic>
      <p:pic>
        <p:nvPicPr>
          <p:cNvPr id="9" name="Picture 8" descr="A close-up of a car company&#10;&#10;Description automatically generated">
            <a:extLst>
              <a:ext uri="{FF2B5EF4-FFF2-40B4-BE49-F238E27FC236}">
                <a16:creationId xmlns:a16="http://schemas.microsoft.com/office/drawing/2014/main" id="{92712828-0AE0-E34B-C544-93CC32233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17" y="4078420"/>
            <a:ext cx="5053782" cy="27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63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7297</TotalTime>
  <Words>591</Words>
  <Application>Microsoft Office PowerPoint</Application>
  <PresentationFormat>Widescreen</PresentationFormat>
  <Paragraphs>55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Office Theme</vt:lpstr>
      <vt:lpstr>Clarence Ellis and Alta Zipse 1886-1979</vt:lpstr>
      <vt:lpstr>Clarence, Theodore A., and Edgar Ellis, 1898  Clarence Ellis ~1890</vt:lpstr>
      <vt:lpstr>Left to Right: Alta Zipse with sibs Marshall, Grace, Ben, Wesley - 1898</vt:lpstr>
      <vt:lpstr>Zipse sibling band, ~1910  Marshall, Alta, Ben, Wesley</vt:lpstr>
      <vt:lpstr>1913 Clarence in his first car: a Model T Ford</vt:lpstr>
      <vt:lpstr>1915 Clarence Ellis and Alta Zipse wedding</vt:lpstr>
      <vt:lpstr>1933 Clarence and Alta Ellis</vt:lpstr>
      <vt:lpstr>1925 Clarence sold Dodge cars (ad in Lena Star paper)</vt:lpstr>
      <vt:lpstr>1936 Clarence sold Ford cars and tractors</vt:lpstr>
      <vt:lpstr>Kennedy / Ellis Ford Dealership, Winslow, IL</vt:lpstr>
      <vt:lpstr>1917 Back seat, far right: Nettie (Lincoln) Ellis and Loduskey (Kennedy) Lincoln</vt:lpstr>
      <vt:lpstr>1955 Zipse siblings and spouses: Edith (Sweeney) Zipsie, Floyd Zipsie, Alta Mae (Zipse) Ellis, Clarence Ellis, Grace (Zipse) Stewart, Homer Stewart, Mildred (Dysslin) Zipsie, Wesley Zipsie, Edith (Lied) Zipse, Benjamin Zipse</vt:lpstr>
      <vt:lpstr>1960 Walter VanRaden &amp; kids with Clarence &amp; Alta Ellis, Haldane, IL</vt:lpstr>
      <vt:lpstr>Clarence and Alta Ellis</vt:lpstr>
      <vt:lpstr>Clarence’s 92nd birthday, 1978</vt:lpstr>
      <vt:lpstr>Clarence Ellis 1886-1979, Alta Ellis 1890-1965</vt:lpstr>
      <vt:lpstr>Theodore F. Ellis (father of Clarence) 1879, age 19 Naperville College</vt:lpstr>
      <vt:lpstr>Nettie May Lincoln  (mother of Clarence Ellis) ~1880</vt:lpstr>
      <vt:lpstr>Nettie May Lincoln</vt:lpstr>
      <vt:lpstr>Poem from Theodore Ellis to Nettie Lincoln</vt:lpstr>
      <vt:lpstr>1884 Theodore Ellis marries Nettie Lincoln</vt:lpstr>
      <vt:lpstr>1909 Theodore Ellis presides over Farmer’s Institute Freeport, IL </vt:lpstr>
      <vt:lpstr>1919  Theodore was first to join the IL Agr. Assoc. (Farm Bureau) </vt:lpstr>
      <vt:lpstr>Theodore Ellis with Clarence, Robert, &amp; baby Rick (4-generation photo, 1948)</vt:lpstr>
      <vt:lpstr>4-generation photo, 1917: baby Leroy Ellis father Clarence Ellis grandma Nettie Ellis great-grandma Loduskey Lincoln</vt:lpstr>
      <vt:lpstr>1915 Foot and mouth disease outbreak on Ellis farm, Winslow, IL</vt:lpstr>
      <vt:lpstr>Theodore F. Ellis: ~1918 political advertisement, 1921 patented new design for concrete stave silos https://patentimages.storage.googleapis.com/6d/2c/aa/4cc2272a05d0d9/US1399546.pdf</vt:lpstr>
      <vt:lpstr>Theodore Ellis (seated) and children  Clarence (on right)</vt:lpstr>
      <vt:lpstr> Obituaries  1860-1949 Theodore Ellis  1865-1925 Nettie Ellis</vt:lpstr>
      <vt:lpstr>1869-1944 John H. Zipse, father of Alta Zipse Ellis </vt:lpstr>
      <vt:lpstr>Jonathan Lincoln Jr. 1827-1877  Loduskey (Kennedy)  Lincoln 1832-1921  Parents of  Nettie Lincoln Ellis</vt:lpstr>
      <vt:lpstr>PowerPoint Presentation</vt:lpstr>
      <vt:lpstr>Loduskey (Kennedy)  Lincoln (Crandall) 1832-1921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Walter and Katie VanRaden</dc:title>
  <dc:creator>Vanraden, Paul - REE-ARS</dc:creator>
  <cp:lastModifiedBy>Vanraden, Paul - REE-ARS</cp:lastModifiedBy>
  <cp:revision>2</cp:revision>
  <dcterms:created xsi:type="dcterms:W3CDTF">2023-12-28T22:15:35Z</dcterms:created>
  <dcterms:modified xsi:type="dcterms:W3CDTF">2024-03-10T20:27:59Z</dcterms:modified>
</cp:coreProperties>
</file>