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00" r:id="rId4"/>
    <p:sldId id="308" r:id="rId5"/>
    <p:sldId id="291" r:id="rId6"/>
    <p:sldId id="296" r:id="rId7"/>
    <p:sldId id="298" r:id="rId8"/>
    <p:sldId id="295" r:id="rId9"/>
    <p:sldId id="297" r:id="rId10"/>
    <p:sldId id="293" r:id="rId11"/>
    <p:sldId id="294" r:id="rId12"/>
    <p:sldId id="292" r:id="rId13"/>
    <p:sldId id="303" r:id="rId14"/>
    <p:sldId id="309" r:id="rId15"/>
    <p:sldId id="310" r:id="rId16"/>
    <p:sldId id="261" r:id="rId17"/>
    <p:sldId id="311" r:id="rId18"/>
    <p:sldId id="277" r:id="rId19"/>
    <p:sldId id="305" r:id="rId20"/>
    <p:sldId id="276" r:id="rId21"/>
    <p:sldId id="278" r:id="rId22"/>
    <p:sldId id="279" r:id="rId23"/>
    <p:sldId id="306" r:id="rId24"/>
    <p:sldId id="307" r:id="rId25"/>
    <p:sldId id="273" r:id="rId26"/>
    <p:sldId id="280" r:id="rId27"/>
    <p:sldId id="299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E38224-C232-4FCC-B72D-4AE52606C151}" v="11" dt="2025-09-13T19:12:20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37BFAF15-125C-4682-A3F9-5F72C4AC26BD}"/>
    <pc:docChg chg="custSel addSld modSld">
      <pc:chgData name="Paul VanRaden" userId="f3fe332e41dceae1" providerId="LiveId" clId="{37BFAF15-125C-4682-A3F9-5F72C4AC26BD}" dt="2025-06-30T20:13:55.549" v="177" actId="20577"/>
      <pc:docMkLst>
        <pc:docMk/>
      </pc:docMkLst>
      <pc:sldChg chg="addSp delSp modSp new mod setBg addAnim">
        <pc:chgData name="Paul VanRaden" userId="f3fe332e41dceae1" providerId="LiveId" clId="{37BFAF15-125C-4682-A3F9-5F72C4AC26BD}" dt="2025-06-30T20:08:44.221" v="167" actId="26606"/>
        <pc:sldMkLst>
          <pc:docMk/>
          <pc:sldMk cId="2406577387" sldId="302"/>
        </pc:sldMkLst>
      </pc:sldChg>
      <pc:sldChg chg="addSp modSp new mod setBg">
        <pc:chgData name="Paul VanRaden" userId="f3fe332e41dceae1" providerId="LiveId" clId="{37BFAF15-125C-4682-A3F9-5F72C4AC26BD}" dt="2025-06-30T19:58:57.103" v="91" actId="20577"/>
        <pc:sldMkLst>
          <pc:docMk/>
          <pc:sldMk cId="1160257244" sldId="303"/>
        </pc:sldMkLst>
        <pc:spChg chg="mod">
          <ac:chgData name="Paul VanRaden" userId="f3fe332e41dceae1" providerId="LiveId" clId="{37BFAF15-125C-4682-A3F9-5F72C4AC26BD}" dt="2025-06-30T19:58:57.103" v="91" actId="20577"/>
          <ac:spMkLst>
            <pc:docMk/>
            <pc:sldMk cId="1160257244" sldId="303"/>
            <ac:spMk id="2" creationId="{872FA306-6381-FEA3-F352-F595B649411F}"/>
          </ac:spMkLst>
        </pc:spChg>
        <pc:spChg chg="add">
          <ac:chgData name="Paul VanRaden" userId="f3fe332e41dceae1" providerId="LiveId" clId="{37BFAF15-125C-4682-A3F9-5F72C4AC26BD}" dt="2025-06-30T19:58:15.089" v="63" actId="26606"/>
          <ac:spMkLst>
            <pc:docMk/>
            <pc:sldMk cId="1160257244" sldId="303"/>
            <ac:spMk id="9" creationId="{2151139A-886F-4B97-8815-729AD3831BBD}"/>
          </ac:spMkLst>
        </pc:spChg>
        <pc:spChg chg="add">
          <ac:chgData name="Paul VanRaden" userId="f3fe332e41dceae1" providerId="LiveId" clId="{37BFAF15-125C-4682-A3F9-5F72C4AC26BD}" dt="2025-06-30T19:58:15.089" v="63" actId="26606"/>
          <ac:spMkLst>
            <pc:docMk/>
            <pc:sldMk cId="1160257244" sldId="303"/>
            <ac:spMk id="11" creationId="{5428AC11-BFDF-42EF-80FF-717BBF909067}"/>
          </ac:spMkLst>
        </pc:spChg>
        <pc:spChg chg="add">
          <ac:chgData name="Paul VanRaden" userId="f3fe332e41dceae1" providerId="LiveId" clId="{37BFAF15-125C-4682-A3F9-5F72C4AC26BD}" dt="2025-06-30T19:58:15.089" v="63" actId="26606"/>
          <ac:spMkLst>
            <pc:docMk/>
            <pc:sldMk cId="1160257244" sldId="303"/>
            <ac:spMk id="13" creationId="{2CC56AF6-38E4-490B-8E2B-1A1037B4EDD4}"/>
          </ac:spMkLst>
        </pc:spChg>
        <pc:spChg chg="add">
          <ac:chgData name="Paul VanRaden" userId="f3fe332e41dceae1" providerId="LiveId" clId="{37BFAF15-125C-4682-A3F9-5F72C4AC26BD}" dt="2025-06-30T19:58:15.089" v="63" actId="26606"/>
          <ac:spMkLst>
            <pc:docMk/>
            <pc:sldMk cId="1160257244" sldId="303"/>
            <ac:spMk id="15" creationId="{32FD26B0-16CE-4AD4-9CE4-A63EBF330831}"/>
          </ac:spMkLst>
        </pc:spChg>
        <pc:picChg chg="add mod">
          <ac:chgData name="Paul VanRaden" userId="f3fe332e41dceae1" providerId="LiveId" clId="{37BFAF15-125C-4682-A3F9-5F72C4AC26BD}" dt="2025-06-30T19:58:15.089" v="63" actId="26606"/>
          <ac:picMkLst>
            <pc:docMk/>
            <pc:sldMk cId="1160257244" sldId="303"/>
            <ac:picMk id="3" creationId="{EE7C36E3-E1DF-D265-7D06-EB3DC98AD34F}"/>
          </ac:picMkLst>
        </pc:picChg>
        <pc:picChg chg="add mod ord">
          <ac:chgData name="Paul VanRaden" userId="f3fe332e41dceae1" providerId="LiveId" clId="{37BFAF15-125C-4682-A3F9-5F72C4AC26BD}" dt="2025-06-30T19:58:15.089" v="63" actId="26606"/>
          <ac:picMkLst>
            <pc:docMk/>
            <pc:sldMk cId="1160257244" sldId="303"/>
            <ac:picMk id="4" creationId="{6E94ECC7-0FDE-0293-4AD9-678163C36298}"/>
          </ac:picMkLst>
        </pc:picChg>
      </pc:sldChg>
      <pc:sldChg chg="addSp modSp new mod setBg">
        <pc:chgData name="Paul VanRaden" userId="f3fe332e41dceae1" providerId="LiveId" clId="{37BFAF15-125C-4682-A3F9-5F72C4AC26BD}" dt="2025-06-30T20:13:55.549" v="177" actId="20577"/>
        <pc:sldMkLst>
          <pc:docMk/>
          <pc:sldMk cId="2757626877" sldId="304"/>
        </pc:sldMkLst>
      </pc:sldChg>
    </pc:docChg>
  </pc:docChgLst>
  <pc:docChgLst>
    <pc:chgData name="Paul VanRaden" userId="f3fe332e41dceae1" providerId="LiveId" clId="{ECFA0CFA-81F4-479D-A8C7-636FF67214F6}"/>
    <pc:docChg chg="custSel addSld modSld">
      <pc:chgData name="Paul VanRaden" userId="f3fe332e41dceae1" providerId="LiveId" clId="{ECFA0CFA-81F4-479D-A8C7-636FF67214F6}" dt="2025-05-22T15:58:40.504" v="141" actId="255"/>
      <pc:docMkLst>
        <pc:docMk/>
      </pc:docMkLst>
      <pc:sldChg chg="modSp">
        <pc:chgData name="Paul VanRaden" userId="f3fe332e41dceae1" providerId="LiveId" clId="{ECFA0CFA-81F4-479D-A8C7-636FF67214F6}" dt="2025-05-22T15:58:40.504" v="141" actId="255"/>
        <pc:sldMkLst>
          <pc:docMk/>
          <pc:sldMk cId="2350694158" sldId="257"/>
        </pc:sldMkLst>
      </pc:sldChg>
      <pc:sldChg chg="add">
        <pc:chgData name="Paul VanRaden" userId="f3fe332e41dceae1" providerId="LiveId" clId="{ECFA0CFA-81F4-479D-A8C7-636FF67214F6}" dt="2025-05-22T15:01:03.629" v="26"/>
        <pc:sldMkLst>
          <pc:docMk/>
          <pc:sldMk cId="2015123607" sldId="273"/>
        </pc:sldMkLst>
      </pc:sldChg>
      <pc:sldChg chg="add">
        <pc:chgData name="Paul VanRaden" userId="f3fe332e41dceae1" providerId="LiveId" clId="{ECFA0CFA-81F4-479D-A8C7-636FF67214F6}" dt="2025-05-22T14:59:03.387" v="23"/>
        <pc:sldMkLst>
          <pc:docMk/>
          <pc:sldMk cId="561699945" sldId="276"/>
        </pc:sldMkLst>
      </pc:sldChg>
      <pc:sldChg chg="add">
        <pc:chgData name="Paul VanRaden" userId="f3fe332e41dceae1" providerId="LiveId" clId="{ECFA0CFA-81F4-479D-A8C7-636FF67214F6}" dt="2025-05-22T14:58:27.265" v="22"/>
        <pc:sldMkLst>
          <pc:docMk/>
          <pc:sldMk cId="511537817" sldId="277"/>
        </pc:sldMkLst>
      </pc:sldChg>
      <pc:sldChg chg="add">
        <pc:chgData name="Paul VanRaden" userId="f3fe332e41dceae1" providerId="LiveId" clId="{ECFA0CFA-81F4-479D-A8C7-636FF67214F6}" dt="2025-05-22T14:59:36.197" v="24"/>
        <pc:sldMkLst>
          <pc:docMk/>
          <pc:sldMk cId="2827681487" sldId="278"/>
        </pc:sldMkLst>
      </pc:sldChg>
      <pc:sldChg chg="add">
        <pc:chgData name="Paul VanRaden" userId="f3fe332e41dceae1" providerId="LiveId" clId="{ECFA0CFA-81F4-479D-A8C7-636FF67214F6}" dt="2025-05-22T15:00:09.837" v="25"/>
        <pc:sldMkLst>
          <pc:docMk/>
          <pc:sldMk cId="660904933" sldId="279"/>
        </pc:sldMkLst>
      </pc:sldChg>
      <pc:sldChg chg="add">
        <pc:chgData name="Paul VanRaden" userId="f3fe332e41dceae1" providerId="LiveId" clId="{ECFA0CFA-81F4-479D-A8C7-636FF67214F6}" dt="2025-05-22T15:01:46.639" v="27"/>
        <pc:sldMkLst>
          <pc:docMk/>
          <pc:sldMk cId="1927259839" sldId="280"/>
        </pc:sldMkLst>
      </pc:sldChg>
      <pc:sldChg chg="modSp add mod">
        <pc:chgData name="Paul VanRaden" userId="f3fe332e41dceae1" providerId="LiveId" clId="{ECFA0CFA-81F4-479D-A8C7-636FF67214F6}" dt="2025-05-22T14:53:56.445" v="20" actId="207"/>
        <pc:sldMkLst>
          <pc:docMk/>
          <pc:sldMk cId="2447779815" sldId="292"/>
        </pc:sldMkLst>
      </pc:sldChg>
      <pc:sldChg chg="add">
        <pc:chgData name="Paul VanRaden" userId="f3fe332e41dceae1" providerId="LiveId" clId="{ECFA0CFA-81F4-479D-A8C7-636FF67214F6}" dt="2025-05-22T14:41:30.613" v="4"/>
        <pc:sldMkLst>
          <pc:docMk/>
          <pc:sldMk cId="959977445" sldId="293"/>
        </pc:sldMkLst>
      </pc:sldChg>
      <pc:sldChg chg="add">
        <pc:chgData name="Paul VanRaden" userId="f3fe332e41dceae1" providerId="LiveId" clId="{ECFA0CFA-81F4-479D-A8C7-636FF67214F6}" dt="2025-05-22T14:42:19.622" v="5"/>
        <pc:sldMkLst>
          <pc:docMk/>
          <pc:sldMk cId="3363584574" sldId="294"/>
        </pc:sldMkLst>
      </pc:sldChg>
      <pc:sldChg chg="modSp add mod">
        <pc:chgData name="Paul VanRaden" userId="f3fe332e41dceae1" providerId="LiveId" clId="{ECFA0CFA-81F4-479D-A8C7-636FF67214F6}" dt="2025-05-22T14:53:15.047" v="19" actId="207"/>
        <pc:sldMkLst>
          <pc:docMk/>
          <pc:sldMk cId="504954719" sldId="295"/>
        </pc:sldMkLst>
      </pc:sldChg>
      <pc:sldChg chg="modSp add mod">
        <pc:chgData name="Paul VanRaden" userId="f3fe332e41dceae1" providerId="LiveId" clId="{ECFA0CFA-81F4-479D-A8C7-636FF67214F6}" dt="2025-05-22T14:44:57.873" v="13" actId="113"/>
        <pc:sldMkLst>
          <pc:docMk/>
          <pc:sldMk cId="2666268256" sldId="296"/>
        </pc:sldMkLst>
      </pc:sldChg>
      <pc:sldChg chg="add">
        <pc:chgData name="Paul VanRaden" userId="f3fe332e41dceae1" providerId="LiveId" clId="{ECFA0CFA-81F4-479D-A8C7-636FF67214F6}" dt="2025-05-22T14:40:25.577" v="3"/>
        <pc:sldMkLst>
          <pc:docMk/>
          <pc:sldMk cId="409047211" sldId="297"/>
        </pc:sldMkLst>
      </pc:sldChg>
      <pc:sldChg chg="add">
        <pc:chgData name="Paul VanRaden" userId="f3fe332e41dceae1" providerId="LiveId" clId="{ECFA0CFA-81F4-479D-A8C7-636FF67214F6}" dt="2025-05-22T14:38:35.079" v="1"/>
        <pc:sldMkLst>
          <pc:docMk/>
          <pc:sldMk cId="1507020302" sldId="298"/>
        </pc:sldMkLst>
      </pc:sldChg>
      <pc:sldChg chg="add">
        <pc:chgData name="Paul VanRaden" userId="f3fe332e41dceae1" providerId="LiveId" clId="{ECFA0CFA-81F4-479D-A8C7-636FF67214F6}" dt="2025-05-22T14:54:57.448" v="21"/>
        <pc:sldMkLst>
          <pc:docMk/>
          <pc:sldMk cId="2139610629" sldId="299"/>
        </pc:sldMkLst>
      </pc:sldChg>
      <pc:sldChg chg="addSp modSp new mod setBg addAnim">
        <pc:chgData name="Paul VanRaden" userId="f3fe332e41dceae1" providerId="LiveId" clId="{ECFA0CFA-81F4-479D-A8C7-636FF67214F6}" dt="2025-05-22T15:19:07.728" v="40" actId="207"/>
        <pc:sldMkLst>
          <pc:docMk/>
          <pc:sldMk cId="3024410933" sldId="300"/>
        </pc:sldMkLst>
      </pc:sldChg>
      <pc:sldChg chg="delSp modSp new mod modClrScheme chgLayout">
        <pc:chgData name="Paul VanRaden" userId="f3fe332e41dceae1" providerId="LiveId" clId="{ECFA0CFA-81F4-479D-A8C7-636FF67214F6}" dt="2025-05-22T15:55:57.395" v="132" actId="20577"/>
        <pc:sldMkLst>
          <pc:docMk/>
          <pc:sldMk cId="2352392661" sldId="301"/>
        </pc:sldMkLst>
      </pc:sldChg>
    </pc:docChg>
  </pc:docChgLst>
  <pc:docChgLst>
    <pc:chgData name="Paul VanRaden" userId="f3fe332e41dceae1" providerId="LiveId" clId="{B3E38224-C232-4FCC-B72D-4AE52606C151}"/>
    <pc:docChg chg="custSel addSld delSld modSld sldOrd">
      <pc:chgData name="Paul VanRaden" userId="f3fe332e41dceae1" providerId="LiveId" clId="{B3E38224-C232-4FCC-B72D-4AE52606C151}" dt="2025-09-13T19:13:05.889" v="49"/>
      <pc:docMkLst>
        <pc:docMk/>
      </pc:docMkLst>
      <pc:sldChg chg="add">
        <pc:chgData name="Paul VanRaden" userId="f3fe332e41dceae1" providerId="LiveId" clId="{B3E38224-C232-4FCC-B72D-4AE52606C151}" dt="2025-09-13T19:12:20.229" v="47"/>
        <pc:sldMkLst>
          <pc:docMk/>
          <pc:sldMk cId="3402776861" sldId="261"/>
        </pc:sldMkLst>
      </pc:sldChg>
      <pc:sldChg chg="add del">
        <pc:chgData name="Paul VanRaden" userId="f3fe332e41dceae1" providerId="LiveId" clId="{B3E38224-C232-4FCC-B72D-4AE52606C151}" dt="2025-09-13T19:07:52.298" v="46"/>
        <pc:sldMkLst>
          <pc:docMk/>
          <pc:sldMk cId="1569522457" sldId="264"/>
        </pc:sldMkLst>
      </pc:sldChg>
      <pc:sldChg chg="del">
        <pc:chgData name="Paul VanRaden" userId="f3fe332e41dceae1" providerId="LiveId" clId="{B3E38224-C232-4FCC-B72D-4AE52606C151}" dt="2025-09-01T15:49:55.589" v="1" actId="2696"/>
        <pc:sldMkLst>
          <pc:docMk/>
          <pc:sldMk cId="2406577387" sldId="302"/>
        </pc:sldMkLst>
      </pc:sldChg>
      <pc:sldChg chg="del">
        <pc:chgData name="Paul VanRaden" userId="f3fe332e41dceae1" providerId="LiveId" clId="{B3E38224-C232-4FCC-B72D-4AE52606C151}" dt="2025-09-01T15:48:53.218" v="0" actId="2696"/>
        <pc:sldMkLst>
          <pc:docMk/>
          <pc:sldMk cId="2757626877" sldId="304"/>
        </pc:sldMkLst>
      </pc:sldChg>
      <pc:sldChg chg="addSp modSp new mod ord setBg addAnim">
        <pc:chgData name="Paul VanRaden" userId="f3fe332e41dceae1" providerId="LiveId" clId="{B3E38224-C232-4FCC-B72D-4AE52606C151}" dt="2025-09-13T19:13:05.889" v="49"/>
        <pc:sldMkLst>
          <pc:docMk/>
          <pc:sldMk cId="1429231126" sldId="309"/>
        </pc:sldMkLst>
        <pc:spChg chg="mod ord">
          <ac:chgData name="Paul VanRaden" userId="f3fe332e41dceae1" providerId="LiveId" clId="{B3E38224-C232-4FCC-B72D-4AE52606C151}" dt="2025-09-01T18:47:56.887" v="44" actId="20577"/>
          <ac:spMkLst>
            <pc:docMk/>
            <pc:sldMk cId="1429231126" sldId="309"/>
            <ac:spMk id="2" creationId="{396D145C-BC06-3B1C-F3D0-F1045A191890}"/>
          </ac:spMkLst>
        </pc:spChg>
        <pc:spChg chg="add">
          <ac:chgData name="Paul VanRaden" userId="f3fe332e41dceae1" providerId="LiveId" clId="{B3E38224-C232-4FCC-B72D-4AE52606C151}" dt="2025-09-01T18:47:28.014" v="41" actId="26606"/>
          <ac:spMkLst>
            <pc:docMk/>
            <pc:sldMk cId="1429231126" sldId="309"/>
            <ac:spMk id="9" creationId="{1D50F262-343C-4101-AB3C-9DA1072F7305}"/>
          </ac:spMkLst>
        </pc:spChg>
        <pc:spChg chg="add">
          <ac:chgData name="Paul VanRaden" userId="f3fe332e41dceae1" providerId="LiveId" clId="{B3E38224-C232-4FCC-B72D-4AE52606C151}" dt="2025-09-01T18:47:28.014" v="41" actId="26606"/>
          <ac:spMkLst>
            <pc:docMk/>
            <pc:sldMk cId="1429231126" sldId="309"/>
            <ac:spMk id="11" creationId="{6A0924B3-0260-445E-AFD7-9533C0D1B3C9}"/>
          </ac:spMkLst>
        </pc:spChg>
        <pc:spChg chg="add">
          <ac:chgData name="Paul VanRaden" userId="f3fe332e41dceae1" providerId="LiveId" clId="{B3E38224-C232-4FCC-B72D-4AE52606C151}" dt="2025-09-01T18:47:28.014" v="41" actId="26606"/>
          <ac:spMkLst>
            <pc:docMk/>
            <pc:sldMk cId="1429231126" sldId="309"/>
            <ac:spMk id="13" creationId="{7C34E8CB-B972-4A94-8469-315C10C2AA93}"/>
          </ac:spMkLst>
        </pc:spChg>
        <pc:spChg chg="add">
          <ac:chgData name="Paul VanRaden" userId="f3fe332e41dceae1" providerId="LiveId" clId="{B3E38224-C232-4FCC-B72D-4AE52606C151}" dt="2025-09-01T18:47:28.014" v="41" actId="26606"/>
          <ac:spMkLst>
            <pc:docMk/>
            <pc:sldMk cId="1429231126" sldId="309"/>
            <ac:spMk id="15" creationId="{114A821F-8663-46BA-8CC0-D4C44F639F3A}"/>
          </ac:spMkLst>
        </pc:spChg>
        <pc:spChg chg="add">
          <ac:chgData name="Paul VanRaden" userId="f3fe332e41dceae1" providerId="LiveId" clId="{B3E38224-C232-4FCC-B72D-4AE52606C151}" dt="2025-09-01T18:47:28.014" v="41" actId="26606"/>
          <ac:spMkLst>
            <pc:docMk/>
            <pc:sldMk cId="1429231126" sldId="309"/>
            <ac:spMk id="17" creationId="{67EF550F-47CE-4FB2-9DAC-12AD835C833D}"/>
          </ac:spMkLst>
        </pc:spChg>
        <pc:picChg chg="add mod ord">
          <ac:chgData name="Paul VanRaden" userId="f3fe332e41dceae1" providerId="LiveId" clId="{B3E38224-C232-4FCC-B72D-4AE52606C151}" dt="2025-09-01T18:47:28.014" v="41" actId="26606"/>
          <ac:picMkLst>
            <pc:docMk/>
            <pc:sldMk cId="1429231126" sldId="309"/>
            <ac:picMk id="3" creationId="{708CA215-42B6-8EB2-F3D7-7478B16E6EC9}"/>
          </ac:picMkLst>
        </pc:picChg>
        <pc:picChg chg="add mod">
          <ac:chgData name="Paul VanRaden" userId="f3fe332e41dceae1" providerId="LiveId" clId="{B3E38224-C232-4FCC-B72D-4AE52606C151}" dt="2025-09-01T18:47:28.014" v="41" actId="26606"/>
          <ac:picMkLst>
            <pc:docMk/>
            <pc:sldMk cId="1429231126" sldId="309"/>
            <ac:picMk id="4" creationId="{5E3D40D8-D624-6309-D6CE-6F0D3968AF1A}"/>
          </ac:picMkLst>
        </pc:picChg>
      </pc:sldChg>
      <pc:sldChg chg="addSp modSp new mod setBg">
        <pc:chgData name="Paul VanRaden" userId="f3fe332e41dceae1" providerId="LiveId" clId="{B3E38224-C232-4FCC-B72D-4AE52606C151}" dt="2025-09-01T18:42:12.980" v="35" actId="14100"/>
        <pc:sldMkLst>
          <pc:docMk/>
          <pc:sldMk cId="861286503" sldId="310"/>
        </pc:sldMkLst>
        <pc:picChg chg="add mod">
          <ac:chgData name="Paul VanRaden" userId="f3fe332e41dceae1" providerId="LiveId" clId="{B3E38224-C232-4FCC-B72D-4AE52606C151}" dt="2025-09-01T18:42:12.980" v="35" actId="14100"/>
          <ac:picMkLst>
            <pc:docMk/>
            <pc:sldMk cId="861286503" sldId="310"/>
            <ac:picMk id="2" creationId="{A2851871-574E-D2CC-9D2B-B624A9B97CDD}"/>
          </ac:picMkLst>
        </pc:picChg>
        <pc:picChg chg="add mod">
          <ac:chgData name="Paul VanRaden" userId="f3fe332e41dceae1" providerId="LiveId" clId="{B3E38224-C232-4FCC-B72D-4AE52606C151}" dt="2025-09-01T18:41:49.513" v="33" actId="14100"/>
          <ac:picMkLst>
            <pc:docMk/>
            <pc:sldMk cId="861286503" sldId="310"/>
            <ac:picMk id="3" creationId="{DD6764F6-E3ED-D672-BD76-8150F6B9BE05}"/>
          </ac:picMkLst>
        </pc:picChg>
      </pc:sldChg>
      <pc:sldChg chg="addSp modSp new mod setBg">
        <pc:chgData name="Paul VanRaden" userId="f3fe332e41dceae1" providerId="LiveId" clId="{B3E38224-C232-4FCC-B72D-4AE52606C151}" dt="2025-09-01T18:44:24.292" v="39" actId="26606"/>
        <pc:sldMkLst>
          <pc:docMk/>
          <pc:sldMk cId="3535207666" sldId="311"/>
        </pc:sldMkLst>
        <pc:spChg chg="add">
          <ac:chgData name="Paul VanRaden" userId="f3fe332e41dceae1" providerId="LiveId" clId="{B3E38224-C232-4FCC-B72D-4AE52606C151}" dt="2025-09-01T18:44:24.292" v="39" actId="26606"/>
          <ac:spMkLst>
            <pc:docMk/>
            <pc:sldMk cId="3535207666" sldId="311"/>
            <ac:spMk id="8" creationId="{80CCAACE-815D-4A79-875A-B7EFC28F7D2B}"/>
          </ac:spMkLst>
        </pc:spChg>
        <pc:picChg chg="add mod">
          <ac:chgData name="Paul VanRaden" userId="f3fe332e41dceae1" providerId="LiveId" clId="{B3E38224-C232-4FCC-B72D-4AE52606C151}" dt="2025-09-01T18:44:24.292" v="39" actId="26606"/>
          <ac:picMkLst>
            <pc:docMk/>
            <pc:sldMk cId="3535207666" sldId="311"/>
            <ac:picMk id="2" creationId="{7DDD2A57-0994-1A2B-FE74-FF3824188E6B}"/>
          </ac:picMkLst>
        </pc:picChg>
        <pc:picChg chg="add mod">
          <ac:chgData name="Paul VanRaden" userId="f3fe332e41dceae1" providerId="LiveId" clId="{B3E38224-C232-4FCC-B72D-4AE52606C151}" dt="2025-09-01T18:44:24.292" v="39" actId="26606"/>
          <ac:picMkLst>
            <pc:docMk/>
            <pc:sldMk cId="3535207666" sldId="311"/>
            <ac:picMk id="3" creationId="{95139059-2E9D-5390-495B-1F24A00BE968}"/>
          </ac:picMkLst>
        </pc:picChg>
      </pc:sldChg>
    </pc:docChg>
  </pc:docChgLst>
  <pc:docChgLst>
    <pc:chgData name="Paul VanRaden" userId="f3fe332e41dceae1" providerId="LiveId" clId="{134516F1-8862-4934-928E-CB14A8CB3C59}"/>
    <pc:docChg chg="custSel addSld modSld sldOrd">
      <pc:chgData name="Paul VanRaden" userId="f3fe332e41dceae1" providerId="LiveId" clId="{134516F1-8862-4934-928E-CB14A8CB3C59}" dt="2025-08-12T21:34:17.659" v="128" actId="20577"/>
      <pc:docMkLst>
        <pc:docMk/>
      </pc:docMkLst>
      <pc:sldChg chg="addSp modSp new mod setBg">
        <pc:chgData name="Paul VanRaden" userId="f3fe332e41dceae1" providerId="LiveId" clId="{134516F1-8862-4934-928E-CB14A8CB3C59}" dt="2025-08-12T21:19:14.074" v="15" actId="20577"/>
        <pc:sldMkLst>
          <pc:docMk/>
          <pc:sldMk cId="1417782257" sldId="305"/>
        </pc:sldMkLst>
        <pc:spChg chg="mod ord">
          <ac:chgData name="Paul VanRaden" userId="f3fe332e41dceae1" providerId="LiveId" clId="{134516F1-8862-4934-928E-CB14A8CB3C59}" dt="2025-08-12T21:19:14.074" v="15" actId="20577"/>
          <ac:spMkLst>
            <pc:docMk/>
            <pc:sldMk cId="1417782257" sldId="305"/>
            <ac:spMk id="2" creationId="{E0DF2990-BCB6-E75A-4D53-7BEE0FB7CB7F}"/>
          </ac:spMkLst>
        </pc:spChg>
        <pc:spChg chg="add">
          <ac:chgData name="Paul VanRaden" userId="f3fe332e41dceae1" providerId="LiveId" clId="{134516F1-8862-4934-928E-CB14A8CB3C59}" dt="2025-08-12T21:18:46.111" v="2" actId="26606"/>
          <ac:spMkLst>
            <pc:docMk/>
            <pc:sldMk cId="1417782257" sldId="305"/>
            <ac:spMk id="8" creationId="{37C89E4B-3C9F-44B9-8B86-D9E3D112D8EC}"/>
          </ac:spMkLst>
        </pc:spChg>
        <pc:picChg chg="add mod">
          <ac:chgData name="Paul VanRaden" userId="f3fe332e41dceae1" providerId="LiveId" clId="{134516F1-8862-4934-928E-CB14A8CB3C59}" dt="2025-08-12T21:18:46.111" v="2" actId="26606"/>
          <ac:picMkLst>
            <pc:docMk/>
            <pc:sldMk cId="1417782257" sldId="305"/>
            <ac:picMk id="3" creationId="{15E4E5B4-147C-E8EF-62A1-9783734B4F6D}"/>
          </ac:picMkLst>
        </pc:picChg>
        <pc:cxnChg chg="add">
          <ac:chgData name="Paul VanRaden" userId="f3fe332e41dceae1" providerId="LiveId" clId="{134516F1-8862-4934-928E-CB14A8CB3C59}" dt="2025-08-12T21:18:46.111" v="2" actId="26606"/>
          <ac:cxnSpMkLst>
            <pc:docMk/>
            <pc:sldMk cId="1417782257" sldId="305"/>
            <ac:cxnSpMk id="10" creationId="{AA2EAA10-076F-46BD-8F0F-B9A2FB77A85C}"/>
          </ac:cxnSpMkLst>
        </pc:cxnChg>
        <pc:cxnChg chg="add">
          <ac:chgData name="Paul VanRaden" userId="f3fe332e41dceae1" providerId="LiveId" clId="{134516F1-8862-4934-928E-CB14A8CB3C59}" dt="2025-08-12T21:18:46.111" v="2" actId="26606"/>
          <ac:cxnSpMkLst>
            <pc:docMk/>
            <pc:sldMk cId="1417782257" sldId="305"/>
            <ac:cxnSpMk id="12" creationId="{D891E407-403B-4764-86C9-33A56D3BCAA3}"/>
          </ac:cxnSpMkLst>
        </pc:cxnChg>
      </pc:sldChg>
      <pc:sldChg chg="addSp modSp new mod ord setBg">
        <pc:chgData name="Paul VanRaden" userId="f3fe332e41dceae1" providerId="LiveId" clId="{134516F1-8862-4934-928E-CB14A8CB3C59}" dt="2025-08-12T21:22:50.448" v="48" actId="20577"/>
        <pc:sldMkLst>
          <pc:docMk/>
          <pc:sldMk cId="760049567" sldId="306"/>
        </pc:sldMkLst>
        <pc:spChg chg="mod ord">
          <ac:chgData name="Paul VanRaden" userId="f3fe332e41dceae1" providerId="LiveId" clId="{134516F1-8862-4934-928E-CB14A8CB3C59}" dt="2025-08-12T21:22:50.448" v="48" actId="20577"/>
          <ac:spMkLst>
            <pc:docMk/>
            <pc:sldMk cId="760049567" sldId="306"/>
            <ac:spMk id="2" creationId="{AF24BD54-5A4C-98F2-D43B-6E060C6A8803}"/>
          </ac:spMkLst>
        </pc:spChg>
        <pc:spChg chg="add">
          <ac:chgData name="Paul VanRaden" userId="f3fe332e41dceae1" providerId="LiveId" clId="{134516F1-8862-4934-928E-CB14A8CB3C59}" dt="2025-08-12T21:21:45.100" v="18" actId="26606"/>
          <ac:spMkLst>
            <pc:docMk/>
            <pc:sldMk cId="760049567" sldId="306"/>
            <ac:spMk id="8" creationId="{37C89E4B-3C9F-44B9-8B86-D9E3D112D8EC}"/>
          </ac:spMkLst>
        </pc:spChg>
        <pc:picChg chg="add mod">
          <ac:chgData name="Paul VanRaden" userId="f3fe332e41dceae1" providerId="LiveId" clId="{134516F1-8862-4934-928E-CB14A8CB3C59}" dt="2025-08-12T21:21:45.100" v="18" actId="26606"/>
          <ac:picMkLst>
            <pc:docMk/>
            <pc:sldMk cId="760049567" sldId="306"/>
            <ac:picMk id="3" creationId="{E200E18C-3764-9139-E29F-9B123C6557E5}"/>
          </ac:picMkLst>
        </pc:picChg>
        <pc:cxnChg chg="add">
          <ac:chgData name="Paul VanRaden" userId="f3fe332e41dceae1" providerId="LiveId" clId="{134516F1-8862-4934-928E-CB14A8CB3C59}" dt="2025-08-12T21:21:45.100" v="18" actId="26606"/>
          <ac:cxnSpMkLst>
            <pc:docMk/>
            <pc:sldMk cId="760049567" sldId="306"/>
            <ac:cxnSpMk id="10" creationId="{AA2EAA10-076F-46BD-8F0F-B9A2FB77A85C}"/>
          </ac:cxnSpMkLst>
        </pc:cxnChg>
        <pc:cxnChg chg="add">
          <ac:chgData name="Paul VanRaden" userId="f3fe332e41dceae1" providerId="LiveId" clId="{134516F1-8862-4934-928E-CB14A8CB3C59}" dt="2025-08-12T21:21:45.100" v="18" actId="26606"/>
          <ac:cxnSpMkLst>
            <pc:docMk/>
            <pc:sldMk cId="760049567" sldId="306"/>
            <ac:cxnSpMk id="12" creationId="{D891E407-403B-4764-86C9-33A56D3BCAA3}"/>
          </ac:cxnSpMkLst>
        </pc:cxnChg>
      </pc:sldChg>
      <pc:sldChg chg="addSp delSp modSp new mod setBg addAnim">
        <pc:chgData name="Paul VanRaden" userId="f3fe332e41dceae1" providerId="LiveId" clId="{134516F1-8862-4934-928E-CB14A8CB3C59}" dt="2025-08-12T21:26:41.177" v="97"/>
        <pc:sldMkLst>
          <pc:docMk/>
          <pc:sldMk cId="3036802685" sldId="307"/>
        </pc:sldMkLst>
        <pc:spChg chg="mod ord">
          <ac:chgData name="Paul VanRaden" userId="f3fe332e41dceae1" providerId="LiveId" clId="{134516F1-8862-4934-928E-CB14A8CB3C59}" dt="2025-08-12T21:26:13.783" v="95" actId="20577"/>
          <ac:spMkLst>
            <pc:docMk/>
            <pc:sldMk cId="3036802685" sldId="307"/>
            <ac:spMk id="2" creationId="{4BA56065-D4A3-7B4B-75A3-BCE39193E8BD}"/>
          </ac:spMkLst>
        </pc:spChg>
        <pc:spChg chg="add">
          <ac:chgData name="Paul VanRaden" userId="f3fe332e41dceae1" providerId="LiveId" clId="{134516F1-8862-4934-928E-CB14A8CB3C59}" dt="2025-08-12T21:26:41.177" v="96" actId="26606"/>
          <ac:spMkLst>
            <pc:docMk/>
            <pc:sldMk cId="3036802685" sldId="307"/>
            <ac:spMk id="22" creationId="{1D50F262-343C-4101-AB3C-9DA1072F7305}"/>
          </ac:spMkLst>
        </pc:spChg>
        <pc:spChg chg="add">
          <ac:chgData name="Paul VanRaden" userId="f3fe332e41dceae1" providerId="LiveId" clId="{134516F1-8862-4934-928E-CB14A8CB3C59}" dt="2025-08-12T21:26:41.177" v="96" actId="26606"/>
          <ac:spMkLst>
            <pc:docMk/>
            <pc:sldMk cId="3036802685" sldId="307"/>
            <ac:spMk id="24" creationId="{6A0924B3-0260-445E-AFD7-9533C0D1B3C9}"/>
          </ac:spMkLst>
        </pc:spChg>
        <pc:spChg chg="add">
          <ac:chgData name="Paul VanRaden" userId="f3fe332e41dceae1" providerId="LiveId" clId="{134516F1-8862-4934-928E-CB14A8CB3C59}" dt="2025-08-12T21:26:41.177" v="96" actId="26606"/>
          <ac:spMkLst>
            <pc:docMk/>
            <pc:sldMk cId="3036802685" sldId="307"/>
            <ac:spMk id="26" creationId="{7C34E8CB-B972-4A94-8469-315C10C2AA93}"/>
          </ac:spMkLst>
        </pc:spChg>
        <pc:spChg chg="add">
          <ac:chgData name="Paul VanRaden" userId="f3fe332e41dceae1" providerId="LiveId" clId="{134516F1-8862-4934-928E-CB14A8CB3C59}" dt="2025-08-12T21:26:41.177" v="96" actId="26606"/>
          <ac:spMkLst>
            <pc:docMk/>
            <pc:sldMk cId="3036802685" sldId="307"/>
            <ac:spMk id="28" creationId="{114A821F-8663-46BA-8CC0-D4C44F639F3A}"/>
          </ac:spMkLst>
        </pc:spChg>
        <pc:spChg chg="add">
          <ac:chgData name="Paul VanRaden" userId="f3fe332e41dceae1" providerId="LiveId" clId="{134516F1-8862-4934-928E-CB14A8CB3C59}" dt="2025-08-12T21:26:41.177" v="96" actId="26606"/>
          <ac:spMkLst>
            <pc:docMk/>
            <pc:sldMk cId="3036802685" sldId="307"/>
            <ac:spMk id="30" creationId="{67EF550F-47CE-4FB2-9DAC-12AD835C833D}"/>
          </ac:spMkLst>
        </pc:spChg>
        <pc:picChg chg="add mod ord">
          <ac:chgData name="Paul VanRaden" userId="f3fe332e41dceae1" providerId="LiveId" clId="{134516F1-8862-4934-928E-CB14A8CB3C59}" dt="2025-08-12T21:25:33.286" v="52" actId="26606"/>
          <ac:picMkLst>
            <pc:docMk/>
            <pc:sldMk cId="3036802685" sldId="307"/>
            <ac:picMk id="3" creationId="{0783D541-8DFB-3119-A953-15F21D036ECF}"/>
          </ac:picMkLst>
        </pc:picChg>
        <pc:picChg chg="add mod">
          <ac:chgData name="Paul VanRaden" userId="f3fe332e41dceae1" providerId="LiveId" clId="{134516F1-8862-4934-928E-CB14A8CB3C59}" dt="2025-08-12T21:25:33.286" v="52" actId="26606"/>
          <ac:picMkLst>
            <pc:docMk/>
            <pc:sldMk cId="3036802685" sldId="307"/>
            <ac:picMk id="4" creationId="{281732B9-2FF8-B693-9C4C-1CB780A1FD37}"/>
          </ac:picMkLst>
        </pc:picChg>
      </pc:sldChg>
      <pc:sldChg chg="addSp modSp new mod">
        <pc:chgData name="Paul VanRaden" userId="f3fe332e41dceae1" providerId="LiveId" clId="{134516F1-8862-4934-928E-CB14A8CB3C59}" dt="2025-08-12T21:34:17.659" v="128" actId="20577"/>
        <pc:sldMkLst>
          <pc:docMk/>
          <pc:sldMk cId="4201974842" sldId="308"/>
        </pc:sldMkLst>
        <pc:spChg chg="mod">
          <ac:chgData name="Paul VanRaden" userId="f3fe332e41dceae1" providerId="LiveId" clId="{134516F1-8862-4934-928E-CB14A8CB3C59}" dt="2025-08-12T21:34:17.659" v="128" actId="20577"/>
          <ac:spMkLst>
            <pc:docMk/>
            <pc:sldMk cId="4201974842" sldId="308"/>
            <ac:spMk id="2" creationId="{7BB4308A-AA59-0DDF-8316-06C02B4433F8}"/>
          </ac:spMkLst>
        </pc:spChg>
        <pc:picChg chg="add mod">
          <ac:chgData name="Paul VanRaden" userId="f3fe332e41dceae1" providerId="LiveId" clId="{134516F1-8862-4934-928E-CB14A8CB3C59}" dt="2025-08-12T21:30:09.484" v="120" actId="14100"/>
          <ac:picMkLst>
            <pc:docMk/>
            <pc:sldMk cId="4201974842" sldId="308"/>
            <ac:picMk id="3" creationId="{13274D0D-5785-0817-E7E5-44C23C36FA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3A8A-17DA-9000-1882-F343D85AE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DA65-DFBC-8E2F-AAA3-AE70A7B6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F8D1-7EF8-246C-7736-1E67D34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5A2E-9973-A446-24FE-0DE4FAE8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AFC2-A524-F984-7B5B-1FC4F75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5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EBB9-3467-DC8D-4BB7-FDC1E8D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0D3E-FF51-C406-6BE1-D4C06DD3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7916-5662-BEE5-2962-09B5E7D2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E384-6E46-3E7E-AB07-9218511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77A-699E-5BED-2E58-9C1AD4D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89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1523D-B856-86C8-DC03-2C9259E4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EFC1B-E952-6635-8E6F-F9D3955AD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40AC-627E-6796-CBDA-96C06A03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8093-A2F7-689C-2A38-29636A1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CBB-461C-FB3D-DE7B-148BB9C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8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A86B-5D3C-1E22-0353-57ED2676C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3AB52-A235-7A2D-7325-28393C4C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601C-D7FF-97BD-03F5-6DFF0EB8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68B2-04B7-D805-510E-DC2175F5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3781-0EEA-F717-68CE-5620302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7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B86E-0FA3-1B1E-8ACA-E810A7E7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7B81-004B-A812-92A7-3F381007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F423-F20D-6962-C308-53DE8C98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3AD3-92AA-6B64-5563-CD57300A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946BE-8D74-BCC5-1A77-1D4F3198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5420-C3AC-1EB5-6D4B-385A0329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6C74-031D-EB56-6522-CE8FBF2A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D14C7-0BAD-CB68-9A49-446EC5AD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9F0D2-6EF4-7BDF-AFDF-73303BA5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97608-C9A6-60B4-A6E6-5C6A112E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2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6EBA-B9D4-1C63-7A3B-0A9002FB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3E64-9181-2CBB-1B0C-68FD2AB72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62E0A-4092-5BD3-8A17-AAA516F28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7109-36B6-9C05-2121-12D735F6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0CC9B-34BD-8E3C-B5D8-06522289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A0E56-439F-FA59-FDFB-A742618A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79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C9FC-D382-067D-7B3F-2C7EBC20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03B1-9ACA-071A-61F5-FBFD53012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B3E59-94D5-908E-39E5-2C0F78B6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DB5C0-ABC7-C55B-4515-33AB83CF6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84F7B-1CDC-9813-4843-8A6206074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44B16-D3B4-4EB2-A5B0-C1EEF5C2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2421D-794B-86AA-C1F9-08A4185E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D03F2-2477-6078-A209-57C8BB6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6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7738-0454-087F-3A08-60E51AA3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BC6AD-9857-998D-8BC1-BDC9D441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67AF6-2256-82E0-547E-2D39B705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BF5FD-7B41-1891-E702-03FF47FE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16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00800-FF39-6A93-6708-E5BB1023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17E56-72CC-1CC4-0900-9EBBB429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4CB3D-0BA0-D81B-AB4F-D509C3F7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88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47D3-6C27-6C91-534E-DC28D1D7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CBAE-E203-6047-B947-7C90C4A4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75994-5DAA-E5C9-B1EC-17941524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DC803-23C1-EEC2-710F-C4649733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CAAB5-DD7C-FBF3-3C35-BBCBD240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4984-8FF4-66F3-D5B5-776F9A8D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E23-D619-2B54-BFBB-26CD4A2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51BB-738C-1E9A-CA50-26CFA98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9ACF-1E6D-64AD-33D0-6D7CD63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1C6E-A422-0E2F-38B2-1F164C7E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EF16-23C0-97C8-9A00-05316F2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3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6F85-F3ED-0CE8-B3E2-1585C629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BB2FE-7B4B-F544-764B-4388C605B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D846-BF06-76E0-9F66-154D6774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97B2F-5D7C-F4AA-B1D7-10F9D428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BB30E-094A-CFBA-8EBC-76F35E9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95FB-6356-944C-8E99-032113F1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47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5213-2216-2A0A-554E-66FA518E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A4155-3AD0-C46F-08C1-BEE116199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81E4-5654-A57C-2F03-7DDCC3D5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2730-5E11-F3FD-1613-01B6AABF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78AE-89C7-F170-8441-663370CB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11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50C86-4524-D92B-4275-FEBB952DA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31526-141B-15B1-A5A5-F85946A8B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B1D13-3D6C-380B-1888-D027CE28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6511-FAEE-E732-834E-A4820B10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40D5-ADEF-E83E-5EFB-BFB5F090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B0E-FC6B-00B8-BFE8-B31A56B0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9D69-84FF-05ED-AB00-9E382B62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B2A1-4FE4-B4EF-DA7E-62399E1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37EE-7D67-7891-C6E8-AEA1B08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736B-B882-A6FA-EE24-15B4B55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6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6E46-D024-5536-2E42-FDD79FDE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B02E-5567-C58B-04E9-611F63495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788A-20BB-9E1F-EBF6-EFD53D33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B1E3-F7A5-A384-BAF5-DECC87B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915F2-5A51-077F-324B-7A8BDD0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66FA5-44E3-101B-AC1F-64F339D0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181-E1A4-AC26-FEE6-55F28F71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25D4-69A1-31E1-8668-E84A35BF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E6E8A-89BA-F552-0B59-7E6DDC16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31041-4BB5-23B6-8922-5C18AD1B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C3329-43EC-72CE-8762-4468A322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6572B-AF8F-4496-A82F-BBCA478A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66E5-4B1E-0D19-7B39-E555CAF7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42CF3-1665-5E40-06FB-B294583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1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A8D9-7905-1B50-1873-473C6790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DB0AC-65ED-30F3-905C-CAA346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A7D1-4F63-5711-F19E-B461B584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9D19E-2F47-A938-E3B2-22A915E9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B31AD-C73B-021F-8F6D-5BC80127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A87AE-4EC1-E416-02B6-27B29313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58299-356F-400A-50D5-C0596E11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0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F38-DDF9-6B72-18F8-44EF2CB8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D11C-E8BB-962A-D473-C7947F90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23249-DAEF-8CB3-01FD-5AB82A6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D67C6-F62D-2E1E-0E07-27F3D41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1EF1-7B4B-9EE5-0EFC-AE02C44F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CCD9C-8FD5-C2BD-403F-1E9889F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1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B812-FDCE-DBB0-52D3-219C80E5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645D4-8087-AE76-3929-1DEC7AEA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098A-B2E1-BFB4-05EC-70C45115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4D1F-0EE3-ADDC-7912-48B9D9E7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9F22-02E7-B3E3-47D1-480B9F0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03DC-76AB-B00E-24FB-6238F700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3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C8F48-74C7-D79F-5D77-1CD6E1F1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A717-5F89-1556-DB27-0ECFD816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D3E5C-3659-F277-8EBA-BD93747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4201-B45E-4BF4-BB9F-B9550F70A6C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67E8-6C0B-7C33-D59B-A5A3446F8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388C-007C-9460-C778-6C3B83DE1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0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1B054-4692-8A7F-DACA-18FAB503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0F619-E6C2-75FC-6825-21557665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697A-A387-448F-823B-66B26D2D3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98C39-369B-4D2B-B385-0F313E09B6A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33C2-DFA7-91D9-566D-DA30945E3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4E3-608B-8E42-24C6-45612616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ulvanraden.com/Big%20Honeymoon.pptx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aulvanraden.com/PersonalProblems.htm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0DB0FD-BB82-68D6-BC7B-5380AFB2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 dirty="0"/>
              <a:t>Cheryl and Paul -</a:t>
            </a:r>
            <a:br>
              <a:rPr lang="en-US" sz="7200" dirty="0"/>
            </a:br>
            <a:r>
              <a:rPr lang="en-US" dirty="0"/>
              <a:t>early photos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CF885-5A79-CB38-C61B-F492169E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871341"/>
          </a:xfrm>
        </p:spPr>
        <p:txBody>
          <a:bodyPr anchor="ctr">
            <a:normAutofit fontScale="70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Cheryl and Paul VanRaden 1994-97</a:t>
            </a:r>
          </a:p>
          <a:p>
            <a:r>
              <a:rPr lang="en-US" sz="2800" dirty="0"/>
              <a:t>See also 1995 slides </a:t>
            </a:r>
            <a:r>
              <a:rPr lang="en-US" sz="2800" dirty="0">
                <a:hlinkClick r:id="rId2"/>
              </a:rPr>
              <a:t>http://www.paulvanraden.com/Big Honeymoon.pptx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9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D528C-710D-D039-DE76-2269C695A7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3" r="-3" b="-3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3FDC0-5115-2277-9CE1-BAE926A3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 Paul, MN, July 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0470C-FC93-F244-65C8-F7EFED7C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8" r="-1" b="-1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358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DB116-3880-F4CA-342B-CD1AC43D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0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63A84-6A1A-E1C6-ADDD-C01F4537B4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77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3BF6C-48EF-9A7D-3083-1BF990301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Build bridges, not walls.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 Paul, MN </a:t>
            </a:r>
            <a:r>
              <a:rPr lang="en-US" sz="4000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1994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77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ECC7-0FDE-0293-4AD9-678163C3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61" r="7005" b="3"/>
          <a:stretch>
            <a:fillRect/>
          </a:stretch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FA306-6381-FEA3-F352-F595B6494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1995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After moving to Odenton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C36E3-E1DF-D265-7D06-EB3DC98AD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342" b="-2"/>
          <a:stretch>
            <a:fillRect/>
          </a:stretch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57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3D40D8-D624-6309-D6CE-6F0D3968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2" r="10462"/>
          <a:stretch>
            <a:fillRect/>
          </a:stretch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CA215-42B6-8EB2-F3D7-7478B16E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12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D145C-BC06-3B1C-F3D0-F1045A191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 a wedding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New Jersey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2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851871-574E-D2CC-9D2B-B624A9B9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6" y="-63"/>
            <a:ext cx="4985657" cy="6853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764F6-E3ED-D672-BD76-8150F6B9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8463"/>
            <a:ext cx="5148943" cy="686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8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03302-077F-1899-08A2-9865F89B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9842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E8C8C-E20C-DA7D-83FC-F2DFC0EE87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8717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7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D2A57-0994-1A2B-FE74-FF3824188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39059-2E9D-5390-495B-1F24A00BE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07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on a ledge with a city in the background&#10;&#10;Description automatically generated">
            <a:extLst>
              <a:ext uri="{FF2B5EF4-FFF2-40B4-BE49-F238E27FC236}">
                <a16:creationId xmlns:a16="http://schemas.microsoft.com/office/drawing/2014/main" id="{3814B0BA-69CB-0441-B8CF-53A032041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 b="120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26B04-1AAA-C034-98B9-578A5401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Rio de Janeiro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1996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37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4E5B4-147C-E8EF-62A1-9783734B4F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7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F2990-BCB6-E75A-4D53-7BEE0FB7C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Cheryl in Rio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782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drinking from a coconut&#10;&#10;Description automatically generated">
            <a:extLst>
              <a:ext uri="{FF2B5EF4-FFF2-40B4-BE49-F238E27FC236}">
                <a16:creationId xmlns:a16="http://schemas.microsoft.com/office/drawing/2014/main" id="{EB903424-9E83-4DDC-C83A-74C8BE6A31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174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17F4C-0466-BF7F-5674-8DF3401C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Paul and Cheryl 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Jose Valente,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Brazil </a:t>
            </a:r>
            <a:r>
              <a:rPr lang="en-US" sz="3200" dirty="0"/>
              <a:t>1996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99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DC687-6D90-A9B8-473D-A04AEF02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First date – </a:t>
            </a:r>
            <a:r>
              <a:rPr lang="en-US" sz="4600" dirty="0">
                <a:solidFill>
                  <a:srgbClr val="7030A0"/>
                </a:solidFill>
              </a:rPr>
              <a:t>Saturday, March 5, 1994</a:t>
            </a:r>
            <a:br>
              <a:rPr lang="en-US" sz="4600" dirty="0"/>
            </a:br>
            <a:r>
              <a:rPr lang="en-US" sz="4600" dirty="0"/>
              <a:t>Inner Harbor, Baltimore, MD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7C2C126D-584F-6E59-DA3E-744D47DE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4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441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3843F-FDA4-F2AE-2A24-C8819B47E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With: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Maureen and Jose Valente</a:t>
            </a: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600" b="1" kern="12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Brazil</a:t>
            </a: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1996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Maureen and Jose Valente, Cheryl and Paul VanRaden, Brazil 1995">
            <a:extLst>
              <a:ext uri="{FF2B5EF4-FFF2-40B4-BE49-F238E27FC236}">
                <a16:creationId xmlns:a16="http://schemas.microsoft.com/office/drawing/2014/main" id="{58A25FDB-69C2-2807-6F63-279D95E8F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55693"/>
            <a:ext cx="7214616" cy="55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81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969C-06BA-D510-2CEC-91CDC933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9578" y="77821"/>
            <a:ext cx="2232422" cy="652726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Iguazu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Falls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1996</a:t>
            </a:r>
          </a:p>
        </p:txBody>
      </p:sp>
      <p:pic>
        <p:nvPicPr>
          <p:cNvPr id="4" name="Picture 3" descr="Paul and Cheryl VanRaden at Iguazu Falls, 1995">
            <a:extLst>
              <a:ext uri="{FF2B5EF4-FFF2-40B4-BE49-F238E27FC236}">
                <a16:creationId xmlns:a16="http://schemas.microsoft.com/office/drawing/2014/main" id="{4F77B2C1-4911-81D8-D753-60DB062D7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59" y="0"/>
            <a:ext cx="4607719" cy="6858000"/>
          </a:xfrm>
          <a:prstGeom prst="rect">
            <a:avLst/>
          </a:prstGeom>
        </p:spPr>
      </p:pic>
      <p:pic>
        <p:nvPicPr>
          <p:cNvPr id="6" name="Picture 5" descr="A person sitting on a railing in front of a waterfall&#10;&#10;Description automatically generated">
            <a:extLst>
              <a:ext uri="{FF2B5EF4-FFF2-40B4-BE49-F238E27FC236}">
                <a16:creationId xmlns:a16="http://schemas.microsoft.com/office/drawing/2014/main" id="{FFAECC2E-31B1-013A-C6AC-024969A57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" y="0"/>
            <a:ext cx="533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04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0E18C-3764-9139-E29F-9B123C655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13" b="38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BD54-5A4C-98F2-D43B-6E060C6A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Cheryl at Iguazu Falls, 1996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04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732B9-2FF8-B693-9C4C-1CB780A1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0"/>
          <a:stretch>
            <a:fillRect/>
          </a:stretch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3D541-8DFB-3119-A953-15F21D036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912"/>
          <a:stretch>
            <a:fillRect/>
          </a:stretch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56065-D4A3-7B4B-75A3-BCE39193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Exploring the South American jungle, 1996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80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1C6FF-6D4F-C002-10DB-765DE51B6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E257F7-A803-4926-AA63-4BCB5A24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South America tour group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(Brazil, Argentina, Chile, Peru)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Nov 1996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4BBC0F9-8F49-ED62-28B5-801A65B28BBB}"/>
              </a:ext>
            </a:extLst>
          </p:cNvPr>
          <p:cNvSpPr txBox="1"/>
          <p:nvPr/>
        </p:nvSpPr>
        <p:spPr>
          <a:xfrm>
            <a:off x="0" y="6376946"/>
            <a:ext cx="277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Cheryl and Paul on left</a:t>
            </a:r>
          </a:p>
        </p:txBody>
      </p:sp>
    </p:spTree>
    <p:extLst>
      <p:ext uri="{BB962C8B-B14F-4D97-AF65-F5344CB8AC3E}">
        <p14:creationId xmlns:p14="http://schemas.microsoft.com/office/powerpoint/2010/main" val="2015123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9A3ED-AE63-098D-5CBA-E15313818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We skipped Peru because it was not safe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people in clothing&#10;&#10;Description automatically generated">
            <a:extLst>
              <a:ext uri="{FF2B5EF4-FFF2-40B4-BE49-F238E27FC236}">
                <a16:creationId xmlns:a16="http://schemas.microsoft.com/office/drawing/2014/main" id="{50EC8429-A40A-76DE-C68A-0151A67F87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7259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36CAB1F-557E-4FA4-81CC-DC491EF8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91000">
                <a:schemeClr val="tx2">
                  <a:lumMod val="50000"/>
                  <a:alpha val="13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7646891" cy="6858001"/>
          </a:xfrm>
          <a:prstGeom prst="rect">
            <a:avLst/>
          </a:prstGeom>
          <a:gradFill>
            <a:gsLst>
              <a:gs pos="41000">
                <a:schemeClr val="accent1">
                  <a:lumMod val="75000"/>
                  <a:alpha val="52000"/>
                </a:schemeClr>
              </a:gs>
              <a:gs pos="95000">
                <a:srgbClr val="000000">
                  <a:alpha val="68000"/>
                </a:srgb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550980-2AB6-4DE5-86DD-064ADF1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2501118"/>
            <a:ext cx="8091784" cy="4331436"/>
          </a:xfrm>
          <a:prstGeom prst="rect">
            <a:avLst/>
          </a:prstGeom>
          <a:gradFill>
            <a:gsLst>
              <a:gs pos="0">
                <a:srgbClr val="000000">
                  <a:alpha val="16000"/>
                </a:srgbClr>
              </a:gs>
              <a:gs pos="91000">
                <a:schemeClr val="accent1">
                  <a:alpha val="3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F4B167-8E82-4458-AE55-88B683EBF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595" y="-3"/>
            <a:ext cx="8091784" cy="68579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6000"/>
                </a:schemeClr>
              </a:gs>
              <a:gs pos="99000">
                <a:srgbClr val="000000">
                  <a:alpha val="57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2101742" y="699966"/>
            <a:ext cx="5121259" cy="5458067"/>
          </a:xfrm>
          <a:prstGeom prst="ellipse">
            <a:avLst/>
          </a:prstGeom>
          <a:gradFill>
            <a:gsLst>
              <a:gs pos="3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7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BE8AD-3866-4DB5-379C-14134F56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25" y="2920878"/>
            <a:ext cx="5853227" cy="29925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Attending inaugural ball, Jan 1997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EF44A-B06A-B02E-527D-9243A8CA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6"/>
          <a:stretch>
            <a:fillRect/>
          </a:stretch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1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8B8B-FB5B-17D0-3FAB-6ADFB1F5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>
            <a:normAutofit/>
          </a:bodyPr>
          <a:lstStyle/>
          <a:p>
            <a:r>
              <a:rPr lang="en-US" dirty="0"/>
              <a:t>See related content (photos, poem, etc.) at:</a:t>
            </a:r>
            <a:br>
              <a:rPr lang="en-US" dirty="0"/>
            </a:br>
            <a:r>
              <a:rPr lang="en-US" dirty="0">
                <a:hlinkClick r:id="rId2"/>
              </a:rPr>
              <a:t>Solutions To Personal Problems, by Paul VanRaden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92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4308A-AA59-0DDF-8316-06C02B44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21829" cy="4185104"/>
          </a:xfrm>
        </p:spPr>
        <p:txBody>
          <a:bodyPr>
            <a:normAutofit/>
          </a:bodyPr>
          <a:lstStyle/>
          <a:p>
            <a:r>
              <a:rPr lang="en-US" dirty="0"/>
              <a:t>Love at first sight:</a:t>
            </a:r>
            <a:br>
              <a:rPr lang="en-US" dirty="0"/>
            </a:b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Saturday</a:t>
            </a: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, </a:t>
            </a:r>
            <a:b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March </a:t>
            </a: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5, 1994</a:t>
            </a:r>
            <a:b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Inner Harbor, Baltimore, MD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74D0D-5785-0817-E7E5-44C23C36F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057" y="-1"/>
            <a:ext cx="5148943" cy="6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D768B77-8742-43A0-AF16-6AC4D378E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B13CA8-CBEA-4805-955D-CEBE32236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17490" cy="5486399"/>
          </a:xfrm>
          <a:prstGeom prst="rect">
            <a:avLst/>
          </a:prstGeom>
          <a:ln>
            <a:noFill/>
          </a:ln>
          <a:effectLst>
            <a:outerShdw blurRad="393700" dist="127000" dir="5400000" sx="95000" sy="95000" algn="t" rotWithShape="0">
              <a:srgbClr val="000000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A8FFD-4421-BE22-9960-C58E5527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13574"/>
            <a:ext cx="3221377" cy="38592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/>
              <a:t>With Cheryl at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Atlantic City, </a:t>
            </a:r>
            <a:r>
              <a:rPr lang="en-US" sz="4000" dirty="0"/>
              <a:t>NJ</a:t>
            </a:r>
            <a:br>
              <a:rPr lang="en-US" sz="4000" dirty="0"/>
            </a:br>
            <a:r>
              <a:rPr lang="en-US" sz="4000" dirty="0"/>
              <a:t>1994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D0405-4243-7343-9035-C856B712A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3" b="-1"/>
          <a:stretch/>
        </p:blipFill>
        <p:spPr>
          <a:xfrm rot="5400000">
            <a:off x="4975745" y="-358254"/>
            <a:ext cx="6858000" cy="7574510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2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A5A24-AD32-3EBC-2E9C-402324DF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3" y="1259958"/>
            <a:ext cx="3232298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Cheryl seeing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New York City 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all angles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1994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F2F814-B9E2-1F07-1332-69DA78423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82" r="1" b="13555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6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F0A1-6894-5D28-9228-B2F28A79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748" y="365124"/>
            <a:ext cx="2399633" cy="53083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World Trade Center: </a:t>
            </a:r>
            <a:r>
              <a:rPr lang="en-US" i="1" dirty="0"/>
              <a:t>at a distance and up close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D31AA-F9C2-233A-4460-4A6C1D65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381" y="0"/>
            <a:ext cx="49506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76681-8AB0-CCFA-D74A-FE03AD28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2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B297A-49F8-8914-53AA-FC26FCDA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5" r="1911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E1517-2A77-76BC-3F84-76979DA226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704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8BB9B-51BA-615D-4A02-1EEA3FFA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Ellis Island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1994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95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7D6D21-387B-0FAF-78B3-6670AFD7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36" r="3" b="3"/>
          <a:stretch/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35E7D-08E8-7C8B-0767-C9E43CC97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Helping Lady Liberty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greet immigrants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63B47-26B7-5378-250A-C0C96134C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" r="7680" b="-2"/>
          <a:stretch/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81F7-A621-0098-E821-9AD61E5D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2341"/>
            <a:ext cx="706161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 Minneapolis, July 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77C7F-5C95-A62C-4FB1-E47FB3C8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03" r="18053"/>
          <a:stretch/>
        </p:blipFill>
        <p:spPr>
          <a:xfrm>
            <a:off x="-9" y="10"/>
            <a:ext cx="6096000" cy="5279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35753-6BA1-CDCB-D2D0-0AD66F75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03" r="9053"/>
          <a:stretch/>
        </p:blipFill>
        <p:spPr>
          <a:xfrm>
            <a:off x="6096008" y="10"/>
            <a:ext cx="6095999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9774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240</Words>
  <Application>Microsoft Office PowerPoint</Application>
  <PresentationFormat>Widescreen</PresentationFormat>
  <Paragraphs>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Aptos Display</vt:lpstr>
      <vt:lpstr>Arial</vt:lpstr>
      <vt:lpstr>Avenir Next LT Pro</vt:lpstr>
      <vt:lpstr>Calibri</vt:lpstr>
      <vt:lpstr>Calibri Light</vt:lpstr>
      <vt:lpstr>1_Office Theme</vt:lpstr>
      <vt:lpstr>Office Theme</vt:lpstr>
      <vt:lpstr>Cheryl and Paul - early photos</vt:lpstr>
      <vt:lpstr>First date – Saturday, March 5, 1994 Inner Harbor, Baltimore, MD</vt:lpstr>
      <vt:lpstr>Love at first sight: Saturday,  March 5, 1994 Inner Harbor, Baltimore, MD</vt:lpstr>
      <vt:lpstr>With Cheryl at Atlantic City, NJ 1994</vt:lpstr>
      <vt:lpstr>Cheryl seeing  New York City from all angles 1994</vt:lpstr>
      <vt:lpstr>World Trade Center: at a distance and up close</vt:lpstr>
      <vt:lpstr>Ellis Island 1994</vt:lpstr>
      <vt:lpstr>Helping Lady Liberty greet immigrants</vt:lpstr>
      <vt:lpstr>To Minneapolis, July 1994</vt:lpstr>
      <vt:lpstr>St Paul, MN, July 1994</vt:lpstr>
      <vt:lpstr>Build bridges, not walls. St Paul, MN 1994</vt:lpstr>
      <vt:lpstr>1995 After moving to Odenton</vt:lpstr>
      <vt:lpstr>At a wedding in New Jersey</vt:lpstr>
      <vt:lpstr>PowerPoint Presentation</vt:lpstr>
      <vt:lpstr>PowerPoint Presentation</vt:lpstr>
      <vt:lpstr>PowerPoint Presentation</vt:lpstr>
      <vt:lpstr>Rio de Janeiro, 1996</vt:lpstr>
      <vt:lpstr>Cheryl in Rio</vt:lpstr>
      <vt:lpstr>Paul and Cheryl with Jose Valente, Brazil 1996</vt:lpstr>
      <vt:lpstr>With: Maureen and Jose Valente  Brazil 1996</vt:lpstr>
      <vt:lpstr>Iguazu Falls  1996</vt:lpstr>
      <vt:lpstr>Cheryl at Iguazu Falls, 1996</vt:lpstr>
      <vt:lpstr>Exploring the South American jungle, 1996</vt:lpstr>
      <vt:lpstr>South America tour group (Brazil, Argentina, Chile, Peru), Nov 1996</vt:lpstr>
      <vt:lpstr>We skipped Peru because it was not safe</vt:lpstr>
      <vt:lpstr>Attending inaugural ball, Jan 1997</vt:lpstr>
      <vt:lpstr>See related content (photos, poem, etc.) at: Solutions To Personal Problems, by Paul VanRaden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VanRaden</dc:creator>
  <cp:lastModifiedBy>Paul VanRaden</cp:lastModifiedBy>
  <cp:revision>1</cp:revision>
  <dcterms:created xsi:type="dcterms:W3CDTF">2025-05-22T14:26:24Z</dcterms:created>
  <dcterms:modified xsi:type="dcterms:W3CDTF">2025-09-13T19:13:16Z</dcterms:modified>
</cp:coreProperties>
</file>