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9" r:id="rId5"/>
    <p:sldId id="268" r:id="rId6"/>
    <p:sldId id="273" r:id="rId7"/>
    <p:sldId id="266" r:id="rId8"/>
    <p:sldId id="271" r:id="rId9"/>
    <p:sldId id="258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2A7B3-F6FE-46AF-9F12-4CE7CA7F3C84}" v="36" dt="2025-09-13T17:57:10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Raden" userId="f3fe332e41dceae1" providerId="LiveId" clId="{3EB2A7B3-F6FE-46AF-9F12-4CE7CA7F3C84}"/>
    <pc:docChg chg="undo custSel addSld delSld modSld sldOrd">
      <pc:chgData name="Paul VanRaden" userId="f3fe332e41dceae1" providerId="LiveId" clId="{3EB2A7B3-F6FE-46AF-9F12-4CE7CA7F3C84}" dt="2025-09-14T17:19:42.030" v="166" actId="2696"/>
      <pc:docMkLst>
        <pc:docMk/>
      </pc:docMkLst>
      <pc:sldChg chg="addSp modSp mod ord setBg">
        <pc:chgData name="Paul VanRaden" userId="f3fe332e41dceae1" providerId="LiveId" clId="{3EB2A7B3-F6FE-46AF-9F12-4CE7CA7F3C84}" dt="2025-09-13T19:03:27.626" v="149"/>
        <pc:sldMkLst>
          <pc:docMk/>
          <pc:sldMk cId="1050829834" sldId="258"/>
        </pc:sldMkLst>
        <pc:spChg chg="add">
          <ac:chgData name="Paul VanRaden" userId="f3fe332e41dceae1" providerId="LiveId" clId="{3EB2A7B3-F6FE-46AF-9F12-4CE7CA7F3C84}" dt="2025-09-01T16:06:33.806" v="1" actId="26606"/>
          <ac:spMkLst>
            <pc:docMk/>
            <pc:sldMk cId="1050829834" sldId="258"/>
            <ac:spMk id="7" creationId="{42A4FC2C-047E-45A5-965D-8E1E3BF09BC6}"/>
          </ac:spMkLst>
        </pc:spChg>
        <pc:picChg chg="add mod">
          <ac:chgData name="Paul VanRaden" userId="f3fe332e41dceae1" providerId="LiveId" clId="{3EB2A7B3-F6FE-46AF-9F12-4CE7CA7F3C84}" dt="2025-09-01T16:06:33.806" v="1" actId="26606"/>
          <ac:picMkLst>
            <pc:docMk/>
            <pc:sldMk cId="1050829834" sldId="258"/>
            <ac:picMk id="2" creationId="{22FC9367-A770-2539-D59A-B830BB580B31}"/>
          </ac:picMkLst>
        </pc:picChg>
      </pc:sldChg>
      <pc:sldChg chg="addSp delSp modSp new mod ord setBg">
        <pc:chgData name="Paul VanRaden" userId="f3fe332e41dceae1" providerId="LiveId" clId="{3EB2A7B3-F6FE-46AF-9F12-4CE7CA7F3C84}" dt="2025-09-01T16:21:26.196" v="24"/>
        <pc:sldMkLst>
          <pc:docMk/>
          <pc:sldMk cId="674915569" sldId="259"/>
        </pc:sldMkLst>
        <pc:picChg chg="add mod">
          <ac:chgData name="Paul VanRaden" userId="f3fe332e41dceae1" providerId="LiveId" clId="{3EB2A7B3-F6FE-46AF-9F12-4CE7CA7F3C84}" dt="2025-09-01T16:13:11.645" v="9" actId="26606"/>
          <ac:picMkLst>
            <pc:docMk/>
            <pc:sldMk cId="674915569" sldId="259"/>
            <ac:picMk id="2" creationId="{2D529D36-DC42-0A85-568F-0201A51EDC87}"/>
          </ac:picMkLst>
        </pc:picChg>
      </pc:sldChg>
      <pc:sldChg chg="addSp modSp new mod ord setBg">
        <pc:chgData name="Paul VanRaden" userId="f3fe332e41dceae1" providerId="LiveId" clId="{3EB2A7B3-F6FE-46AF-9F12-4CE7CA7F3C84}" dt="2025-09-01T16:16:31.710" v="19" actId="27614"/>
        <pc:sldMkLst>
          <pc:docMk/>
          <pc:sldMk cId="1039010721" sldId="260"/>
        </pc:sldMkLst>
        <pc:spChg chg="add">
          <ac:chgData name="Paul VanRaden" userId="f3fe332e41dceae1" providerId="LiveId" clId="{3EB2A7B3-F6FE-46AF-9F12-4CE7CA7F3C84}" dt="2025-09-01T16:16:03.692" v="15" actId="26606"/>
          <ac:spMkLst>
            <pc:docMk/>
            <pc:sldMk cId="1039010721" sldId="260"/>
            <ac:spMk id="8" creationId="{80CCAACE-815D-4A79-875A-B7EFC28F7D2B}"/>
          </ac:spMkLst>
        </pc:spChg>
        <pc:picChg chg="add mod ord">
          <ac:chgData name="Paul VanRaden" userId="f3fe332e41dceae1" providerId="LiveId" clId="{3EB2A7B3-F6FE-46AF-9F12-4CE7CA7F3C84}" dt="2025-09-01T16:16:31.358" v="18" actId="27614"/>
          <ac:picMkLst>
            <pc:docMk/>
            <pc:sldMk cId="1039010721" sldId="260"/>
            <ac:picMk id="2" creationId="{03A23BED-048C-0545-8DFD-B78B98B0768C}"/>
          </ac:picMkLst>
        </pc:picChg>
        <pc:picChg chg="add mod">
          <ac:chgData name="Paul VanRaden" userId="f3fe332e41dceae1" providerId="LiveId" clId="{3EB2A7B3-F6FE-46AF-9F12-4CE7CA7F3C84}" dt="2025-09-01T16:16:31.710" v="19" actId="27614"/>
          <ac:picMkLst>
            <pc:docMk/>
            <pc:sldMk cId="1039010721" sldId="260"/>
            <ac:picMk id="3" creationId="{2CD1ACC8-A74B-158C-53AD-9A09857E6AF6}"/>
          </ac:picMkLst>
        </pc:picChg>
      </pc:sldChg>
      <pc:sldChg chg="addSp delSp modSp new del mod ord setBg">
        <pc:chgData name="Paul VanRaden" userId="f3fe332e41dceae1" providerId="LiveId" clId="{3EB2A7B3-F6FE-46AF-9F12-4CE7CA7F3C84}" dt="2025-09-13T19:11:54.458" v="160" actId="2696"/>
        <pc:sldMkLst>
          <pc:docMk/>
          <pc:sldMk cId="3402776861" sldId="261"/>
        </pc:sldMkLst>
      </pc:sldChg>
      <pc:sldChg chg="add ord">
        <pc:chgData name="Paul VanRaden" userId="f3fe332e41dceae1" providerId="LiveId" clId="{3EB2A7B3-F6FE-46AF-9F12-4CE7CA7F3C84}" dt="2025-09-01T16:21:16.320" v="22"/>
        <pc:sldMkLst>
          <pc:docMk/>
          <pc:sldMk cId="2937155631" sldId="262"/>
        </pc:sldMkLst>
      </pc:sldChg>
      <pc:sldChg chg="addSp modSp new mod ord setBg">
        <pc:chgData name="Paul VanRaden" userId="f3fe332e41dceae1" providerId="LiveId" clId="{3EB2A7B3-F6FE-46AF-9F12-4CE7CA7F3C84}" dt="2025-09-13T19:03:40.957" v="151"/>
        <pc:sldMkLst>
          <pc:docMk/>
          <pc:sldMk cId="1340641052" sldId="263"/>
        </pc:sldMkLst>
        <pc:spChg chg="add">
          <ac:chgData name="Paul VanRaden" userId="f3fe332e41dceae1" providerId="LiveId" clId="{3EB2A7B3-F6FE-46AF-9F12-4CE7CA7F3C84}" dt="2025-09-01T19:11:50.640" v="37" actId="26606"/>
          <ac:spMkLst>
            <pc:docMk/>
            <pc:sldMk cId="1340641052" sldId="263"/>
            <ac:spMk id="7" creationId="{42A4FC2C-047E-45A5-965D-8E1E3BF09BC6}"/>
          </ac:spMkLst>
        </pc:spChg>
        <pc:picChg chg="add mod">
          <ac:chgData name="Paul VanRaden" userId="f3fe332e41dceae1" providerId="LiveId" clId="{3EB2A7B3-F6FE-46AF-9F12-4CE7CA7F3C84}" dt="2025-09-01T19:11:50.640" v="37" actId="26606"/>
          <ac:picMkLst>
            <pc:docMk/>
            <pc:sldMk cId="1340641052" sldId="263"/>
            <ac:picMk id="2" creationId="{757D7598-D899-6D22-5F8A-EE96FEE035C1}"/>
          </ac:picMkLst>
        </pc:picChg>
      </pc:sldChg>
      <pc:sldChg chg="addSp delSp modSp new del mod setBg modClrScheme addAnim delDesignElem chgLayout">
        <pc:chgData name="Paul VanRaden" userId="f3fe332e41dceae1" providerId="LiveId" clId="{3EB2A7B3-F6FE-46AF-9F12-4CE7CA7F3C84}" dt="2025-09-13T19:06:50.054" v="159" actId="2696"/>
        <pc:sldMkLst>
          <pc:docMk/>
          <pc:sldMk cId="1569522457" sldId="264"/>
        </pc:sldMkLst>
      </pc:sldChg>
      <pc:sldChg chg="new del">
        <pc:chgData name="Paul VanRaden" userId="f3fe332e41dceae1" providerId="LiveId" clId="{3EB2A7B3-F6FE-46AF-9F12-4CE7CA7F3C84}" dt="2025-09-01T19:19:44.627" v="39" actId="47"/>
        <pc:sldMkLst>
          <pc:docMk/>
          <pc:sldMk cId="1847875277" sldId="264"/>
        </pc:sldMkLst>
      </pc:sldChg>
      <pc:sldChg chg="addSp modSp new del mod">
        <pc:chgData name="Paul VanRaden" userId="f3fe332e41dceae1" providerId="LiveId" clId="{3EB2A7B3-F6FE-46AF-9F12-4CE7CA7F3C84}" dt="2025-09-03T21:29:56.370" v="49" actId="680"/>
        <pc:sldMkLst>
          <pc:docMk/>
          <pc:sldMk cId="1655493189" sldId="265"/>
        </pc:sldMkLst>
      </pc:sldChg>
      <pc:sldChg chg="addSp modSp new del mod ord">
        <pc:chgData name="Paul VanRaden" userId="f3fe332e41dceae1" providerId="LiveId" clId="{3EB2A7B3-F6FE-46AF-9F12-4CE7CA7F3C84}" dt="2025-09-14T17:19:42.030" v="166" actId="2696"/>
        <pc:sldMkLst>
          <pc:docMk/>
          <pc:sldMk cId="2384463729" sldId="265"/>
        </pc:sldMkLst>
        <pc:picChg chg="add mod">
          <ac:chgData name="Paul VanRaden" userId="f3fe332e41dceae1" providerId="LiveId" clId="{3EB2A7B3-F6FE-46AF-9F12-4CE7CA7F3C84}" dt="2025-09-13T19:06:12.439" v="156" actId="14100"/>
          <ac:picMkLst>
            <pc:docMk/>
            <pc:sldMk cId="2384463729" sldId="265"/>
            <ac:picMk id="2" creationId="{633F4EE3-DADA-F92C-18D0-2D1C0C269FCB}"/>
          </ac:picMkLst>
        </pc:picChg>
        <pc:picChg chg="add mod">
          <ac:chgData name="Paul VanRaden" userId="f3fe332e41dceae1" providerId="LiveId" clId="{3EB2A7B3-F6FE-46AF-9F12-4CE7CA7F3C84}" dt="2025-09-13T19:05:53.211" v="154" actId="1076"/>
          <ac:picMkLst>
            <pc:docMk/>
            <pc:sldMk cId="2384463729" sldId="265"/>
            <ac:picMk id="3" creationId="{EC48F20A-1FCF-D260-8DDC-8C65C858434D}"/>
          </ac:picMkLst>
        </pc:picChg>
      </pc:sldChg>
      <pc:sldChg chg="addSp delSp modSp new mod setBg modClrScheme delDesignElem chgLayout">
        <pc:chgData name="Paul VanRaden" userId="f3fe332e41dceae1" providerId="LiveId" clId="{3EB2A7B3-F6FE-46AF-9F12-4CE7CA7F3C84}" dt="2025-09-13T17:42:02.736" v="100" actId="26606"/>
        <pc:sldMkLst>
          <pc:docMk/>
          <pc:sldMk cId="3210256033" sldId="266"/>
        </pc:sldMkLst>
        <pc:spChg chg="del mod">
          <ac:chgData name="Paul VanRaden" userId="f3fe332e41dceae1" providerId="LiveId" clId="{3EB2A7B3-F6FE-46AF-9F12-4CE7CA7F3C84}" dt="2025-09-13T17:41:49.601" v="99" actId="700"/>
          <ac:spMkLst>
            <pc:docMk/>
            <pc:sldMk cId="3210256033" sldId="266"/>
            <ac:spMk id="2" creationId="{4C3A7627-663C-D782-94CA-6CCDB09A6D25}"/>
          </ac:spMkLst>
        </pc:spChg>
        <pc:spChg chg="add del">
          <ac:chgData name="Paul VanRaden" userId="f3fe332e41dceae1" providerId="LiveId" clId="{3EB2A7B3-F6FE-46AF-9F12-4CE7CA7F3C84}" dt="2025-09-13T17:41:49.601" v="99" actId="700"/>
          <ac:spMkLst>
            <pc:docMk/>
            <pc:sldMk cId="3210256033" sldId="266"/>
            <ac:spMk id="10" creationId="{439BCA50-5C8B-4034-853C-B29176644ED3}"/>
          </ac:spMkLst>
        </pc:spChg>
        <pc:spChg chg="add">
          <ac:chgData name="Paul VanRaden" userId="f3fe332e41dceae1" providerId="LiveId" clId="{3EB2A7B3-F6FE-46AF-9F12-4CE7CA7F3C84}" dt="2025-09-13T17:42:02.736" v="100" actId="26606"/>
          <ac:spMkLst>
            <pc:docMk/>
            <pc:sldMk cId="3210256033" sldId="266"/>
            <ac:spMk id="11" creationId="{4F7B9026-36AD-42E4-B172-8D68F3A339B4}"/>
          </ac:spMkLst>
        </pc:spChg>
        <pc:grpChg chg="add del">
          <ac:chgData name="Paul VanRaden" userId="f3fe332e41dceae1" providerId="LiveId" clId="{3EB2A7B3-F6FE-46AF-9F12-4CE7CA7F3C84}" dt="2025-09-13T17:41:49.601" v="99" actId="700"/>
          <ac:grpSpMkLst>
            <pc:docMk/>
            <pc:sldMk cId="3210256033" sldId="266"/>
            <ac:grpSpMk id="12" creationId="{CB018903-3549-4A3B-A9DF-B26757CAA9C6}"/>
          </ac:grpSpMkLst>
        </pc:grpChg>
        <pc:picChg chg="add mod">
          <ac:chgData name="Paul VanRaden" userId="f3fe332e41dceae1" providerId="LiveId" clId="{3EB2A7B3-F6FE-46AF-9F12-4CE7CA7F3C84}" dt="2025-09-13T17:42:02.736" v="100" actId="26606"/>
          <ac:picMkLst>
            <pc:docMk/>
            <pc:sldMk cId="3210256033" sldId="266"/>
            <ac:picMk id="3" creationId="{2F3B97AD-3A88-CAB1-1DBB-1F5F659DC592}"/>
          </ac:picMkLst>
        </pc:picChg>
        <pc:picChg chg="add del mod">
          <ac:chgData name="Paul VanRaden" userId="f3fe332e41dceae1" providerId="LiveId" clId="{3EB2A7B3-F6FE-46AF-9F12-4CE7CA7F3C84}" dt="2025-09-13T17:41:38.127" v="98" actId="21"/>
          <ac:picMkLst>
            <pc:docMk/>
            <pc:sldMk cId="3210256033" sldId="266"/>
            <ac:picMk id="4" creationId="{C0EEBF02-BFE0-C3CA-9A32-166483C7FD77}"/>
          </ac:picMkLst>
        </pc:picChg>
        <pc:picChg chg="add mod ord">
          <ac:chgData name="Paul VanRaden" userId="f3fe332e41dceae1" providerId="LiveId" clId="{3EB2A7B3-F6FE-46AF-9F12-4CE7CA7F3C84}" dt="2025-09-13T17:42:02.736" v="100" actId="26606"/>
          <ac:picMkLst>
            <pc:docMk/>
            <pc:sldMk cId="3210256033" sldId="266"/>
            <ac:picMk id="5" creationId="{DDD61F6F-2B00-2A92-8882-4121ED1399FC}"/>
          </ac:picMkLst>
        </pc:picChg>
        <pc:picChg chg="add mod">
          <ac:chgData name="Paul VanRaden" userId="f3fe332e41dceae1" providerId="LiveId" clId="{3EB2A7B3-F6FE-46AF-9F12-4CE7CA7F3C84}" dt="2025-09-13T17:42:02.736" v="100" actId="26606"/>
          <ac:picMkLst>
            <pc:docMk/>
            <pc:sldMk cId="3210256033" sldId="266"/>
            <ac:picMk id="6" creationId="{25146FD7-4A1E-ED02-2F65-467AB38D09EA}"/>
          </ac:picMkLst>
        </pc:picChg>
      </pc:sldChg>
      <pc:sldChg chg="addSp modSp new del mod setBg">
        <pc:chgData name="Paul VanRaden" userId="f3fe332e41dceae1" providerId="LiveId" clId="{3EB2A7B3-F6FE-46AF-9F12-4CE7CA7F3C84}" dt="2025-09-14T17:16:40.579" v="163" actId="2696"/>
        <pc:sldMkLst>
          <pc:docMk/>
          <pc:sldMk cId="2148447667" sldId="267"/>
        </pc:sldMkLst>
        <pc:picChg chg="add mod">
          <ac:chgData name="Paul VanRaden" userId="f3fe332e41dceae1" providerId="LiveId" clId="{3EB2A7B3-F6FE-46AF-9F12-4CE7CA7F3C84}" dt="2025-09-14T17:16:25.321" v="162" actId="1076"/>
          <ac:picMkLst>
            <pc:docMk/>
            <pc:sldMk cId="2148447667" sldId="267"/>
            <ac:picMk id="2" creationId="{22E79824-CEA1-33AB-BC8E-038B682A8B64}"/>
          </ac:picMkLst>
        </pc:picChg>
        <pc:picChg chg="add mod">
          <ac:chgData name="Paul VanRaden" userId="f3fe332e41dceae1" providerId="LiveId" clId="{3EB2A7B3-F6FE-46AF-9F12-4CE7CA7F3C84}" dt="2025-09-13T17:45:02.971" v="104" actId="26606"/>
          <ac:picMkLst>
            <pc:docMk/>
            <pc:sldMk cId="2148447667" sldId="267"/>
            <ac:picMk id="3" creationId="{2A4BA8AF-97D8-9CFE-53C2-0D1E59926EDE}"/>
          </ac:picMkLst>
        </pc:picChg>
      </pc:sldChg>
      <pc:sldChg chg="addSp modSp new mod setBg">
        <pc:chgData name="Paul VanRaden" userId="f3fe332e41dceae1" providerId="LiveId" clId="{3EB2A7B3-F6FE-46AF-9F12-4CE7CA7F3C84}" dt="2025-09-13T17:56:34.738" v="145"/>
        <pc:sldMkLst>
          <pc:docMk/>
          <pc:sldMk cId="627362736" sldId="268"/>
        </pc:sldMkLst>
        <pc:spChg chg="add">
          <ac:chgData name="Paul VanRaden" userId="f3fe332e41dceae1" providerId="LiveId" clId="{3EB2A7B3-F6FE-46AF-9F12-4CE7CA7F3C84}" dt="2025-09-13T17:53:52.998" v="142" actId="26606"/>
          <ac:spMkLst>
            <pc:docMk/>
            <pc:sldMk cId="627362736" sldId="268"/>
            <ac:spMk id="9" creationId="{F101B3CC-B49F-4CE0-B198-228D1D4285B1}"/>
          </ac:spMkLst>
        </pc:spChg>
        <pc:picChg chg="add mod ord">
          <ac:chgData name="Paul VanRaden" userId="f3fe332e41dceae1" providerId="LiveId" clId="{3EB2A7B3-F6FE-46AF-9F12-4CE7CA7F3C84}" dt="2025-09-13T17:53:52.998" v="142" actId="26606"/>
          <ac:picMkLst>
            <pc:docMk/>
            <pc:sldMk cId="627362736" sldId="268"/>
            <ac:picMk id="2" creationId="{6ADB0AA0-A499-CB4A-ECA0-629B0987396F}"/>
          </ac:picMkLst>
        </pc:picChg>
        <pc:picChg chg="add">
          <ac:chgData name="Paul VanRaden" userId="f3fe332e41dceae1" providerId="LiveId" clId="{3EB2A7B3-F6FE-46AF-9F12-4CE7CA7F3C84}" dt="2025-09-13T17:47:13.287" v="105"/>
          <ac:picMkLst>
            <pc:docMk/>
            <pc:sldMk cId="627362736" sldId="268"/>
            <ac:picMk id="3" creationId="{782E87E7-4A3B-90B7-A8A6-25827C40B70E}"/>
          </ac:picMkLst>
        </pc:picChg>
        <pc:picChg chg="add mod">
          <ac:chgData name="Paul VanRaden" userId="f3fe332e41dceae1" providerId="LiveId" clId="{3EB2A7B3-F6FE-46AF-9F12-4CE7CA7F3C84}" dt="2025-09-13T17:53:52.998" v="142" actId="26606"/>
          <ac:picMkLst>
            <pc:docMk/>
            <pc:sldMk cId="627362736" sldId="268"/>
            <ac:picMk id="4" creationId="{769BBE56-59F2-3373-553F-DCF75BA89AB9}"/>
          </ac:picMkLst>
        </pc:picChg>
        <pc:picChg chg="add">
          <ac:chgData name="Paul VanRaden" userId="f3fe332e41dceae1" providerId="LiveId" clId="{3EB2A7B3-F6FE-46AF-9F12-4CE7CA7F3C84}" dt="2025-09-13T17:56:34.738" v="145"/>
          <ac:picMkLst>
            <pc:docMk/>
            <pc:sldMk cId="627362736" sldId="268"/>
            <ac:picMk id="5" creationId="{82727113-0AD8-FE2F-B7B5-2AD816DD9352}"/>
          </ac:picMkLst>
        </pc:picChg>
      </pc:sldChg>
      <pc:sldChg chg="addSp modSp new mod setBg addAnim">
        <pc:chgData name="Paul VanRaden" userId="f3fe332e41dceae1" providerId="LiveId" clId="{3EB2A7B3-F6FE-46AF-9F12-4CE7CA7F3C84}" dt="2025-09-13T17:48:21.898" v="128"/>
        <pc:sldMkLst>
          <pc:docMk/>
          <pc:sldMk cId="752410491" sldId="269"/>
        </pc:sldMkLst>
        <pc:spChg chg="mod ord">
          <ac:chgData name="Paul VanRaden" userId="f3fe332e41dceae1" providerId="LiveId" clId="{3EB2A7B3-F6FE-46AF-9F12-4CE7CA7F3C84}" dt="2025-09-13T17:48:21.888" v="127" actId="26606"/>
          <ac:spMkLst>
            <pc:docMk/>
            <pc:sldMk cId="752410491" sldId="269"/>
            <ac:spMk id="2" creationId="{1936622E-0F96-AE5C-C031-5F113E274F1E}"/>
          </ac:spMkLst>
        </pc:spChg>
        <pc:spChg chg="add">
          <ac:chgData name="Paul VanRaden" userId="f3fe332e41dceae1" providerId="LiveId" clId="{3EB2A7B3-F6FE-46AF-9F12-4CE7CA7F3C84}" dt="2025-09-13T17:48:21.888" v="127" actId="26606"/>
          <ac:spMkLst>
            <pc:docMk/>
            <pc:sldMk cId="752410491" sldId="269"/>
            <ac:spMk id="8" creationId="{37C89E4B-3C9F-44B9-8B86-D9E3D112D8EC}"/>
          </ac:spMkLst>
        </pc:spChg>
        <pc:picChg chg="add mod">
          <ac:chgData name="Paul VanRaden" userId="f3fe332e41dceae1" providerId="LiveId" clId="{3EB2A7B3-F6FE-46AF-9F12-4CE7CA7F3C84}" dt="2025-09-13T17:48:21.888" v="127" actId="26606"/>
          <ac:picMkLst>
            <pc:docMk/>
            <pc:sldMk cId="752410491" sldId="269"/>
            <ac:picMk id="3" creationId="{9023127D-21BB-9131-944B-B479E79CF43A}"/>
          </ac:picMkLst>
        </pc:picChg>
        <pc:cxnChg chg="add">
          <ac:chgData name="Paul VanRaden" userId="f3fe332e41dceae1" providerId="LiveId" clId="{3EB2A7B3-F6FE-46AF-9F12-4CE7CA7F3C84}" dt="2025-09-13T17:48:21.888" v="127" actId="26606"/>
          <ac:cxnSpMkLst>
            <pc:docMk/>
            <pc:sldMk cId="752410491" sldId="269"/>
            <ac:cxnSpMk id="10" creationId="{AA2EAA10-076F-46BD-8F0F-B9A2FB77A85C}"/>
          </ac:cxnSpMkLst>
        </pc:cxnChg>
        <pc:cxnChg chg="add">
          <ac:chgData name="Paul VanRaden" userId="f3fe332e41dceae1" providerId="LiveId" clId="{3EB2A7B3-F6FE-46AF-9F12-4CE7CA7F3C84}" dt="2025-09-13T17:48:21.888" v="127" actId="26606"/>
          <ac:cxnSpMkLst>
            <pc:docMk/>
            <pc:sldMk cId="752410491" sldId="269"/>
            <ac:cxnSpMk id="12" creationId="{D891E407-403B-4764-86C9-33A56D3BCAA3}"/>
          </ac:cxnSpMkLst>
        </pc:cxnChg>
      </pc:sldChg>
      <pc:sldChg chg="addSp modSp new del mod setBg">
        <pc:chgData name="Paul VanRaden" userId="f3fe332e41dceae1" providerId="LiveId" clId="{3EB2A7B3-F6FE-46AF-9F12-4CE7CA7F3C84}" dt="2025-09-14T17:18:47.865" v="165" actId="2696"/>
        <pc:sldMkLst>
          <pc:docMk/>
          <pc:sldMk cId="3598163985" sldId="270"/>
        </pc:sldMkLst>
        <pc:picChg chg="add mod ord">
          <ac:chgData name="Paul VanRaden" userId="f3fe332e41dceae1" providerId="LiveId" clId="{3EB2A7B3-F6FE-46AF-9F12-4CE7CA7F3C84}" dt="2025-09-13T17:49:55.788" v="132" actId="26606"/>
          <ac:picMkLst>
            <pc:docMk/>
            <pc:sldMk cId="3598163985" sldId="270"/>
            <ac:picMk id="2" creationId="{B0F111BA-AE57-2AA8-EDD2-37BFD556ADF0}"/>
          </ac:picMkLst>
        </pc:picChg>
        <pc:picChg chg="add mod">
          <ac:chgData name="Paul VanRaden" userId="f3fe332e41dceae1" providerId="LiveId" clId="{3EB2A7B3-F6FE-46AF-9F12-4CE7CA7F3C84}" dt="2025-09-13T17:49:55.788" v="132" actId="26606"/>
          <ac:picMkLst>
            <pc:docMk/>
            <pc:sldMk cId="3598163985" sldId="270"/>
            <ac:picMk id="3" creationId="{F0D3EE2D-E97A-D279-C5EC-B2FAFD6A5FE0}"/>
          </ac:picMkLst>
        </pc:picChg>
      </pc:sldChg>
      <pc:sldChg chg="addSp modSp new mod setBg">
        <pc:chgData name="Paul VanRaden" userId="f3fe332e41dceae1" providerId="LiveId" clId="{3EB2A7B3-F6FE-46AF-9F12-4CE7CA7F3C84}" dt="2025-09-13T17:52:21.596" v="138" actId="26606"/>
        <pc:sldMkLst>
          <pc:docMk/>
          <pc:sldMk cId="1475176606" sldId="271"/>
        </pc:sldMkLst>
        <pc:spChg chg="add">
          <ac:chgData name="Paul VanRaden" userId="f3fe332e41dceae1" providerId="LiveId" clId="{3EB2A7B3-F6FE-46AF-9F12-4CE7CA7F3C84}" dt="2025-09-13T17:52:21.596" v="138" actId="26606"/>
          <ac:spMkLst>
            <pc:docMk/>
            <pc:sldMk cId="1475176606" sldId="271"/>
            <ac:spMk id="9" creationId="{4F7B9026-36AD-42E4-B172-8D68F3A339B4}"/>
          </ac:spMkLst>
        </pc:spChg>
        <pc:picChg chg="add mod ord">
          <ac:chgData name="Paul VanRaden" userId="f3fe332e41dceae1" providerId="LiveId" clId="{3EB2A7B3-F6FE-46AF-9F12-4CE7CA7F3C84}" dt="2025-09-13T17:52:21.596" v="138" actId="26606"/>
          <ac:picMkLst>
            <pc:docMk/>
            <pc:sldMk cId="1475176606" sldId="271"/>
            <ac:picMk id="2" creationId="{306736AE-4296-3AFF-8DE5-1992033B012C}"/>
          </ac:picMkLst>
        </pc:picChg>
        <pc:picChg chg="add mod">
          <ac:chgData name="Paul VanRaden" userId="f3fe332e41dceae1" providerId="LiveId" clId="{3EB2A7B3-F6FE-46AF-9F12-4CE7CA7F3C84}" dt="2025-09-13T17:52:21.596" v="138" actId="26606"/>
          <ac:picMkLst>
            <pc:docMk/>
            <pc:sldMk cId="1475176606" sldId="271"/>
            <ac:picMk id="3" creationId="{FB6253B8-80A3-44DD-CB9A-E8CD9BAC7B24}"/>
          </ac:picMkLst>
        </pc:picChg>
        <pc:picChg chg="add mod">
          <ac:chgData name="Paul VanRaden" userId="f3fe332e41dceae1" providerId="LiveId" clId="{3EB2A7B3-F6FE-46AF-9F12-4CE7CA7F3C84}" dt="2025-09-13T17:52:21.596" v="138" actId="26606"/>
          <ac:picMkLst>
            <pc:docMk/>
            <pc:sldMk cId="1475176606" sldId="271"/>
            <ac:picMk id="4" creationId="{FB6602CF-865A-BE48-82E7-D20391C1C89B}"/>
          </ac:picMkLst>
        </pc:picChg>
      </pc:sldChg>
      <pc:sldChg chg="addSp new del">
        <pc:chgData name="Paul VanRaden" userId="f3fe332e41dceae1" providerId="LiveId" clId="{3EB2A7B3-F6FE-46AF-9F12-4CE7CA7F3C84}" dt="2025-09-14T17:17:49.588" v="164" actId="2696"/>
        <pc:sldMkLst>
          <pc:docMk/>
          <pc:sldMk cId="3422453757" sldId="272"/>
        </pc:sldMkLst>
        <pc:picChg chg="add">
          <ac:chgData name="Paul VanRaden" userId="f3fe332e41dceae1" providerId="LiveId" clId="{3EB2A7B3-F6FE-46AF-9F12-4CE7CA7F3C84}" dt="2025-09-13T17:53:05.530" v="140"/>
          <ac:picMkLst>
            <pc:docMk/>
            <pc:sldMk cId="3422453757" sldId="272"/>
            <ac:picMk id="2" creationId="{AAD9497D-9A10-BE15-D71D-71C8659201C6}"/>
          </ac:picMkLst>
        </pc:picChg>
      </pc:sldChg>
      <pc:sldChg chg="addSp modSp new mod">
        <pc:chgData name="Paul VanRaden" userId="f3fe332e41dceae1" providerId="LiveId" clId="{3EB2A7B3-F6FE-46AF-9F12-4CE7CA7F3C84}" dt="2025-09-13T19:01:44.979" v="147" actId="14100"/>
        <pc:sldMkLst>
          <pc:docMk/>
          <pc:sldMk cId="2500230379" sldId="273"/>
        </pc:sldMkLst>
        <pc:picChg chg="add mod">
          <ac:chgData name="Paul VanRaden" userId="f3fe332e41dceae1" providerId="LiveId" clId="{3EB2A7B3-F6FE-46AF-9F12-4CE7CA7F3C84}" dt="2025-09-13T19:01:44.979" v="147" actId="14100"/>
          <ac:picMkLst>
            <pc:docMk/>
            <pc:sldMk cId="2500230379" sldId="273"/>
            <ac:picMk id="2" creationId="{2359778E-5DA1-7FFD-89EA-98302A9687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DB20-7E41-CDED-5F8B-1FF7ABEAF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D2FA5-AEB2-F9B7-F4BB-B99FA67F7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22B2-9D22-F7B7-DB09-C27B2835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38313-4BAE-E4B9-12E5-96E74A5E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20F5-A97F-5383-D56E-81C87ABD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83C8-6A06-4D97-844E-6D1AA044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B19A9-1057-6496-42D0-798ED87B2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A4647-D29D-9B4F-8CFE-E0063B94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25A1-B133-E8DE-1AE5-4F496762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5975-4DEF-4A18-DEBC-4619527E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B090E-DF68-5607-46BD-ABDDCD2F8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DBD7F-08D5-FA72-1030-429F37105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F883-BE07-10AB-9181-8249DD80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3B2B8-E817-89AD-6795-0E213054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D632C-909D-AC3B-BFFB-F95ADE7C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6238-9873-6793-0614-A430F8F2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7578-BD9D-4948-729A-CA422275F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ED6E1-BF29-A393-78E1-B088211E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9907C-38AE-B67E-DC65-27F510B9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75B7-F613-1CDA-1941-09333461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E02A-A860-F1DA-B9BC-CC7BFE6F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13E0D-C20A-2DAF-5E91-E23633D8D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BBD63-1223-C0FD-AE6B-BDC9ED90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06B42-FF88-668B-5EEC-1D31DEB2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8DEEE-D6CA-974B-44EB-17CF86DA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E0CF-265F-4AB2-2C37-1A7EB9D9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E59A-0C85-E2E9-8979-EC3439A16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6E9A3-83CF-8457-2A8F-A453D322B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A3671-42D2-196C-507B-A72202AB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7E946-882E-79F9-9EE7-8899CEDC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521D1-9656-F2A7-AEEF-6E11041C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20C2-940F-CBFE-C0DF-F11BFC41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F2BC8-9EE3-7310-5718-85A8B2832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54282-1A7E-3BC7-CFEC-75CF38AF6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5E32E-DB43-5255-75AD-485245DD4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13F80-6864-1443-FB7F-8C3128842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0B99F-420A-5AB9-6551-21041BBB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7FFE2-9E8A-64E3-12A2-E5B5C060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C55F0-E25B-04B0-2C5A-13F8184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A7D1-9BAE-27D6-2454-8C60704F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FF5B9-9914-9678-A849-B78DD310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82502-314F-DF51-A95F-FD189FE7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86F3A-1595-21AC-04A6-E6A98FD8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7DF9C-3D1E-099F-93CC-F3B2A27E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FFEC8-94BB-31BB-7C19-1A27B280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8B91B-F620-8EB8-94D6-9281A7D2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0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017E-ECAD-C2D8-D782-763EC32B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6B4E9-F9B3-A252-7D82-DE10815C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ABC2C-D9DF-50BF-E624-FA06F04B1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3733F-00A0-ADFC-5751-130E7F59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4E684-3013-7B22-7725-859525F0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F08E-587D-939D-9871-22BC8A36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FD46-61EC-BC04-9CAA-3309EF08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19BF7-0A95-D457-326D-1D6C8EED7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3CEC3-C002-34A0-6AEF-C97CF5D7F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4B8EF-5694-01F0-23EB-F39C9FFF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6E8C3-B7C8-F717-6803-C6F2417F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6FED1-BAA1-B885-C10B-0353A9F3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1F32E-CEDD-A9F0-FF9A-FB8C4CBD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FFB8E-99C4-8D97-9A2C-2B963900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34EAC-3A3D-47B9-027A-B08F6FF2A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C7DDA-7779-4FDC-AFDB-B0F316426978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067A5-886A-FCFE-4322-5267A4104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F1E27-166B-B158-4992-A50D76127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2BCDC8-923A-4310-BBF3-6C5883ED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858054-3197-98E9-5F8F-94137ABB7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Cheryl (Pettiford) VanRaden early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0782C-66E0-CA36-D9BC-2C634D342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67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7D7598-D899-6D22-5F8A-EE96FEE035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622" b="39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4316D-C7F1-302C-0B9F-A5BD709C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0"/>
            <a:ext cx="5138057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5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29D36-DC42-0A85-568F-0201A51E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971" y="0"/>
            <a:ext cx="91060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2CD1ACC8-A74B-158C-53AD-9A09857E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25" r="-2" b="12624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2" name="Picture 1" descr="A young child sitting on a chair&#10;&#10;AI-generated content may be incorrect.">
            <a:extLst>
              <a:ext uri="{FF2B5EF4-FFF2-40B4-BE49-F238E27FC236}">
                <a16:creationId xmlns:a16="http://schemas.microsoft.com/office/drawing/2014/main" id="{03A23BED-048C-0545-8DFD-B78B98B07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44" r="-2" b="-2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3127D-21BB-9131-944B-B479E79C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6622E-0F96-AE5C-C031-5F113E27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Dora and John Brice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BBE56-59F2-3373-553F-DCF75BA8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4"/>
          <a:stretch>
            <a:fillRect/>
          </a:stretch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DB0AA0-A499-CB4A-ECA0-629B0987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23" b="20244"/>
          <a:stretch>
            <a:fillRect/>
          </a:stretch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6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9778E-5DA1-7FFD-89EA-98302A96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7" y="-388257"/>
            <a:ext cx="6019800" cy="80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3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B97AD-3A88-CAB1-1DBB-1F5F659D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0" r="21739" b="-3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46FD7-4A1E-ED02-2F65-467AB38D0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529" b="-3"/>
          <a:stretch>
            <a:fillRect/>
          </a:stretch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61F6F-2B00-2A92-8882-4121ED1399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5739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253B8-80A3-44DD-CB9A-E8CD9BAC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35" r="3326" b="-3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6736AE-4296-3AFF-8DE5-1992033B01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03" r="11151" b="-3"/>
          <a:stretch>
            <a:fillRect/>
          </a:stretch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602CF-865A-BE48-82E7-D20391C1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08"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FC9367-A770-2539-D59A-B830BB58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34" b="705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98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8141</TotalTime>
  <Words>11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1_Office Theme</vt:lpstr>
      <vt:lpstr>Cheryl (Pettiford) VanRaden early photos</vt:lpstr>
      <vt:lpstr>PowerPoint Presentation</vt:lpstr>
      <vt:lpstr>PowerPoint Presentation</vt:lpstr>
      <vt:lpstr>Dora and John Brice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VanRaden</dc:creator>
  <cp:lastModifiedBy>Paul VanRaden</cp:lastModifiedBy>
  <cp:revision>1</cp:revision>
  <dcterms:created xsi:type="dcterms:W3CDTF">2025-09-01T15:55:08Z</dcterms:created>
  <dcterms:modified xsi:type="dcterms:W3CDTF">2025-09-14T17:19:50Z</dcterms:modified>
</cp:coreProperties>
</file>