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8" r:id="rId3"/>
    <p:sldId id="279" r:id="rId4"/>
    <p:sldId id="281" r:id="rId5"/>
    <p:sldId id="283" r:id="rId6"/>
    <p:sldId id="280" r:id="rId7"/>
    <p:sldId id="282" r:id="rId8"/>
    <p:sldId id="284" r:id="rId9"/>
    <p:sldId id="277" r:id="rId10"/>
    <p:sldId id="266" r:id="rId11"/>
    <p:sldId id="292" r:id="rId12"/>
    <p:sldId id="265" r:id="rId13"/>
    <p:sldId id="268" r:id="rId14"/>
    <p:sldId id="294" r:id="rId15"/>
    <p:sldId id="293" r:id="rId16"/>
    <p:sldId id="286" r:id="rId17"/>
    <p:sldId id="291" r:id="rId18"/>
    <p:sldId id="263" r:id="rId19"/>
    <p:sldId id="264" r:id="rId20"/>
    <p:sldId id="262" r:id="rId21"/>
    <p:sldId id="271" r:id="rId22"/>
    <p:sldId id="287" r:id="rId23"/>
    <p:sldId id="288" r:id="rId24"/>
    <p:sldId id="272" r:id="rId25"/>
    <p:sldId id="285" r:id="rId26"/>
    <p:sldId id="267" r:id="rId27"/>
    <p:sldId id="290" r:id="rId28"/>
    <p:sldId id="289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EA658-5C11-4CA9-B314-CD192C0BA047}" v="25" dt="2025-09-13T17:30:00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Raden" userId="f3fe332e41dceae1" providerId="LiveId" clId="{C34EA658-5C11-4CA9-B314-CD192C0BA047}"/>
    <pc:docChg chg="undo custSel addSld delSld modSld sldOrd">
      <pc:chgData name="Paul VanRaden" userId="f3fe332e41dceae1" providerId="LiveId" clId="{C34EA658-5C11-4CA9-B314-CD192C0BA047}" dt="2025-09-14T17:34:27.936" v="142" actId="20577"/>
      <pc:docMkLst>
        <pc:docMk/>
      </pc:docMkLst>
      <pc:sldChg chg="modSp mod">
        <pc:chgData name="Paul VanRaden" userId="f3fe332e41dceae1" providerId="LiveId" clId="{C34EA658-5C11-4CA9-B314-CD192C0BA047}" dt="2025-09-14T17:34:27.936" v="142" actId="20577"/>
        <pc:sldMkLst>
          <pc:docMk/>
          <pc:sldMk cId="1506679430" sldId="256"/>
        </pc:sldMkLst>
        <pc:spChg chg="mod">
          <ac:chgData name="Paul VanRaden" userId="f3fe332e41dceae1" providerId="LiveId" clId="{C34EA658-5C11-4CA9-B314-CD192C0BA047}" dt="2025-09-14T17:34:27.936" v="142" actId="20577"/>
          <ac:spMkLst>
            <pc:docMk/>
            <pc:sldMk cId="1506679430" sldId="256"/>
            <ac:spMk id="2" creationId="{06858054-3197-98E9-5F8F-94137ABB7D24}"/>
          </ac:spMkLst>
        </pc:spChg>
      </pc:sldChg>
      <pc:sldChg chg="del">
        <pc:chgData name="Paul VanRaden" userId="f3fe332e41dceae1" providerId="LiveId" clId="{C34EA658-5C11-4CA9-B314-CD192C0BA047}" dt="2025-09-01T18:58:54.455" v="0" actId="47"/>
        <pc:sldMkLst>
          <pc:docMk/>
          <pc:sldMk cId="3056608563" sldId="258"/>
        </pc:sldMkLst>
      </pc:sldChg>
      <pc:sldChg chg="del">
        <pc:chgData name="Paul VanRaden" userId="f3fe332e41dceae1" providerId="LiveId" clId="{C34EA658-5C11-4CA9-B314-CD192C0BA047}" dt="2025-09-01T18:59:04.695" v="7" actId="47"/>
        <pc:sldMkLst>
          <pc:docMk/>
          <pc:sldMk cId="1636817336" sldId="259"/>
        </pc:sldMkLst>
      </pc:sldChg>
      <pc:sldChg chg="del">
        <pc:chgData name="Paul VanRaden" userId="f3fe332e41dceae1" providerId="LiveId" clId="{C34EA658-5C11-4CA9-B314-CD192C0BA047}" dt="2025-09-01T18:59:00.638" v="2" actId="47"/>
        <pc:sldMkLst>
          <pc:docMk/>
          <pc:sldMk cId="964257854" sldId="260"/>
        </pc:sldMkLst>
      </pc:sldChg>
      <pc:sldChg chg="del">
        <pc:chgData name="Paul VanRaden" userId="f3fe332e41dceae1" providerId="LiveId" clId="{C34EA658-5C11-4CA9-B314-CD192C0BA047}" dt="2025-09-01T18:59:02.508" v="4" actId="47"/>
        <pc:sldMkLst>
          <pc:docMk/>
          <pc:sldMk cId="4244406227" sldId="261"/>
        </pc:sldMkLst>
      </pc:sldChg>
      <pc:sldChg chg="addSp delSp modSp mod setBg">
        <pc:chgData name="Paul VanRaden" userId="f3fe332e41dceae1" providerId="LiveId" clId="{C34EA658-5C11-4CA9-B314-CD192C0BA047}" dt="2025-09-03T21:25:08.930" v="136" actId="14100"/>
        <pc:sldMkLst>
          <pc:docMk/>
          <pc:sldMk cId="1699536241" sldId="268"/>
        </pc:sldMkLst>
        <pc:picChg chg="mod ord">
          <ac:chgData name="Paul VanRaden" userId="f3fe332e41dceae1" providerId="LiveId" clId="{C34EA658-5C11-4CA9-B314-CD192C0BA047}" dt="2025-09-03T21:24:57.493" v="135" actId="14100"/>
          <ac:picMkLst>
            <pc:docMk/>
            <pc:sldMk cId="1699536241" sldId="268"/>
            <ac:picMk id="2" creationId="{0E47A967-F9FA-48B3-2793-84D6C45C80C4}"/>
          </ac:picMkLst>
        </pc:picChg>
        <pc:picChg chg="add mod">
          <ac:chgData name="Paul VanRaden" userId="f3fe332e41dceae1" providerId="LiveId" clId="{C34EA658-5C11-4CA9-B314-CD192C0BA047}" dt="2025-09-03T21:25:08.930" v="136" actId="14100"/>
          <ac:picMkLst>
            <pc:docMk/>
            <pc:sldMk cId="1699536241" sldId="268"/>
            <ac:picMk id="3" creationId="{60A7C4C0-8960-4F3D-2C5F-A9B32CC77919}"/>
          </ac:picMkLst>
        </pc:picChg>
      </pc:sldChg>
      <pc:sldChg chg="del">
        <pc:chgData name="Paul VanRaden" userId="f3fe332e41dceae1" providerId="LiveId" clId="{C34EA658-5C11-4CA9-B314-CD192C0BA047}" dt="2025-09-01T18:59:01.632" v="3" actId="47"/>
        <pc:sldMkLst>
          <pc:docMk/>
          <pc:sldMk cId="3069258418" sldId="269"/>
        </pc:sldMkLst>
      </pc:sldChg>
      <pc:sldChg chg="addSp delSp modSp mod">
        <pc:chgData name="Paul VanRaden" userId="f3fe332e41dceae1" providerId="LiveId" clId="{C34EA658-5C11-4CA9-B314-CD192C0BA047}" dt="2025-09-03T18:59:24.124" v="56" actId="26606"/>
        <pc:sldMkLst>
          <pc:docMk/>
          <pc:sldMk cId="2953031980" sldId="272"/>
        </pc:sldMkLst>
        <pc:spChg chg="add">
          <ac:chgData name="Paul VanRaden" userId="f3fe332e41dceae1" providerId="LiveId" clId="{C34EA658-5C11-4CA9-B314-CD192C0BA047}" dt="2025-09-03T18:59:24.124" v="56" actId="26606"/>
          <ac:spMkLst>
            <pc:docMk/>
            <pc:sldMk cId="2953031980" sldId="272"/>
            <ac:spMk id="22" creationId="{42A4FC2C-047E-45A5-965D-8E1E3BF09BC6}"/>
          </ac:spMkLst>
        </pc:spChg>
        <pc:picChg chg="mod">
          <ac:chgData name="Paul VanRaden" userId="f3fe332e41dceae1" providerId="LiveId" clId="{C34EA658-5C11-4CA9-B314-CD192C0BA047}" dt="2025-09-03T18:59:24.124" v="56" actId="26606"/>
          <ac:picMkLst>
            <pc:docMk/>
            <pc:sldMk cId="2953031980" sldId="272"/>
            <ac:picMk id="2" creationId="{ABD8E6B6-1EDE-FADE-A826-C32C488F274A}"/>
          </ac:picMkLst>
        </pc:picChg>
        <pc:picChg chg="add mod">
          <ac:chgData name="Paul VanRaden" userId="f3fe332e41dceae1" providerId="LiveId" clId="{C34EA658-5C11-4CA9-B314-CD192C0BA047}" dt="2025-09-03T18:59:24.124" v="56" actId="26606"/>
          <ac:picMkLst>
            <pc:docMk/>
            <pc:sldMk cId="2953031980" sldId="272"/>
            <ac:picMk id="3" creationId="{15768866-35EB-E95A-1233-498AB248F641}"/>
          </ac:picMkLst>
        </pc:picChg>
      </pc:sldChg>
      <pc:sldChg chg="del">
        <pc:chgData name="Paul VanRaden" userId="f3fe332e41dceae1" providerId="LiveId" clId="{C34EA658-5C11-4CA9-B314-CD192C0BA047}" dt="2025-09-01T18:59:41.661" v="10" actId="47"/>
        <pc:sldMkLst>
          <pc:docMk/>
          <pc:sldMk cId="1419760987" sldId="273"/>
        </pc:sldMkLst>
      </pc:sldChg>
      <pc:sldChg chg="del">
        <pc:chgData name="Paul VanRaden" userId="f3fe332e41dceae1" providerId="LiveId" clId="{C34EA658-5C11-4CA9-B314-CD192C0BA047}" dt="2025-09-01T18:59:42.378" v="11" actId="47"/>
        <pc:sldMkLst>
          <pc:docMk/>
          <pc:sldMk cId="519330648" sldId="274"/>
        </pc:sldMkLst>
      </pc:sldChg>
      <pc:sldChg chg="del">
        <pc:chgData name="Paul VanRaden" userId="f3fe332e41dceae1" providerId="LiveId" clId="{C34EA658-5C11-4CA9-B314-CD192C0BA047}" dt="2025-09-01T18:59:43.439" v="12" actId="47"/>
        <pc:sldMkLst>
          <pc:docMk/>
          <pc:sldMk cId="3308481794" sldId="275"/>
        </pc:sldMkLst>
      </pc:sldChg>
      <pc:sldChg chg="del">
        <pc:chgData name="Paul VanRaden" userId="f3fe332e41dceae1" providerId="LiveId" clId="{C34EA658-5C11-4CA9-B314-CD192C0BA047}" dt="2025-09-01T18:58:59.282" v="1" actId="47"/>
        <pc:sldMkLst>
          <pc:docMk/>
          <pc:sldMk cId="504869088" sldId="276"/>
        </pc:sldMkLst>
      </pc:sldChg>
      <pc:sldChg chg="ord">
        <pc:chgData name="Paul VanRaden" userId="f3fe332e41dceae1" providerId="LiveId" clId="{C34EA658-5C11-4CA9-B314-CD192C0BA047}" dt="2025-09-02T11:20:20.709" v="42"/>
        <pc:sldMkLst>
          <pc:docMk/>
          <pc:sldMk cId="3072172363" sldId="283"/>
        </pc:sldMkLst>
      </pc:sldChg>
      <pc:sldChg chg="addSp modSp new mod">
        <pc:chgData name="Paul VanRaden" userId="f3fe332e41dceae1" providerId="LiveId" clId="{C34EA658-5C11-4CA9-B314-CD192C0BA047}" dt="2025-09-03T18:42:28.870" v="46" actId="14100"/>
        <pc:sldMkLst>
          <pc:docMk/>
          <pc:sldMk cId="3470466068" sldId="285"/>
        </pc:sldMkLst>
        <pc:picChg chg="add mod">
          <ac:chgData name="Paul VanRaden" userId="f3fe332e41dceae1" providerId="LiveId" clId="{C34EA658-5C11-4CA9-B314-CD192C0BA047}" dt="2025-09-03T18:42:28.870" v="46" actId="14100"/>
          <ac:picMkLst>
            <pc:docMk/>
            <pc:sldMk cId="3470466068" sldId="285"/>
            <ac:picMk id="2" creationId="{8D1A0FCF-120B-50C6-D9E9-44976585DD4D}"/>
          </ac:picMkLst>
        </pc:picChg>
      </pc:sldChg>
      <pc:sldChg chg="addSp delSp modSp new mod ord setBg">
        <pc:chgData name="Paul VanRaden" userId="f3fe332e41dceae1" providerId="LiveId" clId="{C34EA658-5C11-4CA9-B314-CD192C0BA047}" dt="2025-09-03T21:16:00.030" v="113"/>
        <pc:sldMkLst>
          <pc:docMk/>
          <pc:sldMk cId="3554827778" sldId="286"/>
        </pc:sldMkLst>
        <pc:picChg chg="add mod ord">
          <ac:chgData name="Paul VanRaden" userId="f3fe332e41dceae1" providerId="LiveId" clId="{C34EA658-5C11-4CA9-B314-CD192C0BA047}" dt="2025-09-03T21:15:06.558" v="111" actId="1076"/>
          <ac:picMkLst>
            <pc:docMk/>
            <pc:sldMk cId="3554827778" sldId="286"/>
            <ac:picMk id="2" creationId="{792EE6BB-18BC-AFE8-3AF1-603897E2814E}"/>
          </ac:picMkLst>
        </pc:picChg>
        <pc:picChg chg="add mod">
          <ac:chgData name="Paul VanRaden" userId="f3fe332e41dceae1" providerId="LiveId" clId="{C34EA658-5C11-4CA9-B314-CD192C0BA047}" dt="2025-09-03T21:14:35.778" v="109" actId="14100"/>
          <ac:picMkLst>
            <pc:docMk/>
            <pc:sldMk cId="3554827778" sldId="286"/>
            <ac:picMk id="4" creationId="{7B3D832B-364C-AB3E-9B85-DD8D15E1ECEC}"/>
          </ac:picMkLst>
        </pc:picChg>
      </pc:sldChg>
      <pc:sldChg chg="addSp modSp new mod setBg">
        <pc:chgData name="Paul VanRaden" userId="f3fe332e41dceae1" providerId="LiveId" clId="{C34EA658-5C11-4CA9-B314-CD192C0BA047}" dt="2025-09-03T19:10:20.105" v="58" actId="26606"/>
        <pc:sldMkLst>
          <pc:docMk/>
          <pc:sldMk cId="124285302" sldId="287"/>
        </pc:sldMkLst>
        <pc:spChg chg="add">
          <ac:chgData name="Paul VanRaden" userId="f3fe332e41dceae1" providerId="LiveId" clId="{C34EA658-5C11-4CA9-B314-CD192C0BA047}" dt="2025-09-03T19:10:20.105" v="58" actId="26606"/>
          <ac:spMkLst>
            <pc:docMk/>
            <pc:sldMk cId="124285302" sldId="287"/>
            <ac:spMk id="7" creationId="{42A4FC2C-047E-45A5-965D-8E1E3BF09BC6}"/>
          </ac:spMkLst>
        </pc:spChg>
        <pc:picChg chg="add mod">
          <ac:chgData name="Paul VanRaden" userId="f3fe332e41dceae1" providerId="LiveId" clId="{C34EA658-5C11-4CA9-B314-CD192C0BA047}" dt="2025-09-03T19:10:20.105" v="58" actId="26606"/>
          <ac:picMkLst>
            <pc:docMk/>
            <pc:sldMk cId="124285302" sldId="287"/>
            <ac:picMk id="2" creationId="{A8B9808C-B29B-3B01-EC07-9D3BD91EC2F5}"/>
          </ac:picMkLst>
        </pc:picChg>
      </pc:sldChg>
      <pc:sldChg chg="addSp delSp modSp new mod ord setBg">
        <pc:chgData name="Paul VanRaden" userId="f3fe332e41dceae1" providerId="LiveId" clId="{C34EA658-5C11-4CA9-B314-CD192C0BA047}" dt="2025-09-03T21:04:52.174" v="96" actId="26606"/>
        <pc:sldMkLst>
          <pc:docMk/>
          <pc:sldMk cId="2610740765" sldId="288"/>
        </pc:sldMkLst>
        <pc:spChg chg="add">
          <ac:chgData name="Paul VanRaden" userId="f3fe332e41dceae1" providerId="LiveId" clId="{C34EA658-5C11-4CA9-B314-CD192C0BA047}" dt="2025-09-03T21:04:52.174" v="96" actId="26606"/>
          <ac:spMkLst>
            <pc:docMk/>
            <pc:sldMk cId="2610740765" sldId="288"/>
            <ac:spMk id="14" creationId="{80CCAACE-815D-4A79-875A-B7EFC28F7D2B}"/>
          </ac:spMkLst>
        </pc:spChg>
        <pc:picChg chg="add mod ord">
          <ac:chgData name="Paul VanRaden" userId="f3fe332e41dceae1" providerId="LiveId" clId="{C34EA658-5C11-4CA9-B314-CD192C0BA047}" dt="2025-09-03T21:04:52.174" v="96" actId="26606"/>
          <ac:picMkLst>
            <pc:docMk/>
            <pc:sldMk cId="2610740765" sldId="288"/>
            <ac:picMk id="3" creationId="{B07E44A0-B5DC-04B2-635B-2DFABE241DE4}"/>
          </ac:picMkLst>
        </pc:picChg>
        <pc:picChg chg="add mod">
          <ac:chgData name="Paul VanRaden" userId="f3fe332e41dceae1" providerId="LiveId" clId="{C34EA658-5C11-4CA9-B314-CD192C0BA047}" dt="2025-09-03T21:04:52.174" v="96" actId="26606"/>
          <ac:picMkLst>
            <pc:docMk/>
            <pc:sldMk cId="2610740765" sldId="288"/>
            <ac:picMk id="5" creationId="{1E0028B6-98E3-BA3C-9058-C6C5242B34C4}"/>
          </ac:picMkLst>
        </pc:picChg>
      </pc:sldChg>
      <pc:sldChg chg="addSp delSp modSp new mod setBg">
        <pc:chgData name="Paul VanRaden" userId="f3fe332e41dceae1" providerId="LiveId" clId="{C34EA658-5C11-4CA9-B314-CD192C0BA047}" dt="2025-09-03T19:27:24.415" v="86" actId="1076"/>
        <pc:sldMkLst>
          <pc:docMk/>
          <pc:sldMk cId="2083063713" sldId="289"/>
        </pc:sldMkLst>
        <pc:spChg chg="add">
          <ac:chgData name="Paul VanRaden" userId="f3fe332e41dceae1" providerId="LiveId" clId="{C34EA658-5C11-4CA9-B314-CD192C0BA047}" dt="2025-09-03T19:16:35.868" v="70" actId="26606"/>
          <ac:spMkLst>
            <pc:docMk/>
            <pc:sldMk cId="2083063713" sldId="289"/>
            <ac:spMk id="9" creationId="{D2B82E2D-5822-450E-85CC-AE5EDD01ECD9}"/>
          </ac:spMkLst>
        </pc:spChg>
        <pc:picChg chg="add mod">
          <ac:chgData name="Paul VanRaden" userId="f3fe332e41dceae1" providerId="LiveId" clId="{C34EA658-5C11-4CA9-B314-CD192C0BA047}" dt="2025-09-03T19:27:17.388" v="85" actId="1076"/>
          <ac:picMkLst>
            <pc:docMk/>
            <pc:sldMk cId="2083063713" sldId="289"/>
            <ac:picMk id="2" creationId="{B73FC99B-FCAC-539F-5687-E67E8B1C91B8}"/>
          </ac:picMkLst>
        </pc:picChg>
        <pc:picChg chg="add mod ord">
          <ac:chgData name="Paul VanRaden" userId="f3fe332e41dceae1" providerId="LiveId" clId="{C34EA658-5C11-4CA9-B314-CD192C0BA047}" dt="2025-09-03T19:27:24.415" v="86" actId="1076"/>
          <ac:picMkLst>
            <pc:docMk/>
            <pc:sldMk cId="2083063713" sldId="289"/>
            <ac:picMk id="4" creationId="{6AA411DC-DEFA-30AA-56E9-7D7CCEF34B84}"/>
          </ac:picMkLst>
        </pc:picChg>
      </pc:sldChg>
      <pc:sldChg chg="addSp modSp new mod">
        <pc:chgData name="Paul VanRaden" userId="f3fe332e41dceae1" providerId="LiveId" clId="{C34EA658-5C11-4CA9-B314-CD192C0BA047}" dt="2025-09-03T19:28:42.399" v="89" actId="1076"/>
        <pc:sldMkLst>
          <pc:docMk/>
          <pc:sldMk cId="2984800248" sldId="290"/>
        </pc:sldMkLst>
        <pc:picChg chg="add mod">
          <ac:chgData name="Paul VanRaden" userId="f3fe332e41dceae1" providerId="LiveId" clId="{C34EA658-5C11-4CA9-B314-CD192C0BA047}" dt="2025-09-03T19:28:42.399" v="89" actId="1076"/>
          <ac:picMkLst>
            <pc:docMk/>
            <pc:sldMk cId="2984800248" sldId="290"/>
            <ac:picMk id="2" creationId="{532D6280-B2E2-EEED-3BF9-518DE458A36F}"/>
          </ac:picMkLst>
        </pc:picChg>
        <pc:picChg chg="add mod">
          <ac:chgData name="Paul VanRaden" userId="f3fe332e41dceae1" providerId="LiveId" clId="{C34EA658-5C11-4CA9-B314-CD192C0BA047}" dt="2025-09-03T19:28:28.139" v="88" actId="14100"/>
          <ac:picMkLst>
            <pc:docMk/>
            <pc:sldMk cId="2984800248" sldId="290"/>
            <ac:picMk id="4" creationId="{5FF75140-6C06-FD4E-8DE2-DD418B317BBA}"/>
          </ac:picMkLst>
        </pc:picChg>
      </pc:sldChg>
      <pc:sldChg chg="addSp modSp new mod setBg">
        <pc:chgData name="Paul VanRaden" userId="f3fe332e41dceae1" providerId="LiveId" clId="{C34EA658-5C11-4CA9-B314-CD192C0BA047}" dt="2025-09-03T21:09:59.263" v="99" actId="26606"/>
        <pc:sldMkLst>
          <pc:docMk/>
          <pc:sldMk cId="1867717019" sldId="291"/>
        </pc:sldMkLst>
        <pc:spChg chg="add">
          <ac:chgData name="Paul VanRaden" userId="f3fe332e41dceae1" providerId="LiveId" clId="{C34EA658-5C11-4CA9-B314-CD192C0BA047}" dt="2025-09-03T21:09:59.263" v="99" actId="26606"/>
          <ac:spMkLst>
            <pc:docMk/>
            <pc:sldMk cId="1867717019" sldId="291"/>
            <ac:spMk id="7" creationId="{42A4FC2C-047E-45A5-965D-8E1E3BF09BC6}"/>
          </ac:spMkLst>
        </pc:spChg>
        <pc:picChg chg="add mod">
          <ac:chgData name="Paul VanRaden" userId="f3fe332e41dceae1" providerId="LiveId" clId="{C34EA658-5C11-4CA9-B314-CD192C0BA047}" dt="2025-09-03T21:09:59.263" v="99" actId="26606"/>
          <ac:picMkLst>
            <pc:docMk/>
            <pc:sldMk cId="1867717019" sldId="291"/>
            <ac:picMk id="2" creationId="{6FD77CF5-8C82-9E7F-658B-3BCA2F90F6A3}"/>
          </ac:picMkLst>
        </pc:picChg>
      </pc:sldChg>
      <pc:sldChg chg="addSp modSp new mod ord setBg">
        <pc:chgData name="Paul VanRaden" userId="f3fe332e41dceae1" providerId="LiveId" clId="{C34EA658-5C11-4CA9-B314-CD192C0BA047}" dt="2025-09-13T17:31:18.237" v="140" actId="26606"/>
        <pc:sldMkLst>
          <pc:docMk/>
          <pc:sldMk cId="11383838" sldId="292"/>
        </pc:sldMkLst>
        <pc:spChg chg="add">
          <ac:chgData name="Paul VanRaden" userId="f3fe332e41dceae1" providerId="LiveId" clId="{C34EA658-5C11-4CA9-B314-CD192C0BA047}" dt="2025-09-13T17:31:18.237" v="140" actId="26606"/>
          <ac:spMkLst>
            <pc:docMk/>
            <pc:sldMk cId="11383838" sldId="292"/>
            <ac:spMk id="8" creationId="{5F9CFCE6-877F-4858-B8BD-2C52CA8AFBC4}"/>
          </ac:spMkLst>
        </pc:spChg>
        <pc:spChg chg="add">
          <ac:chgData name="Paul VanRaden" userId="f3fe332e41dceae1" providerId="LiveId" clId="{C34EA658-5C11-4CA9-B314-CD192C0BA047}" dt="2025-09-13T17:31:18.237" v="140" actId="26606"/>
          <ac:spMkLst>
            <pc:docMk/>
            <pc:sldMk cId="11383838" sldId="292"/>
            <ac:spMk id="10" creationId="{8213F8A0-12AE-4514-8372-0DD766EC28EE}"/>
          </ac:spMkLst>
        </pc:spChg>
        <pc:spChg chg="add">
          <ac:chgData name="Paul VanRaden" userId="f3fe332e41dceae1" providerId="LiveId" clId="{C34EA658-5C11-4CA9-B314-CD192C0BA047}" dt="2025-09-13T17:31:18.237" v="140" actId="26606"/>
          <ac:spMkLst>
            <pc:docMk/>
            <pc:sldMk cId="11383838" sldId="292"/>
            <ac:spMk id="12" creationId="{9EFF17D4-9A8C-4CE5-B096-D8CCD4400437}"/>
          </ac:spMkLst>
        </pc:spChg>
        <pc:picChg chg="add mod ord">
          <ac:chgData name="Paul VanRaden" userId="f3fe332e41dceae1" providerId="LiveId" clId="{C34EA658-5C11-4CA9-B314-CD192C0BA047}" dt="2025-09-13T17:31:18.237" v="140" actId="26606"/>
          <ac:picMkLst>
            <pc:docMk/>
            <pc:sldMk cId="11383838" sldId="292"/>
            <ac:picMk id="2" creationId="{F6C332BD-34A5-F1E7-C328-A8B51D300C70}"/>
          </ac:picMkLst>
        </pc:picChg>
        <pc:picChg chg="add mod">
          <ac:chgData name="Paul VanRaden" userId="f3fe332e41dceae1" providerId="LiveId" clId="{C34EA658-5C11-4CA9-B314-CD192C0BA047}" dt="2025-09-13T17:31:18.237" v="140" actId="26606"/>
          <ac:picMkLst>
            <pc:docMk/>
            <pc:sldMk cId="11383838" sldId="292"/>
            <ac:picMk id="3" creationId="{0930F942-02C0-2B74-05A8-D89260FB59C9}"/>
          </ac:picMkLst>
        </pc:picChg>
      </pc:sldChg>
      <pc:sldChg chg="addSp modSp new mod setBg">
        <pc:chgData name="Paul VanRaden" userId="f3fe332e41dceae1" providerId="LiveId" clId="{C34EA658-5C11-4CA9-B314-CD192C0BA047}" dt="2025-09-03T21:26:53.292" v="138" actId="26606"/>
        <pc:sldMkLst>
          <pc:docMk/>
          <pc:sldMk cId="575723275" sldId="293"/>
        </pc:sldMkLst>
        <pc:spChg chg="add">
          <ac:chgData name="Paul VanRaden" userId="f3fe332e41dceae1" providerId="LiveId" clId="{C34EA658-5C11-4CA9-B314-CD192C0BA047}" dt="2025-09-03T21:26:53.292" v="138" actId="26606"/>
          <ac:spMkLst>
            <pc:docMk/>
            <pc:sldMk cId="575723275" sldId="293"/>
            <ac:spMk id="8" creationId="{A9F529C3-C941-49FD-8C67-82F134F64BDB}"/>
          </ac:spMkLst>
        </pc:spChg>
        <pc:spChg chg="add">
          <ac:chgData name="Paul VanRaden" userId="f3fe332e41dceae1" providerId="LiveId" clId="{C34EA658-5C11-4CA9-B314-CD192C0BA047}" dt="2025-09-03T21:26:53.292" v="138" actId="26606"/>
          <ac:spMkLst>
            <pc:docMk/>
            <pc:sldMk cId="575723275" sldId="293"/>
            <ac:spMk id="10" creationId="{20586029-32A0-47E5-9AEC-AE3ABA6B94D0}"/>
          </ac:spMkLst>
        </pc:spChg>
        <pc:picChg chg="add mod">
          <ac:chgData name="Paul VanRaden" userId="f3fe332e41dceae1" providerId="LiveId" clId="{C34EA658-5C11-4CA9-B314-CD192C0BA047}" dt="2025-09-03T21:26:53.292" v="138" actId="26606"/>
          <ac:picMkLst>
            <pc:docMk/>
            <pc:sldMk cId="575723275" sldId="293"/>
            <ac:picMk id="2" creationId="{923D3412-26F8-082A-A6F9-9F2D2B7C77A3}"/>
          </ac:picMkLst>
        </pc:picChg>
        <pc:picChg chg="add mod">
          <ac:chgData name="Paul VanRaden" userId="f3fe332e41dceae1" providerId="LiveId" clId="{C34EA658-5C11-4CA9-B314-CD192C0BA047}" dt="2025-09-03T21:26:53.292" v="138" actId="26606"/>
          <ac:picMkLst>
            <pc:docMk/>
            <pc:sldMk cId="575723275" sldId="293"/>
            <ac:picMk id="3" creationId="{0747ED6D-C80D-9AD8-E317-F37D0B7CA2A1}"/>
          </ac:picMkLst>
        </pc:picChg>
        <pc:cxnChg chg="add">
          <ac:chgData name="Paul VanRaden" userId="f3fe332e41dceae1" providerId="LiveId" clId="{C34EA658-5C11-4CA9-B314-CD192C0BA047}" dt="2025-09-03T21:26:53.292" v="138" actId="26606"/>
          <ac:cxnSpMkLst>
            <pc:docMk/>
            <pc:sldMk cId="575723275" sldId="293"/>
            <ac:cxnSpMk id="12" creationId="{8C730EAB-A532-4295-A302-FB4B90DB9F5E}"/>
          </ac:cxnSpMkLst>
        </pc:cxnChg>
      </pc:sldChg>
      <pc:sldChg chg="addSp modSp new mod">
        <pc:chgData name="Paul VanRaden" userId="f3fe332e41dceae1" providerId="LiveId" clId="{C34EA658-5C11-4CA9-B314-CD192C0BA047}" dt="2025-09-03T21:21:11.129" v="125" actId="1076"/>
        <pc:sldMkLst>
          <pc:docMk/>
          <pc:sldMk cId="3649395427" sldId="294"/>
        </pc:sldMkLst>
        <pc:picChg chg="add mod">
          <ac:chgData name="Paul VanRaden" userId="f3fe332e41dceae1" providerId="LiveId" clId="{C34EA658-5C11-4CA9-B314-CD192C0BA047}" dt="2025-09-03T21:21:11.129" v="125" actId="1076"/>
          <ac:picMkLst>
            <pc:docMk/>
            <pc:sldMk cId="3649395427" sldId="294"/>
            <ac:picMk id="2" creationId="{AF7E35A7-EBA7-69FF-C0FF-AEB60F0EDA1F}"/>
          </ac:picMkLst>
        </pc:picChg>
        <pc:picChg chg="add mod">
          <ac:chgData name="Paul VanRaden" userId="f3fe332e41dceae1" providerId="LiveId" clId="{C34EA658-5C11-4CA9-B314-CD192C0BA047}" dt="2025-09-03T21:21:02.192" v="124" actId="1076"/>
          <ac:picMkLst>
            <pc:docMk/>
            <pc:sldMk cId="3649395427" sldId="294"/>
            <ac:picMk id="3" creationId="{E6D01A77-A68B-D54C-EE1A-78259C71CBBF}"/>
          </ac:picMkLst>
        </pc:picChg>
      </pc:sldChg>
      <pc:sldChg chg="del">
        <pc:chgData name="Paul VanRaden" userId="f3fe332e41dceae1" providerId="LiveId" clId="{C34EA658-5C11-4CA9-B314-CD192C0BA047}" dt="2025-09-01T18:59:03.286" v="5" actId="47"/>
        <pc:sldMkLst>
          <pc:docMk/>
          <pc:sldMk cId="2406577387" sldId="302"/>
        </pc:sldMkLst>
      </pc:sldChg>
      <pc:sldChg chg="del">
        <pc:chgData name="Paul VanRaden" userId="f3fe332e41dceae1" providerId="LiveId" clId="{C34EA658-5C11-4CA9-B314-CD192C0BA047}" dt="2025-09-01T18:59:04.015" v="6" actId="47"/>
        <pc:sldMkLst>
          <pc:docMk/>
          <pc:sldMk cId="2757626877" sldId="304"/>
        </pc:sldMkLst>
      </pc:sldChg>
      <pc:sldChg chg="del">
        <pc:chgData name="Paul VanRaden" userId="f3fe332e41dceae1" providerId="LiveId" clId="{C34EA658-5C11-4CA9-B314-CD192C0BA047}" dt="2025-09-01T18:59:53.569" v="13" actId="47"/>
        <pc:sldMkLst>
          <pc:docMk/>
          <pc:sldMk cId="3841950266" sldId="305"/>
        </pc:sldMkLst>
      </pc:sldChg>
      <pc:sldChg chg="del">
        <pc:chgData name="Paul VanRaden" userId="f3fe332e41dceae1" providerId="LiveId" clId="{C34EA658-5C11-4CA9-B314-CD192C0BA047}" dt="2025-09-01T18:59:08.670" v="9" actId="47"/>
        <pc:sldMkLst>
          <pc:docMk/>
          <pc:sldMk cId="3995468940" sldId="306"/>
        </pc:sldMkLst>
      </pc:sldChg>
      <pc:sldChg chg="del">
        <pc:chgData name="Paul VanRaden" userId="f3fe332e41dceae1" providerId="LiveId" clId="{C34EA658-5C11-4CA9-B314-CD192C0BA047}" dt="2025-09-01T18:59:05.589" v="8" actId="47"/>
        <pc:sldMkLst>
          <pc:docMk/>
          <pc:sldMk cId="537286259" sldId="307"/>
        </pc:sldMkLst>
      </pc:sldChg>
      <pc:sldChg chg="del">
        <pc:chgData name="Paul VanRaden" userId="f3fe332e41dceae1" providerId="LiveId" clId="{C34EA658-5C11-4CA9-B314-CD192C0BA047}" dt="2025-09-01T18:59:55.574" v="14" actId="47"/>
        <pc:sldMkLst>
          <pc:docMk/>
          <pc:sldMk cId="3260024252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F6B85-931B-43C8-8C20-B632ED54DFE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560C3-7901-4217-97AE-A18DAF04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0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560C3-7901-4217-97AE-A18DAF04A1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9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DB20-7E41-CDED-5F8B-1FF7ABEAF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D2FA5-AEB2-F9B7-F4BB-B99FA67F7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22B2-9D22-F7B7-DB09-C27B2835E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38313-4BAE-E4B9-12E5-96E74A5E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20F5-A97F-5383-D56E-81C87ABD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83C8-6A06-4D97-844E-6D1AA044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B19A9-1057-6496-42D0-798ED87B2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A4647-D29D-9B4F-8CFE-E0063B94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25A1-B133-E8DE-1AE5-4F496762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5975-4DEF-4A18-DEBC-4619527E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4B090E-DF68-5607-46BD-ABDDCD2F8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DBD7F-08D5-FA72-1030-429F37105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8F883-BE07-10AB-9181-8249DD80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3B2B8-E817-89AD-6795-0E2130540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D632C-909D-AC3B-BFFB-F95ADE7C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6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6238-9873-6793-0614-A430F8F25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D7578-BD9D-4948-729A-CA422275F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ED6E1-BF29-A393-78E1-B088211E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9907C-38AE-B67E-DC65-27F510B9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875B7-F613-1CDA-1941-09333461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BE02A-A860-F1DA-B9BC-CC7BFE6F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13E0D-C20A-2DAF-5E91-E23633D8D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BBD63-1223-C0FD-AE6B-BDC9ED90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06B42-FF88-668B-5EEC-1D31DEB2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8DEEE-D6CA-974B-44EB-17CF86DA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1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E0CF-265F-4AB2-2C37-1A7EB9D9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AE59A-0C85-E2E9-8979-EC3439A16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6E9A3-83CF-8457-2A8F-A453D322B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A3671-42D2-196C-507B-A72202AB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7E946-882E-79F9-9EE7-8899CEDC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521D1-9656-F2A7-AEEF-6E11041C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7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0C2-940F-CBFE-C0DF-F11BFC41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F2BC8-9EE3-7310-5718-85A8B2832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54282-1A7E-3BC7-CFEC-75CF38AF6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5E32E-DB43-5255-75AD-485245DD4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13F80-6864-1443-FB7F-8C3128842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00B99F-420A-5AB9-6551-21041BBB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7FFE2-9E8A-64E3-12A2-E5B5C060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C55F0-E25B-04B0-2C5A-13F8184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7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A7D1-9BAE-27D6-2454-8C60704F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FF5B9-9914-9678-A849-B78DD310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82502-314F-DF51-A95F-FD189FE7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86F3A-1595-21AC-04A6-E6A98FD8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7DF9C-3D1E-099F-93CC-F3B2A27EA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FFEC8-94BB-31BB-7C19-1A27B280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8B91B-F620-8EB8-94D6-9281A7D2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1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017E-ECAD-C2D8-D782-763EC32B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6B4E9-F9B3-A252-7D82-DE10815C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ABC2C-D9DF-50BF-E624-FA06F04B1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3733F-00A0-ADFC-5751-130E7F59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4E684-3013-7B22-7725-859525F0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F08E-587D-939D-9871-22BC8A36D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9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FD46-61EC-BC04-9CAA-3309EF0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319BF7-0A95-D457-326D-1D6C8EED7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3CEC3-C002-34A0-6AEF-C97CF5D7F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4B8EF-5694-01F0-23EB-F39C9FFF9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6E8C3-B7C8-F717-6803-C6F2417F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6FED1-BAA1-B885-C10B-0353A9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5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D1F32E-CEDD-A9F0-FF9A-FB8C4CBD2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FFB8E-99C4-8D97-9A2C-2B9639001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34EAC-3A3D-47B9-027A-B08F6FF2A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C7DDA-7779-4FDC-AFDB-B0F31642697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067A5-886A-FCFE-4322-5267A4104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F1E27-166B-B158-4992-A50D76127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858054-3197-98E9-5F8F-94137ABB7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731" y="1542402"/>
            <a:ext cx="5186842" cy="2387918"/>
          </a:xfrm>
        </p:spPr>
        <p:txBody>
          <a:bodyPr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Charlee’s </a:t>
            </a:r>
            <a:r>
              <a:rPr lang="en-US" sz="5200">
                <a:solidFill>
                  <a:schemeClr val="tx2"/>
                </a:solidFill>
              </a:rPr>
              <a:t>Kids with Angel </a:t>
            </a:r>
            <a:r>
              <a:rPr lang="en-US" sz="5200" dirty="0">
                <a:solidFill>
                  <a:schemeClr val="tx2"/>
                </a:solidFill>
              </a:rPr>
              <a:t>photos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0782C-66E0-CA36-D9BC-2C634D342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135" y="4001587"/>
            <a:ext cx="5188034" cy="682079"/>
          </a:xfrm>
        </p:spPr>
        <p:txBody>
          <a:bodyPr>
            <a:norm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667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7A857-1BF4-B5A3-1C53-23E22727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71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D802DF-1AE5-4AD8-EF88-942A2DC7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13" r="-3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821E4-61EC-44EF-4610-B65CAB0F67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05" r="2081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30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5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0F942-02C0-2B74-05A8-D89260FB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162" y="643467"/>
            <a:ext cx="394152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C332BD-34A5-F1E7-C328-A8B51D300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22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05745-3CCB-3986-3420-4706D9D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1" r="-1" b="34829"/>
          <a:stretch>
            <a:fillRect/>
          </a:stretch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34DF84-98D1-9A7A-A392-C340ABC818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512"/>
          <a:stretch>
            <a:fillRect/>
          </a:stretch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8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7A967-F9FA-48B3-2793-84D6C45C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75219" cy="5682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A7C4C0-8960-4F3D-2C5F-A9B32CC77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762" y="0"/>
            <a:ext cx="4519238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36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E35A7-EBA7-69FF-C0FF-AEB60F0E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" y="0"/>
            <a:ext cx="4593771" cy="6853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D01A77-A68B-D54C-EE1A-78259C71C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29" y="0"/>
            <a:ext cx="5649686" cy="68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9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D3412-26F8-082A-A6F9-9F2D2B7C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92" y="643466"/>
            <a:ext cx="4261865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747ED6D-C80D-9AD8-E317-F37D0B7CA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2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2EE6BB-18BC-AFE8-3AF1-603897E2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31376"/>
          <a:stretch>
            <a:fillRect/>
          </a:stretch>
        </p:blipFill>
        <p:spPr>
          <a:xfrm>
            <a:off x="35" y="-7258"/>
            <a:ext cx="609596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D832B-364C-AB3E-9B85-DD8D15E1E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43" y="-1"/>
            <a:ext cx="5138057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2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77CF5-8C82-9E7F-658B-3BCA2F90F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20" b="1119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1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76A69-9487-9592-318B-FAB915CBF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21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A1E59-07CD-EC06-CDA4-B3384C13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8" b="1898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2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F4742-9DCF-4357-E158-78CB6DC2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11" b="778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12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2C08FAFE-5CE4-F818-6843-DA7D03D8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7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3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2E3CA-252E-61FD-289F-FB13FFEF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8AE009B-B72D-04C2-D24F-23B6A0FA6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6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B9808C-B29B-3B01-EC07-9D3BD91EC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4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5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028B6-98E3-BA3C-9058-C6C5242B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E44A0-B5DC-04B2-635B-2DFABE241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3" r="-1" b="22994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40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D8E6B6-1EDE-FADE-A826-C32C488F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2059"/>
          <a:stretch>
            <a:fillRect/>
          </a:stretch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768866-35EB-E95A-1233-498AB248F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6" r="13899"/>
          <a:stretch>
            <a:fillRect/>
          </a:stretch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3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A0FCF-120B-50C6-D9E9-44976585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15" y="0"/>
            <a:ext cx="10277541" cy="68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6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56DF9-E7B5-B013-943D-F152503C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2D6280-B2E2-EEED-3BF9-518DE458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371" y="-10885"/>
            <a:ext cx="5151664" cy="6868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F75140-6C06-FD4E-8DE2-DD418B31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22" y="-564216"/>
            <a:ext cx="4400549" cy="74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00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411DC-DEFA-30AA-56E9-7D7CCEF34B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0"/>
          <a:stretch>
            <a:fillRect/>
          </a:stretch>
        </p:blipFill>
        <p:spPr>
          <a:xfrm>
            <a:off x="1266575" y="10"/>
            <a:ext cx="4063593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3FC99B-FCAC-539F-5687-E67E8B1C91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84" r="1313"/>
          <a:stretch>
            <a:fillRect/>
          </a:stretch>
        </p:blipFill>
        <p:spPr>
          <a:xfrm>
            <a:off x="6861833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3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E1805-B825-4F69-5AC9-7FF8F92B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898B30-6710-E820-DD3D-50A732966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048" y="643467"/>
            <a:ext cx="38022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5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0EC7D-B4D2-8E7C-F9A8-20E38A5E0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87" b="1638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F38391-E40E-D186-1836-E0D1F83E1B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27EA6-EE4C-BED1-D641-A39604D5C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1" b="10684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00924A-2F54-EE3F-85F0-27B7AF0C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51" r="2" b="3870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5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2ADFA-D515-30F1-80FB-1D6C4EF8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72" r="9560" b="2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156D49-725D-0257-22CF-F55565B08D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9" r="6344" b="1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7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684CD-47E3-4933-B779-B6C831E7A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4629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A4774-AA81-205B-DFE7-82B95CD00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0"/>
            <a:ext cx="5791200" cy="74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5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6C455-9C76-C240-1C49-55ADB8CFC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1" y="-1"/>
            <a:ext cx="5312229" cy="6854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CC0562-3408-2371-B72E-CED40972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64"/>
            <a:ext cx="5170714" cy="687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2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3FE95-4F63-B377-4EFE-8E71637C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43" y="2376"/>
            <a:ext cx="5116286" cy="68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1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C5BCE-5C9B-2D72-1D56-F3D36268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95" y="0"/>
            <a:ext cx="694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49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20516</TotalTime>
  <Words>6</Words>
  <Application>Microsoft Office PowerPoint</Application>
  <PresentationFormat>Widescreen</PresentationFormat>
  <Paragraphs>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Charlee’s Kids with Angel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VanRaden</dc:creator>
  <cp:lastModifiedBy>Paul VanRaden</cp:lastModifiedBy>
  <cp:revision>3</cp:revision>
  <dcterms:created xsi:type="dcterms:W3CDTF">2025-08-12T21:13:41Z</dcterms:created>
  <dcterms:modified xsi:type="dcterms:W3CDTF">2025-09-14T17:34:33Z</dcterms:modified>
</cp:coreProperties>
</file>