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74" r:id="rId5"/>
    <p:sldId id="275" r:id="rId6"/>
    <p:sldId id="322" r:id="rId7"/>
    <p:sldId id="323" r:id="rId8"/>
    <p:sldId id="305" r:id="rId9"/>
    <p:sldId id="308" r:id="rId10"/>
    <p:sldId id="319" r:id="rId11"/>
    <p:sldId id="318" r:id="rId12"/>
    <p:sldId id="258" r:id="rId13"/>
    <p:sldId id="276" r:id="rId14"/>
    <p:sldId id="320" r:id="rId15"/>
    <p:sldId id="271" r:id="rId16"/>
    <p:sldId id="316" r:id="rId17"/>
    <p:sldId id="317" r:id="rId18"/>
    <p:sldId id="315" r:id="rId19"/>
    <p:sldId id="314" r:id="rId20"/>
    <p:sldId id="313" r:id="rId21"/>
    <p:sldId id="310" r:id="rId22"/>
    <p:sldId id="309" r:id="rId23"/>
    <p:sldId id="312" r:id="rId24"/>
    <p:sldId id="311" r:id="rId25"/>
    <p:sldId id="260" r:id="rId26"/>
    <p:sldId id="269" r:id="rId27"/>
    <p:sldId id="261" r:id="rId28"/>
    <p:sldId id="302" r:id="rId29"/>
    <p:sldId id="304" r:id="rId30"/>
    <p:sldId id="259" r:id="rId31"/>
    <p:sldId id="321" r:id="rId32"/>
    <p:sldId id="307" r:id="rId33"/>
    <p:sldId id="306" r:id="rId34"/>
    <p:sldId id="265" r:id="rId35"/>
    <p:sldId id="270" r:id="rId36"/>
    <p:sldId id="272" r:id="rId37"/>
    <p:sldId id="26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E5ADB7-829F-4619-BF73-D2D7C7D291B5}" v="81" dt="2025-09-17T23:22:51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VanRaden" userId="f3fe332e41dceae1" providerId="LiveId" clId="{EAE5ADB7-829F-4619-BF73-D2D7C7D291B5}"/>
    <pc:docChg chg="undo custSel addSld delSld modSld sldOrd">
      <pc:chgData name="Paul VanRaden" userId="f3fe332e41dceae1" providerId="LiveId" clId="{EAE5ADB7-829F-4619-BF73-D2D7C7D291B5}" dt="2025-09-17T23:26:00.718" v="314" actId="255"/>
      <pc:docMkLst>
        <pc:docMk/>
      </pc:docMkLst>
      <pc:sldChg chg="del">
        <pc:chgData name="Paul VanRaden" userId="f3fe332e41dceae1" providerId="LiveId" clId="{EAE5ADB7-829F-4619-BF73-D2D7C7D291B5}" dt="2025-09-01T16:20:28.021" v="147" actId="2696"/>
        <pc:sldMkLst>
          <pc:docMk/>
          <pc:sldMk cId="2937155631" sldId="257"/>
        </pc:sldMkLst>
      </pc:sldChg>
      <pc:sldChg chg="ord">
        <pc:chgData name="Paul VanRaden" userId="f3fe332e41dceae1" providerId="LiveId" clId="{EAE5ADB7-829F-4619-BF73-D2D7C7D291B5}" dt="2025-09-01T16:29:44.113" v="157"/>
        <pc:sldMkLst>
          <pc:docMk/>
          <pc:sldMk cId="1636817336" sldId="259"/>
        </pc:sldMkLst>
      </pc:sldChg>
      <pc:sldChg chg="del">
        <pc:chgData name="Paul VanRaden" userId="f3fe332e41dceae1" providerId="LiveId" clId="{EAE5ADB7-829F-4619-BF73-D2D7C7D291B5}" dt="2025-09-01T19:01:20.913" v="190" actId="47"/>
        <pc:sldMkLst>
          <pc:docMk/>
          <pc:sldMk cId="3019183290" sldId="262"/>
        </pc:sldMkLst>
      </pc:sldChg>
      <pc:sldChg chg="del">
        <pc:chgData name="Paul VanRaden" userId="f3fe332e41dceae1" providerId="LiveId" clId="{EAE5ADB7-829F-4619-BF73-D2D7C7D291B5}" dt="2025-09-01T19:01:18.706" v="188" actId="47"/>
        <pc:sldMkLst>
          <pc:docMk/>
          <pc:sldMk cId="1880421575" sldId="263"/>
        </pc:sldMkLst>
      </pc:sldChg>
      <pc:sldChg chg="del">
        <pc:chgData name="Paul VanRaden" userId="f3fe332e41dceae1" providerId="LiveId" clId="{EAE5ADB7-829F-4619-BF73-D2D7C7D291B5}" dt="2025-09-01T19:01:19.669" v="189" actId="47"/>
        <pc:sldMkLst>
          <pc:docMk/>
          <pc:sldMk cId="2398672682" sldId="264"/>
        </pc:sldMkLst>
      </pc:sldChg>
      <pc:sldChg chg="del">
        <pc:chgData name="Paul VanRaden" userId="f3fe332e41dceae1" providerId="LiveId" clId="{EAE5ADB7-829F-4619-BF73-D2D7C7D291B5}" dt="2025-09-01T19:01:16.382" v="186" actId="47"/>
        <pc:sldMkLst>
          <pc:docMk/>
          <pc:sldMk cId="665288293" sldId="265"/>
        </pc:sldMkLst>
      </pc:sldChg>
      <pc:sldChg chg="add">
        <pc:chgData name="Paul VanRaden" userId="f3fe332e41dceae1" providerId="LiveId" clId="{EAE5ADB7-829F-4619-BF73-D2D7C7D291B5}" dt="2025-09-14T17:20:11.659" v="261"/>
        <pc:sldMkLst>
          <pc:docMk/>
          <pc:sldMk cId="2384463729" sldId="265"/>
        </pc:sldMkLst>
      </pc:sldChg>
      <pc:sldChg chg="addSp delSp modSp del mod">
        <pc:chgData name="Paul VanRaden" userId="f3fe332e41dceae1" providerId="LiveId" clId="{EAE5ADB7-829F-4619-BF73-D2D7C7D291B5}" dt="2025-09-01T19:01:13.055" v="185" actId="47"/>
        <pc:sldMkLst>
          <pc:docMk/>
          <pc:sldMk cId="1930830414" sldId="266"/>
        </pc:sldMkLst>
      </pc:sldChg>
      <pc:sldChg chg="del">
        <pc:chgData name="Paul VanRaden" userId="f3fe332e41dceae1" providerId="LiveId" clId="{EAE5ADB7-829F-4619-BF73-D2D7C7D291B5}" dt="2025-09-01T19:01:30.143" v="193" actId="47"/>
        <pc:sldMkLst>
          <pc:docMk/>
          <pc:sldMk cId="260284679" sldId="267"/>
        </pc:sldMkLst>
      </pc:sldChg>
      <pc:sldChg chg="add">
        <pc:chgData name="Paul VanRaden" userId="f3fe332e41dceae1" providerId="LiveId" clId="{EAE5ADB7-829F-4619-BF73-D2D7C7D291B5}" dt="2025-09-14T17:17:02.393" v="258"/>
        <pc:sldMkLst>
          <pc:docMk/>
          <pc:sldMk cId="2148447667" sldId="267"/>
        </pc:sldMkLst>
      </pc:sldChg>
      <pc:sldChg chg="del">
        <pc:chgData name="Paul VanRaden" userId="f3fe332e41dceae1" providerId="LiveId" clId="{EAE5ADB7-829F-4619-BF73-D2D7C7D291B5}" dt="2025-09-01T19:01:17.833" v="187" actId="47"/>
        <pc:sldMkLst>
          <pc:docMk/>
          <pc:sldMk cId="1699536241" sldId="268"/>
        </pc:sldMkLst>
      </pc:sldChg>
      <pc:sldChg chg="addSp modSp new del mod ord setBg">
        <pc:chgData name="Paul VanRaden" userId="f3fe332e41dceae1" providerId="LiveId" clId="{EAE5ADB7-829F-4619-BF73-D2D7C7D291B5}" dt="2025-09-01T19:01:31.203" v="194" actId="47"/>
        <pc:sldMkLst>
          <pc:docMk/>
          <pc:sldMk cId="2110055320" sldId="270"/>
        </pc:sldMkLst>
      </pc:sldChg>
      <pc:sldChg chg="add">
        <pc:chgData name="Paul VanRaden" userId="f3fe332e41dceae1" providerId="LiveId" clId="{EAE5ADB7-829F-4619-BF73-D2D7C7D291B5}" dt="2025-09-14T17:19:06.836" v="260"/>
        <pc:sldMkLst>
          <pc:docMk/>
          <pc:sldMk cId="3598163985" sldId="270"/>
        </pc:sldMkLst>
      </pc:sldChg>
      <pc:sldChg chg="addSp modSp new del mod setBg">
        <pc:chgData name="Paul VanRaden" userId="f3fe332e41dceae1" providerId="LiveId" clId="{EAE5ADB7-829F-4619-BF73-D2D7C7D291B5}" dt="2025-09-01T19:01:23.721" v="191" actId="47"/>
        <pc:sldMkLst>
          <pc:docMk/>
          <pc:sldMk cId="1398756943" sldId="271"/>
        </pc:sldMkLst>
      </pc:sldChg>
      <pc:sldChg chg="add">
        <pc:chgData name="Paul VanRaden" userId="f3fe332e41dceae1" providerId="LiveId" clId="{EAE5ADB7-829F-4619-BF73-D2D7C7D291B5}" dt="2025-09-01T19:40:26.299" v="239"/>
        <pc:sldMkLst>
          <pc:docMk/>
          <pc:sldMk cId="3076075581" sldId="271"/>
        </pc:sldMkLst>
      </pc:sldChg>
      <pc:sldChg chg="addSp delSp modSp new del mod setBg">
        <pc:chgData name="Paul VanRaden" userId="f3fe332e41dceae1" providerId="LiveId" clId="{EAE5ADB7-829F-4619-BF73-D2D7C7D291B5}" dt="2025-09-01T19:01:28.113" v="192" actId="47"/>
        <pc:sldMkLst>
          <pc:docMk/>
          <pc:sldMk cId="2953031980" sldId="272"/>
        </pc:sldMkLst>
      </pc:sldChg>
      <pc:sldChg chg="add">
        <pc:chgData name="Paul VanRaden" userId="f3fe332e41dceae1" providerId="LiveId" clId="{EAE5ADB7-829F-4619-BF73-D2D7C7D291B5}" dt="2025-09-14T17:18:08.816" v="259"/>
        <pc:sldMkLst>
          <pc:docMk/>
          <pc:sldMk cId="3422453757" sldId="272"/>
        </pc:sldMkLst>
      </pc:sldChg>
      <pc:sldChg chg="addSp modSp new mod setBg">
        <pc:chgData name="Paul VanRaden" userId="f3fe332e41dceae1" providerId="LiveId" clId="{EAE5ADB7-829F-4619-BF73-D2D7C7D291B5}" dt="2025-08-26T17:03:26.947" v="32" actId="26606"/>
        <pc:sldMkLst>
          <pc:docMk/>
          <pc:sldMk cId="1419760987" sldId="273"/>
        </pc:sldMkLst>
        <pc:spChg chg="add">
          <ac:chgData name="Paul VanRaden" userId="f3fe332e41dceae1" providerId="LiveId" clId="{EAE5ADB7-829F-4619-BF73-D2D7C7D291B5}" dt="2025-08-26T17:03:26.947" v="32" actId="26606"/>
          <ac:spMkLst>
            <pc:docMk/>
            <pc:sldMk cId="1419760987" sldId="273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8-26T17:03:26.947" v="32" actId="26606"/>
          <ac:picMkLst>
            <pc:docMk/>
            <pc:sldMk cId="1419760987" sldId="273"/>
            <ac:picMk id="2" creationId="{74EE360E-04BB-6FC8-380A-3858110A33AF}"/>
          </ac:picMkLst>
        </pc:picChg>
      </pc:sldChg>
      <pc:sldChg chg="addSp modSp new mod setBg">
        <pc:chgData name="Paul VanRaden" userId="f3fe332e41dceae1" providerId="LiveId" clId="{EAE5ADB7-829F-4619-BF73-D2D7C7D291B5}" dt="2025-08-26T17:05:23.239" v="35" actId="26606"/>
        <pc:sldMkLst>
          <pc:docMk/>
          <pc:sldMk cId="519330648" sldId="274"/>
        </pc:sldMkLst>
        <pc:spChg chg="add">
          <ac:chgData name="Paul VanRaden" userId="f3fe332e41dceae1" providerId="LiveId" clId="{EAE5ADB7-829F-4619-BF73-D2D7C7D291B5}" dt="2025-08-26T17:05:23.239" v="35" actId="26606"/>
          <ac:spMkLst>
            <pc:docMk/>
            <pc:sldMk cId="519330648" sldId="274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8-26T17:05:23.239" v="35" actId="26606"/>
          <ac:picMkLst>
            <pc:docMk/>
            <pc:sldMk cId="519330648" sldId="274"/>
            <ac:picMk id="2" creationId="{58BB1142-6810-AA6F-C357-5598F621DCDD}"/>
          </ac:picMkLst>
        </pc:picChg>
      </pc:sldChg>
      <pc:sldChg chg="addSp modSp new mod">
        <pc:chgData name="Paul VanRaden" userId="f3fe332e41dceae1" providerId="LiveId" clId="{EAE5ADB7-829F-4619-BF73-D2D7C7D291B5}" dt="2025-08-26T17:11:00.496" v="81" actId="20577"/>
        <pc:sldMkLst>
          <pc:docMk/>
          <pc:sldMk cId="3308481794" sldId="275"/>
        </pc:sldMkLst>
        <pc:spChg chg="mod">
          <ac:chgData name="Paul VanRaden" userId="f3fe332e41dceae1" providerId="LiveId" clId="{EAE5ADB7-829F-4619-BF73-D2D7C7D291B5}" dt="2025-08-26T17:11:00.496" v="81" actId="20577"/>
          <ac:spMkLst>
            <pc:docMk/>
            <pc:sldMk cId="3308481794" sldId="275"/>
            <ac:spMk id="2" creationId="{15499281-FE20-753E-EEDE-C2F767CF150A}"/>
          </ac:spMkLst>
        </pc:spChg>
        <pc:picChg chg="add mod">
          <ac:chgData name="Paul VanRaden" userId="f3fe332e41dceae1" providerId="LiveId" clId="{EAE5ADB7-829F-4619-BF73-D2D7C7D291B5}" dt="2025-08-26T17:09:37.134" v="42" actId="14100"/>
          <ac:picMkLst>
            <pc:docMk/>
            <pc:sldMk cId="3308481794" sldId="275"/>
            <ac:picMk id="4" creationId="{3E31D2F8-9699-98C1-8A97-C26C9C843FDB}"/>
          </ac:picMkLst>
        </pc:picChg>
      </pc:sldChg>
      <pc:sldChg chg="addSp modSp new mod setBg">
        <pc:chgData name="Paul VanRaden" userId="f3fe332e41dceae1" providerId="LiveId" clId="{EAE5ADB7-829F-4619-BF73-D2D7C7D291B5}" dt="2025-08-31T19:54:10.280" v="85" actId="26606"/>
        <pc:sldMkLst>
          <pc:docMk/>
          <pc:sldMk cId="504869088" sldId="276"/>
        </pc:sldMkLst>
        <pc:spChg chg="add">
          <ac:chgData name="Paul VanRaden" userId="f3fe332e41dceae1" providerId="LiveId" clId="{EAE5ADB7-829F-4619-BF73-D2D7C7D291B5}" dt="2025-08-31T19:54:10.280" v="85" actId="26606"/>
          <ac:spMkLst>
            <pc:docMk/>
            <pc:sldMk cId="504869088" sldId="276"/>
            <ac:spMk id="8" creationId="{80CCAACE-815D-4A79-875A-B7EFC28F7D2B}"/>
          </ac:spMkLst>
        </pc:spChg>
        <pc:picChg chg="add mod ord">
          <ac:chgData name="Paul VanRaden" userId="f3fe332e41dceae1" providerId="LiveId" clId="{EAE5ADB7-829F-4619-BF73-D2D7C7D291B5}" dt="2025-08-31T19:54:10.280" v="85" actId="26606"/>
          <ac:picMkLst>
            <pc:docMk/>
            <pc:sldMk cId="504869088" sldId="276"/>
            <ac:picMk id="2" creationId="{06D313CD-045C-531B-3544-31621794F953}"/>
          </ac:picMkLst>
        </pc:picChg>
        <pc:picChg chg="add mod">
          <ac:chgData name="Paul VanRaden" userId="f3fe332e41dceae1" providerId="LiveId" clId="{EAE5ADB7-829F-4619-BF73-D2D7C7D291B5}" dt="2025-08-31T19:54:10.280" v="85" actId="26606"/>
          <ac:picMkLst>
            <pc:docMk/>
            <pc:sldMk cId="504869088" sldId="276"/>
            <ac:picMk id="3" creationId="{B83D38E0-2AAA-55A7-8BD9-4E41799CA8A5}"/>
          </ac:picMkLst>
        </pc:picChg>
      </pc:sldChg>
      <pc:sldChg chg="addSp modSp new del mod">
        <pc:chgData name="Paul VanRaden" userId="f3fe332e41dceae1" providerId="LiveId" clId="{EAE5ADB7-829F-4619-BF73-D2D7C7D291B5}" dt="2025-09-01T19:01:11.274" v="184" actId="47"/>
        <pc:sldMkLst>
          <pc:docMk/>
          <pc:sldMk cId="3755049676" sldId="277"/>
        </pc:sldMkLst>
      </pc:sldChg>
      <pc:sldChg chg="addSp delSp modSp new del mod setBg modClrScheme chgLayout">
        <pc:chgData name="Paul VanRaden" userId="f3fe332e41dceae1" providerId="LiveId" clId="{EAE5ADB7-829F-4619-BF73-D2D7C7D291B5}" dt="2025-09-01T19:01:04.308" v="177" actId="47"/>
        <pc:sldMkLst>
          <pc:docMk/>
          <pc:sldMk cId="1739512377" sldId="278"/>
        </pc:sldMkLst>
      </pc:sldChg>
      <pc:sldChg chg="addSp delSp modSp new del mod setBg">
        <pc:chgData name="Paul VanRaden" userId="f3fe332e41dceae1" providerId="LiveId" clId="{EAE5ADB7-829F-4619-BF73-D2D7C7D291B5}" dt="2025-09-01T19:01:06.103" v="178" actId="47"/>
        <pc:sldMkLst>
          <pc:docMk/>
          <pc:sldMk cId="1690779477" sldId="279"/>
        </pc:sldMkLst>
      </pc:sldChg>
      <pc:sldChg chg="addSp delSp modSp new del mod setBg">
        <pc:chgData name="Paul VanRaden" userId="f3fe332e41dceae1" providerId="LiveId" clId="{EAE5ADB7-829F-4619-BF73-D2D7C7D291B5}" dt="2025-09-01T19:01:07.756" v="180" actId="47"/>
        <pc:sldMkLst>
          <pc:docMk/>
          <pc:sldMk cId="1107354321" sldId="280"/>
        </pc:sldMkLst>
      </pc:sldChg>
      <pc:sldChg chg="addSp modSp new del mod setBg">
        <pc:chgData name="Paul VanRaden" userId="f3fe332e41dceae1" providerId="LiveId" clId="{EAE5ADB7-829F-4619-BF73-D2D7C7D291B5}" dt="2025-09-01T19:01:07.065" v="179" actId="47"/>
        <pc:sldMkLst>
          <pc:docMk/>
          <pc:sldMk cId="2110554710" sldId="281"/>
        </pc:sldMkLst>
      </pc:sldChg>
      <pc:sldChg chg="addSp modSp new del mod">
        <pc:chgData name="Paul VanRaden" userId="f3fe332e41dceae1" providerId="LiveId" clId="{EAE5ADB7-829F-4619-BF73-D2D7C7D291B5}" dt="2025-09-01T19:01:08.459" v="181" actId="47"/>
        <pc:sldMkLst>
          <pc:docMk/>
          <pc:sldMk cId="3106729431" sldId="282"/>
        </pc:sldMkLst>
      </pc:sldChg>
      <pc:sldChg chg="addSp delSp modSp new del mod setBg">
        <pc:chgData name="Paul VanRaden" userId="f3fe332e41dceae1" providerId="LiveId" clId="{EAE5ADB7-829F-4619-BF73-D2D7C7D291B5}" dt="2025-09-01T19:01:09.758" v="182" actId="47"/>
        <pc:sldMkLst>
          <pc:docMk/>
          <pc:sldMk cId="3072172363" sldId="283"/>
        </pc:sldMkLst>
      </pc:sldChg>
      <pc:sldChg chg="addSp new del ord">
        <pc:chgData name="Paul VanRaden" userId="f3fe332e41dceae1" providerId="LiveId" clId="{EAE5ADB7-829F-4619-BF73-D2D7C7D291B5}" dt="2025-08-31T20:26:37.178" v="132" actId="47"/>
        <pc:sldMkLst>
          <pc:docMk/>
          <pc:sldMk cId="1346228073" sldId="284"/>
        </pc:sldMkLst>
      </pc:sldChg>
      <pc:sldChg chg="addSp modSp new del mod">
        <pc:chgData name="Paul VanRaden" userId="f3fe332e41dceae1" providerId="LiveId" clId="{EAE5ADB7-829F-4619-BF73-D2D7C7D291B5}" dt="2025-09-01T19:01:10.593" v="183" actId="47"/>
        <pc:sldMkLst>
          <pc:docMk/>
          <pc:sldMk cId="1970712695" sldId="284"/>
        </pc:sldMkLst>
      </pc:sldChg>
      <pc:sldChg chg="add">
        <pc:chgData name="Paul VanRaden" userId="f3fe332e41dceae1" providerId="LiveId" clId="{EAE5ADB7-829F-4619-BF73-D2D7C7D291B5}" dt="2025-09-01T15:50:18.482" v="143"/>
        <pc:sldMkLst>
          <pc:docMk/>
          <pc:sldMk cId="2406577387" sldId="302"/>
        </pc:sldMkLst>
      </pc:sldChg>
      <pc:sldChg chg="add">
        <pc:chgData name="Paul VanRaden" userId="f3fe332e41dceae1" providerId="LiveId" clId="{EAE5ADB7-829F-4619-BF73-D2D7C7D291B5}" dt="2025-09-01T15:49:33.163" v="142"/>
        <pc:sldMkLst>
          <pc:docMk/>
          <pc:sldMk cId="2757626877" sldId="304"/>
        </pc:sldMkLst>
      </pc:sldChg>
      <pc:sldChg chg="addSp modSp new mod setBg">
        <pc:chgData name="Paul VanRaden" userId="f3fe332e41dceae1" providerId="LiveId" clId="{EAE5ADB7-829F-4619-BF73-D2D7C7D291B5}" dt="2025-09-01T16:18:51.725" v="146" actId="26606"/>
        <pc:sldMkLst>
          <pc:docMk/>
          <pc:sldMk cId="3841950266" sldId="305"/>
        </pc:sldMkLst>
        <pc:spChg chg="add">
          <ac:chgData name="Paul VanRaden" userId="f3fe332e41dceae1" providerId="LiveId" clId="{EAE5ADB7-829F-4619-BF73-D2D7C7D291B5}" dt="2025-09-01T16:18:51.725" v="146" actId="26606"/>
          <ac:spMkLst>
            <pc:docMk/>
            <pc:sldMk cId="3841950266" sldId="305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01T16:18:51.725" v="146" actId="26606"/>
          <ac:picMkLst>
            <pc:docMk/>
            <pc:sldMk cId="3841950266" sldId="305"/>
            <ac:picMk id="2" creationId="{405808C8-59C6-C909-64DD-8219930DAA0C}"/>
          </ac:picMkLst>
        </pc:picChg>
      </pc:sldChg>
      <pc:sldChg chg="addSp modSp new mod">
        <pc:chgData name="Paul VanRaden" userId="f3fe332e41dceae1" providerId="LiveId" clId="{EAE5ADB7-829F-4619-BF73-D2D7C7D291B5}" dt="2025-09-01T16:24:29.882" v="151" actId="14100"/>
        <pc:sldMkLst>
          <pc:docMk/>
          <pc:sldMk cId="3995468940" sldId="306"/>
        </pc:sldMkLst>
        <pc:picChg chg="add mod">
          <ac:chgData name="Paul VanRaden" userId="f3fe332e41dceae1" providerId="LiveId" clId="{EAE5ADB7-829F-4619-BF73-D2D7C7D291B5}" dt="2025-09-01T16:24:29.882" v="151" actId="14100"/>
          <ac:picMkLst>
            <pc:docMk/>
            <pc:sldMk cId="3995468940" sldId="306"/>
            <ac:picMk id="2" creationId="{841E0799-1543-B4CE-226E-368DACCC5C06}"/>
          </ac:picMkLst>
        </pc:picChg>
      </pc:sldChg>
      <pc:sldChg chg="addSp modSp new mod setBg">
        <pc:chgData name="Paul VanRaden" userId="f3fe332e41dceae1" providerId="LiveId" clId="{EAE5ADB7-829F-4619-BF73-D2D7C7D291B5}" dt="2025-09-01T16:27:33.592" v="155" actId="26606"/>
        <pc:sldMkLst>
          <pc:docMk/>
          <pc:sldMk cId="537286259" sldId="307"/>
        </pc:sldMkLst>
        <pc:spChg chg="add">
          <ac:chgData name="Paul VanRaden" userId="f3fe332e41dceae1" providerId="LiveId" clId="{EAE5ADB7-829F-4619-BF73-D2D7C7D291B5}" dt="2025-09-01T16:27:33.592" v="155" actId="26606"/>
          <ac:spMkLst>
            <pc:docMk/>
            <pc:sldMk cId="537286259" sldId="307"/>
            <ac:spMk id="8" creationId="{D99D2C73-08B0-4F6B-A8E9-4651E6BDBE48}"/>
          </ac:spMkLst>
        </pc:spChg>
        <pc:spChg chg="add">
          <ac:chgData name="Paul VanRaden" userId="f3fe332e41dceae1" providerId="LiveId" clId="{EAE5ADB7-829F-4619-BF73-D2D7C7D291B5}" dt="2025-09-01T16:27:33.592" v="155" actId="26606"/>
          <ac:spMkLst>
            <pc:docMk/>
            <pc:sldMk cId="537286259" sldId="307"/>
            <ac:spMk id="10" creationId="{968DB88C-7EF2-487C-85D1-848F61F13E3F}"/>
          </ac:spMkLst>
        </pc:spChg>
        <pc:picChg chg="add mod">
          <ac:chgData name="Paul VanRaden" userId="f3fe332e41dceae1" providerId="LiveId" clId="{EAE5ADB7-829F-4619-BF73-D2D7C7D291B5}" dt="2025-09-01T16:27:33.592" v="155" actId="26606"/>
          <ac:picMkLst>
            <pc:docMk/>
            <pc:sldMk cId="537286259" sldId="307"/>
            <ac:picMk id="2" creationId="{B57A4596-0485-1120-8D62-878A7DB9D810}"/>
          </ac:picMkLst>
        </pc:picChg>
        <pc:picChg chg="add mod">
          <ac:chgData name="Paul VanRaden" userId="f3fe332e41dceae1" providerId="LiveId" clId="{EAE5ADB7-829F-4619-BF73-D2D7C7D291B5}" dt="2025-09-01T16:27:33.592" v="155" actId="26606"/>
          <ac:picMkLst>
            <pc:docMk/>
            <pc:sldMk cId="537286259" sldId="307"/>
            <ac:picMk id="3" creationId="{3B6F4165-CE7F-36ED-7A52-75B3F1354A0D}"/>
          </ac:picMkLst>
        </pc:picChg>
      </pc:sldChg>
      <pc:sldChg chg="addSp delSp modSp new mod setBg">
        <pc:chgData name="Paul VanRaden" userId="f3fe332e41dceae1" providerId="LiveId" clId="{EAE5ADB7-829F-4619-BF73-D2D7C7D291B5}" dt="2025-09-01T16:59:13.913" v="176" actId="14100"/>
        <pc:sldMkLst>
          <pc:docMk/>
          <pc:sldMk cId="3260024252" sldId="308"/>
        </pc:sldMkLst>
        <pc:picChg chg="add mod">
          <ac:chgData name="Paul VanRaden" userId="f3fe332e41dceae1" providerId="LiveId" clId="{EAE5ADB7-829F-4619-BF73-D2D7C7D291B5}" dt="2025-09-01T16:59:13.913" v="176" actId="14100"/>
          <ac:picMkLst>
            <pc:docMk/>
            <pc:sldMk cId="3260024252" sldId="308"/>
            <ac:picMk id="4" creationId="{57652966-A393-36BD-B502-9A433EFDF9BF}"/>
          </ac:picMkLst>
        </pc:picChg>
      </pc:sldChg>
      <pc:sldChg chg="add del">
        <pc:chgData name="Paul VanRaden" userId="f3fe332e41dceae1" providerId="LiveId" clId="{EAE5ADB7-829F-4619-BF73-D2D7C7D291B5}" dt="2025-09-01T16:56:56.105" v="168"/>
        <pc:sldMkLst>
          <pc:docMk/>
          <pc:sldMk cId="1266505" sldId="309"/>
        </pc:sldMkLst>
      </pc:sldChg>
      <pc:sldChg chg="addSp modSp new mod setBg">
        <pc:chgData name="Paul VanRaden" userId="f3fe332e41dceae1" providerId="LiveId" clId="{EAE5ADB7-829F-4619-BF73-D2D7C7D291B5}" dt="2025-09-01T19:06:49.513" v="197" actId="26606"/>
        <pc:sldMkLst>
          <pc:docMk/>
          <pc:sldMk cId="3696363858" sldId="309"/>
        </pc:sldMkLst>
        <pc:spChg chg="add">
          <ac:chgData name="Paul VanRaden" userId="f3fe332e41dceae1" providerId="LiveId" clId="{EAE5ADB7-829F-4619-BF73-D2D7C7D291B5}" dt="2025-09-01T19:06:49.513" v="197" actId="26606"/>
          <ac:spMkLst>
            <pc:docMk/>
            <pc:sldMk cId="3696363858" sldId="309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01T19:06:49.513" v="197" actId="26606"/>
          <ac:picMkLst>
            <pc:docMk/>
            <pc:sldMk cId="3696363858" sldId="309"/>
            <ac:picMk id="2" creationId="{A8C04C77-BEB9-7562-EDF0-0F7CACE95C5F}"/>
          </ac:picMkLst>
        </pc:picChg>
      </pc:sldChg>
      <pc:sldChg chg="addSp modSp new mod setBg">
        <pc:chgData name="Paul VanRaden" userId="f3fe332e41dceae1" providerId="LiveId" clId="{EAE5ADB7-829F-4619-BF73-D2D7C7D291B5}" dt="2025-09-01T19:09:23.170" v="201" actId="26606"/>
        <pc:sldMkLst>
          <pc:docMk/>
          <pc:sldMk cId="1691677438" sldId="310"/>
        </pc:sldMkLst>
        <pc:spChg chg="add">
          <ac:chgData name="Paul VanRaden" userId="f3fe332e41dceae1" providerId="LiveId" clId="{EAE5ADB7-829F-4619-BF73-D2D7C7D291B5}" dt="2025-09-01T19:09:23.170" v="201" actId="26606"/>
          <ac:spMkLst>
            <pc:docMk/>
            <pc:sldMk cId="1691677438" sldId="310"/>
            <ac:spMk id="8" creationId="{80CCAACE-815D-4A79-875A-B7EFC28F7D2B}"/>
          </ac:spMkLst>
        </pc:spChg>
        <pc:picChg chg="add mod">
          <ac:chgData name="Paul VanRaden" userId="f3fe332e41dceae1" providerId="LiveId" clId="{EAE5ADB7-829F-4619-BF73-D2D7C7D291B5}" dt="2025-09-01T19:09:23.170" v="201" actId="26606"/>
          <ac:picMkLst>
            <pc:docMk/>
            <pc:sldMk cId="1691677438" sldId="310"/>
            <ac:picMk id="2" creationId="{54391B9C-DEB0-4EE3-DDCF-D3573E1EA589}"/>
          </ac:picMkLst>
        </pc:picChg>
        <pc:picChg chg="add mod">
          <ac:chgData name="Paul VanRaden" userId="f3fe332e41dceae1" providerId="LiveId" clId="{EAE5ADB7-829F-4619-BF73-D2D7C7D291B5}" dt="2025-09-01T19:09:23.170" v="201" actId="26606"/>
          <ac:picMkLst>
            <pc:docMk/>
            <pc:sldMk cId="1691677438" sldId="310"/>
            <ac:picMk id="3" creationId="{B14E3108-BF40-85C8-BA7D-BEE35D535A72}"/>
          </ac:picMkLst>
        </pc:picChg>
      </pc:sldChg>
      <pc:sldChg chg="addSp modSp new mod ord setBg">
        <pc:chgData name="Paul VanRaden" userId="f3fe332e41dceae1" providerId="LiveId" clId="{EAE5ADB7-829F-4619-BF73-D2D7C7D291B5}" dt="2025-09-01T19:42:42.946" v="241"/>
        <pc:sldMkLst>
          <pc:docMk/>
          <pc:sldMk cId="3536375561" sldId="311"/>
        </pc:sldMkLst>
        <pc:spChg chg="add">
          <ac:chgData name="Paul VanRaden" userId="f3fe332e41dceae1" providerId="LiveId" clId="{EAE5ADB7-829F-4619-BF73-D2D7C7D291B5}" dt="2025-09-01T19:14:06.138" v="205" actId="26606"/>
          <ac:spMkLst>
            <pc:docMk/>
            <pc:sldMk cId="3536375561" sldId="311"/>
            <ac:spMk id="8" creationId="{80CCAACE-815D-4A79-875A-B7EFC28F7D2B}"/>
          </ac:spMkLst>
        </pc:spChg>
        <pc:picChg chg="add mod">
          <ac:chgData name="Paul VanRaden" userId="f3fe332e41dceae1" providerId="LiveId" clId="{EAE5ADB7-829F-4619-BF73-D2D7C7D291B5}" dt="2025-09-01T19:14:06.138" v="205" actId="26606"/>
          <ac:picMkLst>
            <pc:docMk/>
            <pc:sldMk cId="3536375561" sldId="311"/>
            <ac:picMk id="2" creationId="{939EBB97-EF3B-7078-6EF8-608BE3C99C0A}"/>
          </ac:picMkLst>
        </pc:picChg>
        <pc:picChg chg="add mod">
          <ac:chgData name="Paul VanRaden" userId="f3fe332e41dceae1" providerId="LiveId" clId="{EAE5ADB7-829F-4619-BF73-D2D7C7D291B5}" dt="2025-09-01T19:14:06.138" v="205" actId="26606"/>
          <ac:picMkLst>
            <pc:docMk/>
            <pc:sldMk cId="3536375561" sldId="311"/>
            <ac:picMk id="3" creationId="{B1A6C242-A1C8-4BA0-C723-8B319AFF8C85}"/>
          </ac:picMkLst>
        </pc:picChg>
      </pc:sldChg>
      <pc:sldChg chg="addSp modSp new mod ord setBg">
        <pc:chgData name="Paul VanRaden" userId="f3fe332e41dceae1" providerId="LiveId" clId="{EAE5ADB7-829F-4619-BF73-D2D7C7D291B5}" dt="2025-09-01T19:42:50.518" v="243"/>
        <pc:sldMkLst>
          <pc:docMk/>
          <pc:sldMk cId="1371829832" sldId="312"/>
        </pc:sldMkLst>
        <pc:spChg chg="add">
          <ac:chgData name="Paul VanRaden" userId="f3fe332e41dceae1" providerId="LiveId" clId="{EAE5ADB7-829F-4619-BF73-D2D7C7D291B5}" dt="2025-09-01T19:15:47.056" v="209" actId="26606"/>
          <ac:spMkLst>
            <pc:docMk/>
            <pc:sldMk cId="1371829832" sldId="312"/>
            <ac:spMk id="8" creationId="{80CCAACE-815D-4A79-875A-B7EFC28F7D2B}"/>
          </ac:spMkLst>
        </pc:spChg>
        <pc:picChg chg="add mod">
          <ac:chgData name="Paul VanRaden" userId="f3fe332e41dceae1" providerId="LiveId" clId="{EAE5ADB7-829F-4619-BF73-D2D7C7D291B5}" dt="2025-09-01T19:15:47.056" v="209" actId="26606"/>
          <ac:picMkLst>
            <pc:docMk/>
            <pc:sldMk cId="1371829832" sldId="312"/>
            <ac:picMk id="2" creationId="{14ECCEAE-AA8F-9407-F125-9863146624A3}"/>
          </ac:picMkLst>
        </pc:picChg>
        <pc:picChg chg="add mod">
          <ac:chgData name="Paul VanRaden" userId="f3fe332e41dceae1" providerId="LiveId" clId="{EAE5ADB7-829F-4619-BF73-D2D7C7D291B5}" dt="2025-09-01T19:15:47.056" v="209" actId="26606"/>
          <ac:picMkLst>
            <pc:docMk/>
            <pc:sldMk cId="1371829832" sldId="312"/>
            <ac:picMk id="3" creationId="{68A80A02-D6E5-AB15-CD4C-6BF358099062}"/>
          </ac:picMkLst>
        </pc:picChg>
      </pc:sldChg>
      <pc:sldChg chg="addSp delSp modSp new mod setBg">
        <pc:chgData name="Paul VanRaden" userId="f3fe332e41dceae1" providerId="LiveId" clId="{EAE5ADB7-829F-4619-BF73-D2D7C7D291B5}" dt="2025-09-01T19:33:44.962" v="238" actId="26606"/>
        <pc:sldMkLst>
          <pc:docMk/>
          <pc:sldMk cId="2421809252" sldId="313"/>
        </pc:sldMkLst>
        <pc:spChg chg="add">
          <ac:chgData name="Paul VanRaden" userId="f3fe332e41dceae1" providerId="LiveId" clId="{EAE5ADB7-829F-4619-BF73-D2D7C7D291B5}" dt="2025-09-01T19:33:44.962" v="238" actId="26606"/>
          <ac:spMkLst>
            <pc:docMk/>
            <pc:sldMk cId="2421809252" sldId="313"/>
            <ac:spMk id="14" creationId="{42A4FC2C-047E-45A5-965D-8E1E3BF09BC6}"/>
          </ac:spMkLst>
        </pc:spChg>
        <pc:picChg chg="add mod ord">
          <ac:chgData name="Paul VanRaden" userId="f3fe332e41dceae1" providerId="LiveId" clId="{EAE5ADB7-829F-4619-BF73-D2D7C7D291B5}" dt="2025-09-01T19:33:44.962" v="238" actId="26606"/>
          <ac:picMkLst>
            <pc:docMk/>
            <pc:sldMk cId="2421809252" sldId="313"/>
            <ac:picMk id="2" creationId="{39092704-0BCB-AD3F-AE7C-8F885A0E549A}"/>
          </ac:picMkLst>
        </pc:picChg>
      </pc:sldChg>
      <pc:sldChg chg="addSp modSp new mod">
        <pc:chgData name="Paul VanRaden" userId="f3fe332e41dceae1" providerId="LiveId" clId="{EAE5ADB7-829F-4619-BF73-D2D7C7D291B5}" dt="2025-09-01T19:25:53.567" v="219" actId="14100"/>
        <pc:sldMkLst>
          <pc:docMk/>
          <pc:sldMk cId="3867832808" sldId="314"/>
        </pc:sldMkLst>
        <pc:picChg chg="add mod">
          <ac:chgData name="Paul VanRaden" userId="f3fe332e41dceae1" providerId="LiveId" clId="{EAE5ADB7-829F-4619-BF73-D2D7C7D291B5}" dt="2025-09-01T19:25:53.567" v="219" actId="14100"/>
          <ac:picMkLst>
            <pc:docMk/>
            <pc:sldMk cId="3867832808" sldId="314"/>
            <ac:picMk id="2" creationId="{FB2E3C84-8DEA-9E9D-A9C0-11E7C0DA4E2F}"/>
          </ac:picMkLst>
        </pc:picChg>
      </pc:sldChg>
      <pc:sldChg chg="addSp modSp new mod setBg">
        <pc:chgData name="Paul VanRaden" userId="f3fe332e41dceae1" providerId="LiveId" clId="{EAE5ADB7-829F-4619-BF73-D2D7C7D291B5}" dt="2025-09-01T19:27:29.453" v="223" actId="26606"/>
        <pc:sldMkLst>
          <pc:docMk/>
          <pc:sldMk cId="1742559976" sldId="315"/>
        </pc:sldMkLst>
        <pc:spChg chg="add">
          <ac:chgData name="Paul VanRaden" userId="f3fe332e41dceae1" providerId="LiveId" clId="{EAE5ADB7-829F-4619-BF73-D2D7C7D291B5}" dt="2025-09-01T19:27:29.453" v="223" actId="26606"/>
          <ac:spMkLst>
            <pc:docMk/>
            <pc:sldMk cId="1742559976" sldId="315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01T19:27:29.453" v="223" actId="26606"/>
          <ac:picMkLst>
            <pc:docMk/>
            <pc:sldMk cId="1742559976" sldId="315"/>
            <ac:picMk id="2" creationId="{3BB5BCA5-07A6-86D5-FA00-FB4C440374C4}"/>
          </ac:picMkLst>
        </pc:picChg>
      </pc:sldChg>
      <pc:sldChg chg="addSp modSp new mod setBg">
        <pc:chgData name="Paul VanRaden" userId="f3fe332e41dceae1" providerId="LiveId" clId="{EAE5ADB7-829F-4619-BF73-D2D7C7D291B5}" dt="2025-09-01T19:30:42.306" v="232" actId="14100"/>
        <pc:sldMkLst>
          <pc:docMk/>
          <pc:sldMk cId="3945460793" sldId="316"/>
        </pc:sldMkLst>
        <pc:picChg chg="add mod ord">
          <ac:chgData name="Paul VanRaden" userId="f3fe332e41dceae1" providerId="LiveId" clId="{EAE5ADB7-829F-4619-BF73-D2D7C7D291B5}" dt="2025-09-01T19:30:42.306" v="232" actId="14100"/>
          <ac:picMkLst>
            <pc:docMk/>
            <pc:sldMk cId="3945460793" sldId="316"/>
            <ac:picMk id="2" creationId="{943A255A-0E15-3F6C-1A31-D85D2EDC303E}"/>
          </ac:picMkLst>
        </pc:picChg>
        <pc:picChg chg="add mod">
          <ac:chgData name="Paul VanRaden" userId="f3fe332e41dceae1" providerId="LiveId" clId="{EAE5ADB7-829F-4619-BF73-D2D7C7D291B5}" dt="2025-09-01T19:30:03.955" v="229" actId="14100"/>
          <ac:picMkLst>
            <pc:docMk/>
            <pc:sldMk cId="3945460793" sldId="316"/>
            <ac:picMk id="3" creationId="{DE298DC5-DC94-00EA-224E-378D85A733DC}"/>
          </ac:picMkLst>
        </pc:picChg>
      </pc:sldChg>
      <pc:sldChg chg="addSp modSp new mod setBg">
        <pc:chgData name="Paul VanRaden" userId="f3fe332e41dceae1" providerId="LiveId" clId="{EAE5ADB7-829F-4619-BF73-D2D7C7D291B5}" dt="2025-09-01T19:33:13.552" v="237" actId="26606"/>
        <pc:sldMkLst>
          <pc:docMk/>
          <pc:sldMk cId="3758823809" sldId="317"/>
        </pc:sldMkLst>
        <pc:spChg chg="add">
          <ac:chgData name="Paul VanRaden" userId="f3fe332e41dceae1" providerId="LiveId" clId="{EAE5ADB7-829F-4619-BF73-D2D7C7D291B5}" dt="2025-09-01T19:33:13.552" v="237" actId="26606"/>
          <ac:spMkLst>
            <pc:docMk/>
            <pc:sldMk cId="3758823809" sldId="317"/>
            <ac:spMk id="8" creationId="{A9F529C3-C941-49FD-8C67-82F134F64BDB}"/>
          </ac:spMkLst>
        </pc:spChg>
        <pc:spChg chg="add">
          <ac:chgData name="Paul VanRaden" userId="f3fe332e41dceae1" providerId="LiveId" clId="{EAE5ADB7-829F-4619-BF73-D2D7C7D291B5}" dt="2025-09-01T19:33:13.552" v="237" actId="26606"/>
          <ac:spMkLst>
            <pc:docMk/>
            <pc:sldMk cId="3758823809" sldId="317"/>
            <ac:spMk id="10" creationId="{20586029-32A0-47E5-9AEC-AE3ABA6B94D0}"/>
          </ac:spMkLst>
        </pc:spChg>
        <pc:picChg chg="add mod">
          <ac:chgData name="Paul VanRaden" userId="f3fe332e41dceae1" providerId="LiveId" clId="{EAE5ADB7-829F-4619-BF73-D2D7C7D291B5}" dt="2025-09-01T19:33:13.552" v="237" actId="26606"/>
          <ac:picMkLst>
            <pc:docMk/>
            <pc:sldMk cId="3758823809" sldId="317"/>
            <ac:picMk id="2" creationId="{CDB3997D-FA94-62B5-2BBA-E168FC72BE9D}"/>
          </ac:picMkLst>
        </pc:picChg>
        <pc:picChg chg="add mod">
          <ac:chgData name="Paul VanRaden" userId="f3fe332e41dceae1" providerId="LiveId" clId="{EAE5ADB7-829F-4619-BF73-D2D7C7D291B5}" dt="2025-09-01T19:33:13.552" v="237" actId="26606"/>
          <ac:picMkLst>
            <pc:docMk/>
            <pc:sldMk cId="3758823809" sldId="317"/>
            <ac:picMk id="3" creationId="{B1D17B60-ACA6-097C-E9F4-029AC220A764}"/>
          </ac:picMkLst>
        </pc:picChg>
        <pc:cxnChg chg="add">
          <ac:chgData name="Paul VanRaden" userId="f3fe332e41dceae1" providerId="LiveId" clId="{EAE5ADB7-829F-4619-BF73-D2D7C7D291B5}" dt="2025-09-01T19:33:13.552" v="237" actId="26606"/>
          <ac:cxnSpMkLst>
            <pc:docMk/>
            <pc:sldMk cId="3758823809" sldId="317"/>
            <ac:cxnSpMk id="12" creationId="{8C730EAB-A532-4295-A302-FB4B90DB9F5E}"/>
          </ac:cxnSpMkLst>
        </pc:cxnChg>
      </pc:sldChg>
      <pc:sldChg chg="addSp modSp new mod setBg">
        <pc:chgData name="Paul VanRaden" userId="f3fe332e41dceae1" providerId="LiveId" clId="{EAE5ADB7-829F-4619-BF73-D2D7C7D291B5}" dt="2025-09-03T18:54:11.710" v="247" actId="26606"/>
        <pc:sldMkLst>
          <pc:docMk/>
          <pc:sldMk cId="160907704" sldId="318"/>
        </pc:sldMkLst>
        <pc:spChg chg="add">
          <ac:chgData name="Paul VanRaden" userId="f3fe332e41dceae1" providerId="LiveId" clId="{EAE5ADB7-829F-4619-BF73-D2D7C7D291B5}" dt="2025-09-03T18:54:11.710" v="247" actId="26606"/>
          <ac:spMkLst>
            <pc:docMk/>
            <pc:sldMk cId="160907704" sldId="318"/>
            <ac:spMk id="8" creationId="{80CCAACE-815D-4A79-875A-B7EFC28F7D2B}"/>
          </ac:spMkLst>
        </pc:spChg>
        <pc:picChg chg="add mod">
          <ac:chgData name="Paul VanRaden" userId="f3fe332e41dceae1" providerId="LiveId" clId="{EAE5ADB7-829F-4619-BF73-D2D7C7D291B5}" dt="2025-09-03T18:54:11.710" v="247" actId="26606"/>
          <ac:picMkLst>
            <pc:docMk/>
            <pc:sldMk cId="160907704" sldId="318"/>
            <ac:picMk id="2" creationId="{9FC644F0-FD2C-1350-E6EE-314CDAD30327}"/>
          </ac:picMkLst>
        </pc:picChg>
        <pc:picChg chg="add mod">
          <ac:chgData name="Paul VanRaden" userId="f3fe332e41dceae1" providerId="LiveId" clId="{EAE5ADB7-829F-4619-BF73-D2D7C7D291B5}" dt="2025-09-03T18:54:11.710" v="247" actId="26606"/>
          <ac:picMkLst>
            <pc:docMk/>
            <pc:sldMk cId="160907704" sldId="318"/>
            <ac:picMk id="3" creationId="{7AE188F7-37B1-BD5C-BC05-385AFD0EC338}"/>
          </ac:picMkLst>
        </pc:picChg>
      </pc:sldChg>
      <pc:sldChg chg="addSp modSp new mod setBg">
        <pc:chgData name="Paul VanRaden" userId="f3fe332e41dceae1" providerId="LiveId" clId="{EAE5ADB7-829F-4619-BF73-D2D7C7D291B5}" dt="2025-09-03T18:57:25.461" v="251" actId="26606"/>
        <pc:sldMkLst>
          <pc:docMk/>
          <pc:sldMk cId="1797896622" sldId="319"/>
        </pc:sldMkLst>
        <pc:spChg chg="add">
          <ac:chgData name="Paul VanRaden" userId="f3fe332e41dceae1" providerId="LiveId" clId="{EAE5ADB7-829F-4619-BF73-D2D7C7D291B5}" dt="2025-09-03T18:57:25.461" v="251" actId="26606"/>
          <ac:spMkLst>
            <pc:docMk/>
            <pc:sldMk cId="1797896622" sldId="319"/>
            <ac:spMk id="8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03T18:57:25.461" v="251" actId="26606"/>
          <ac:picMkLst>
            <pc:docMk/>
            <pc:sldMk cId="1797896622" sldId="319"/>
            <ac:picMk id="2" creationId="{E85298A1-52E9-C459-DE18-C07BDF6B1680}"/>
          </ac:picMkLst>
        </pc:picChg>
        <pc:picChg chg="add mod">
          <ac:chgData name="Paul VanRaden" userId="f3fe332e41dceae1" providerId="LiveId" clId="{EAE5ADB7-829F-4619-BF73-D2D7C7D291B5}" dt="2025-09-03T18:57:25.461" v="251" actId="26606"/>
          <ac:picMkLst>
            <pc:docMk/>
            <pc:sldMk cId="1797896622" sldId="319"/>
            <ac:picMk id="3" creationId="{48CD7275-DF71-5F88-D9E6-87ED17FB2765}"/>
          </ac:picMkLst>
        </pc:picChg>
      </pc:sldChg>
      <pc:sldChg chg="addSp modSp new mod setBg">
        <pc:chgData name="Paul VanRaden" userId="f3fe332e41dceae1" providerId="LiveId" clId="{EAE5ADB7-829F-4619-BF73-D2D7C7D291B5}" dt="2025-09-03T19:04:21.369" v="254" actId="26606"/>
        <pc:sldMkLst>
          <pc:docMk/>
          <pc:sldMk cId="171461486" sldId="320"/>
        </pc:sldMkLst>
        <pc:spChg chg="add">
          <ac:chgData name="Paul VanRaden" userId="f3fe332e41dceae1" providerId="LiveId" clId="{EAE5ADB7-829F-4619-BF73-D2D7C7D291B5}" dt="2025-09-03T19:04:21.369" v="254" actId="26606"/>
          <ac:spMkLst>
            <pc:docMk/>
            <pc:sldMk cId="171461486" sldId="320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03T19:04:21.369" v="254" actId="26606"/>
          <ac:picMkLst>
            <pc:docMk/>
            <pc:sldMk cId="171461486" sldId="320"/>
            <ac:picMk id="2" creationId="{1C9693C8-82BC-A763-084C-7A6163DD6583}"/>
          </ac:picMkLst>
        </pc:picChg>
      </pc:sldChg>
      <pc:sldChg chg="addSp modSp new mod setBg">
        <pc:chgData name="Paul VanRaden" userId="f3fe332e41dceae1" providerId="LiveId" clId="{EAE5ADB7-829F-4619-BF73-D2D7C7D291B5}" dt="2025-09-13T17:32:52.916" v="257" actId="26606"/>
        <pc:sldMkLst>
          <pc:docMk/>
          <pc:sldMk cId="1433400634" sldId="321"/>
        </pc:sldMkLst>
        <pc:spChg chg="add">
          <ac:chgData name="Paul VanRaden" userId="f3fe332e41dceae1" providerId="LiveId" clId="{EAE5ADB7-829F-4619-BF73-D2D7C7D291B5}" dt="2025-09-13T17:32:52.916" v="257" actId="26606"/>
          <ac:spMkLst>
            <pc:docMk/>
            <pc:sldMk cId="1433400634" sldId="321"/>
            <ac:spMk id="7" creationId="{42A4FC2C-047E-45A5-965D-8E1E3BF09BC6}"/>
          </ac:spMkLst>
        </pc:spChg>
        <pc:picChg chg="add mod">
          <ac:chgData name="Paul VanRaden" userId="f3fe332e41dceae1" providerId="LiveId" clId="{EAE5ADB7-829F-4619-BF73-D2D7C7D291B5}" dt="2025-09-13T17:32:52.916" v="257" actId="26606"/>
          <ac:picMkLst>
            <pc:docMk/>
            <pc:sldMk cId="1433400634" sldId="321"/>
            <ac:picMk id="2" creationId="{DF4B1118-16A7-B544-F65E-F60A7F37EE89}"/>
          </ac:picMkLst>
        </pc:picChg>
      </pc:sldChg>
      <pc:sldChg chg="addSp delSp modSp new mod setBg">
        <pc:chgData name="Paul VanRaden" userId="f3fe332e41dceae1" providerId="LiveId" clId="{EAE5ADB7-829F-4619-BF73-D2D7C7D291B5}" dt="2025-09-17T23:26:00.718" v="314" actId="255"/>
        <pc:sldMkLst>
          <pc:docMk/>
          <pc:sldMk cId="1706295604" sldId="322"/>
        </pc:sldMkLst>
        <pc:spChg chg="mod ord">
          <ac:chgData name="Paul VanRaden" userId="f3fe332e41dceae1" providerId="LiveId" clId="{EAE5ADB7-829F-4619-BF73-D2D7C7D291B5}" dt="2025-09-17T23:16:20.277" v="269" actId="20577"/>
          <ac:spMkLst>
            <pc:docMk/>
            <pc:sldMk cId="1706295604" sldId="322"/>
            <ac:spMk id="2" creationId="{6FF66666-D023-116B-1845-6AF3B7F16776}"/>
          </ac:spMkLst>
        </pc:spChg>
        <pc:spChg chg="add mod">
          <ac:chgData name="Paul VanRaden" userId="f3fe332e41dceae1" providerId="LiveId" clId="{EAE5ADB7-829F-4619-BF73-D2D7C7D291B5}" dt="2025-09-17T23:26:00.718" v="314" actId="255"/>
          <ac:spMkLst>
            <pc:docMk/>
            <pc:sldMk cId="1706295604" sldId="322"/>
            <ac:spMk id="5" creationId="{D37FEDD7-EF98-2D22-E79C-93D20237284A}"/>
          </ac:spMkLst>
        </pc:spChg>
        <pc:spChg chg="add del">
          <ac:chgData name="Paul VanRaden" userId="f3fe332e41dceae1" providerId="LiveId" clId="{EAE5ADB7-829F-4619-BF73-D2D7C7D291B5}" dt="2025-09-17T23:15:44.814" v="266" actId="26606"/>
          <ac:spMkLst>
            <pc:docMk/>
            <pc:sldMk cId="1706295604" sldId="322"/>
            <ac:spMk id="9" creationId="{3A930249-8242-4E2B-AF17-C01826488321}"/>
          </ac:spMkLst>
        </pc:spChg>
        <pc:spChg chg="add del">
          <ac:chgData name="Paul VanRaden" userId="f3fe332e41dceae1" providerId="LiveId" clId="{EAE5ADB7-829F-4619-BF73-D2D7C7D291B5}" dt="2025-09-17T23:15:44.814" v="266" actId="26606"/>
          <ac:spMkLst>
            <pc:docMk/>
            <pc:sldMk cId="1706295604" sldId="322"/>
            <ac:spMk id="11" creationId="{A5BDD999-C5E1-4B3E-A710-768673819165}"/>
          </ac:spMkLst>
        </pc:spChg>
        <pc:picChg chg="add mod ord">
          <ac:chgData name="Paul VanRaden" userId="f3fe332e41dceae1" providerId="LiveId" clId="{EAE5ADB7-829F-4619-BF73-D2D7C7D291B5}" dt="2025-09-17T23:16:36.768" v="270" actId="166"/>
          <ac:picMkLst>
            <pc:docMk/>
            <pc:sldMk cId="1706295604" sldId="322"/>
            <ac:picMk id="3" creationId="{9EBF6ACC-DCD8-0408-89A2-AEB2A4F6B300}"/>
          </ac:picMkLst>
        </pc:picChg>
        <pc:picChg chg="add mod">
          <ac:chgData name="Paul VanRaden" userId="f3fe332e41dceae1" providerId="LiveId" clId="{EAE5ADB7-829F-4619-BF73-D2D7C7D291B5}" dt="2025-09-17T23:15:54.590" v="267" actId="1076"/>
          <ac:picMkLst>
            <pc:docMk/>
            <pc:sldMk cId="1706295604" sldId="322"/>
            <ac:picMk id="4" creationId="{3784E911-B6FA-09FA-F975-6B295FA2CFA2}"/>
          </ac:picMkLst>
        </pc:picChg>
      </pc:sldChg>
      <pc:sldChg chg="addSp modSp new mod ord setBg">
        <pc:chgData name="Paul VanRaden" userId="f3fe332e41dceae1" providerId="LiveId" clId="{EAE5ADB7-829F-4619-BF73-D2D7C7D291B5}" dt="2025-09-17T23:25:02.892" v="313"/>
        <pc:sldMkLst>
          <pc:docMk/>
          <pc:sldMk cId="2517533838" sldId="323"/>
        </pc:sldMkLst>
        <pc:spChg chg="mod">
          <ac:chgData name="Paul VanRaden" userId="f3fe332e41dceae1" providerId="LiveId" clId="{EAE5ADB7-829F-4619-BF73-D2D7C7D291B5}" dt="2025-09-17T23:23:25.998" v="311" actId="20577"/>
          <ac:spMkLst>
            <pc:docMk/>
            <pc:sldMk cId="2517533838" sldId="323"/>
            <ac:spMk id="2" creationId="{666E4149-7BD1-172F-083C-58A20A3FB171}"/>
          </ac:spMkLst>
        </pc:spChg>
        <pc:spChg chg="add">
          <ac:chgData name="Paul VanRaden" userId="f3fe332e41dceae1" providerId="LiveId" clId="{EAE5ADB7-829F-4619-BF73-D2D7C7D291B5}" dt="2025-09-17T23:23:16.003" v="294" actId="26606"/>
          <ac:spMkLst>
            <pc:docMk/>
            <pc:sldMk cId="2517533838" sldId="323"/>
            <ac:spMk id="8" creationId="{9B7AD9F6-8CE7-4299-8FC6-328F4DCD3FF9}"/>
          </ac:spMkLst>
        </pc:spChg>
        <pc:spChg chg="add">
          <ac:chgData name="Paul VanRaden" userId="f3fe332e41dceae1" providerId="LiveId" clId="{EAE5ADB7-829F-4619-BF73-D2D7C7D291B5}" dt="2025-09-17T23:23:16.003" v="294" actId="26606"/>
          <ac:spMkLst>
            <pc:docMk/>
            <pc:sldMk cId="2517533838" sldId="323"/>
            <ac:spMk id="10" creationId="{F49775AF-8896-43EE-92C6-83497D6DC56F}"/>
          </ac:spMkLst>
        </pc:spChg>
        <pc:picChg chg="add mod">
          <ac:chgData name="Paul VanRaden" userId="f3fe332e41dceae1" providerId="LiveId" clId="{EAE5ADB7-829F-4619-BF73-D2D7C7D291B5}" dt="2025-09-17T23:23:16.003" v="294" actId="26606"/>
          <ac:picMkLst>
            <pc:docMk/>
            <pc:sldMk cId="2517533838" sldId="323"/>
            <ac:picMk id="3" creationId="{BAE4D072-8C46-FF79-8DBA-4A1E7233F78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DB20-7E41-CDED-5F8B-1FF7ABEAF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D2FA5-AEB2-F9B7-F4BB-B99FA67F7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22B2-9D22-F7B7-DB09-C27B2835E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38313-4BAE-E4B9-12E5-96E74A5E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20F5-A97F-5383-D56E-81C87ABD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83C8-6A06-4D97-844E-6D1AA044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B19A9-1057-6496-42D0-798ED87B2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4647-D29D-9B4F-8CFE-E0063B949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F25A1-B133-E8DE-1AE5-4F496762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5975-4DEF-4A18-DEBC-4619527E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1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4B090E-DF68-5607-46BD-ABDDCD2F8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DBD7F-08D5-FA72-1030-429F37105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8F883-BE07-10AB-9181-8249DD80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3B2B8-E817-89AD-6795-0E2130540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D632C-909D-AC3B-BFFB-F95ADE7C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6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33A8A-17DA-9000-1882-F343D85AE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5DA65-DFBC-8E2F-AAA3-AE70A7B627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F8D1-7EF8-246C-7736-1E67D340F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65A2E-9973-A446-24FE-0DE4FAE8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AAFC2-A524-F984-7B5B-1FC4F75D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7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E23-D619-2B54-BFBB-26CD4A22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651BB-738C-1E9A-CA50-26CFA98206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59ACF-1E6D-64AD-33D0-6D7CD63E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1C6E-A422-0E2F-38B2-1F164C7E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4EF16-23C0-97C8-9A00-05316F20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9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BAB0E-FC6B-00B8-BFE8-B31A56B0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49D69-84FF-05ED-AB00-9E382B62D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B2A1-4FE4-B4EF-DA7E-62399E13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37EE-7D67-7891-C6E8-AEA1B088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5736B-B882-A6FA-EE24-15B4B55D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35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6E46-D024-5536-2E42-FDD79FDE8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B02E-5567-C58B-04E9-611F63495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F788A-20BB-9E1F-EBF6-EFD53D333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2B1E3-F7A5-A384-BAF5-DECC87B9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915F2-5A51-077F-324B-7A8BDD0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66FA5-44E3-101B-AC1F-64F339D0E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12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181-E1A4-AC26-FEE6-55F28F71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225D4-69A1-31E1-8668-E84A35BF3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E6E8A-89BA-F552-0B59-7E6DDC16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231041-4BB5-23B6-8922-5C18AD1B9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9C3329-43EC-72CE-8762-4468A322E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6572B-AF8F-4496-A82F-BBCA478A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A66E5-4B1E-0D19-7B39-E555CAF7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F42CF3-1665-5E40-06FB-B2945837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43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A8D9-7905-1B50-1873-473C6790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DB0AC-65ED-30F3-905C-CAA346E3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A7D1-4F63-5711-F19E-B461B584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9D19E-2F47-A938-E3B2-22A915E9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02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AB31AD-C73B-021F-8F6D-5BC80127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CA87AE-4EC1-E416-02B6-27B29313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58299-356F-400A-50D5-C0596E11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6F38-DDF9-6B72-18F8-44EF2CB86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AD11C-E8BB-962A-D473-C7947F90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23249-DAEF-8CB3-01FD-5AB82A6DB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D67C6-F62D-2E1E-0E07-27F3D417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D1EF1-7B4B-9EE5-0EFC-AE02C44F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CCD9C-8FD5-C2BD-403F-1E9889FE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69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F6238-9873-6793-0614-A430F8F25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D7578-BD9D-4948-729A-CA422275F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ED6E1-BF29-A393-78E1-B088211E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9907C-38AE-B67E-DC65-27F510B9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875B7-F613-1CDA-1941-093334610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B812-FDCE-DBB0-52D3-219C80E5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645D4-8087-AE76-3929-1DEC7AEA9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33098A-B2E1-BFB4-05EC-70C45115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A4D1F-0EE3-ADDC-7912-48B9D9E7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9F22-02E7-B3E3-47D1-480B9F01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03DC-76AB-B00E-24FB-6238F700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81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EBB9-3467-DC8D-4BB7-FDC1E8DB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70D3E-FF51-C406-6BE1-D4C06DD34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7916-5662-BEE5-2962-09B5E7D2D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BE384-6E46-3E7E-AB07-9218511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977A-699E-5BED-2E58-9C1AD4DB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0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1523D-B856-86C8-DC03-2C9259E43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EFC1B-E952-6635-8E6F-F9D3955AD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640AC-627E-6796-CBDA-96C06A03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18093-A2F7-689C-2A38-29636A19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CBB-461C-FB3D-DE7B-148BB9C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BE02A-A860-F1DA-B9BC-CC7BFE6FE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13E0D-C20A-2DAF-5E91-E23633D8D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BBD63-1223-C0FD-AE6B-BDC9ED90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06B42-FF88-668B-5EEC-1D31DEB2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8DEEE-D6CA-974B-44EB-17CF86DA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12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BE0CF-265F-4AB2-2C37-1A7EB9D9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AE59A-0C85-E2E9-8979-EC3439A16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6E9A3-83CF-8457-2A8F-A453D322B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A3671-42D2-196C-507B-A72202AB7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7E946-882E-79F9-9EE7-8899CEDCF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521D1-9656-F2A7-AEEF-6E11041C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27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220C2-940F-CBFE-C0DF-F11BFC41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F2BC8-9EE3-7310-5718-85A8B2832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54282-1A7E-3BC7-CFEC-75CF38AF6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5E32E-DB43-5255-75AD-485245DD4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713F80-6864-1443-FB7F-8C3128842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00B99F-420A-5AB9-6551-21041BBB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7FFE2-9E8A-64E3-12A2-E5B5C060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C55F0-E25B-04B0-2C5A-13F81847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7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A7D1-9BAE-27D6-2454-8C60704F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FF5B9-9914-9678-A849-B78DD310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82502-314F-DF51-A95F-FD189FE72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86F3A-1595-21AC-04A6-E6A98FD8C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7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7DF9C-3D1E-099F-93CC-F3B2A27E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FFEC8-94BB-31BB-7C19-1A27B280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8B91B-F620-8EB8-94D6-9281A7D2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1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3017E-ECAD-C2D8-D782-763EC32B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6B4E9-F9B3-A252-7D82-DE10815C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ABC2C-D9DF-50BF-E624-FA06F04B1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3733F-00A0-ADFC-5751-130E7F59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4E684-3013-7B22-7725-859525F0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F08E-587D-939D-9871-22BC8A36D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9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FD46-61EC-BC04-9CAA-3309EF08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319BF7-0A95-D457-326D-1D6C8EED7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3CEC3-C002-34A0-6AEF-C97CF5D7F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4B8EF-5694-01F0-23EB-F39C9FFF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6E8C3-B7C8-F717-6803-C6F2417F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6FED1-BAA1-B885-C10B-0353A9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5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1F32E-CEDD-A9F0-FF9A-FB8C4CBD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FFB8E-99C4-8D97-9A2C-2B9639001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34EAC-3A3D-47B9-027A-B08F6FF2A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C7DDA-7779-4FDC-AFDB-B0F31642697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067A5-886A-FCFE-4322-5267A4104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F1E27-166B-B158-4992-A50D76127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2BCDC8-923A-4310-BBF3-6C5883ED4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1C8F48-74C7-D79F-5D77-1CD6E1F1B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A717-5F89-1556-DB27-0ECFD816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D3E5C-3659-F277-8EBA-BD93747F8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4201-B45E-4BF4-BB9F-B9550F70A6C6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667E8-6C0B-7C33-D59B-A5A3446F8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B388C-007C-9460-C778-6C3B83DE1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AFFF-8D3C-4BDF-88D0-2F6367BE1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8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858054-3197-98E9-5F8F-94137ABB7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731" y="1542402"/>
            <a:ext cx="5186842" cy="2387918"/>
          </a:xfrm>
        </p:spPr>
        <p:txBody>
          <a:bodyPr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Charlee, Cheryl, and family photos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70782C-66E0-CA36-D9BC-2C634D342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135" y="4001587"/>
            <a:ext cx="5188034" cy="682079"/>
          </a:xfrm>
        </p:spPr>
        <p:txBody>
          <a:bodyPr>
            <a:norm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667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C644F0-FD2C-1350-E6EE-314CDAD3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91" b="9634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188F7-37B1-BD5C-BC05-385AFD0EC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969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FF86B-7053-D241-78F2-3EE1F72B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3049" y="-31"/>
            <a:ext cx="12191977" cy="68580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D38E0-2AAA-55A7-8BD9-4E41799C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37" b="10688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313CD-045C-531B-3544-31621794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52" r="6824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9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9693C8-82BC-A763-084C-7A6163DD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92" b="1719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56D3-9DA2-9E64-FA76-FA18E944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432" y="365124"/>
            <a:ext cx="1985657" cy="612313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Miami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800" b="1" i="1" dirty="0"/>
              <a:t>to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Puerto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Rico</a:t>
            </a:r>
            <a:br>
              <a:rPr lang="en-US" dirty="0"/>
            </a:br>
            <a:br>
              <a:rPr lang="en-US" dirty="0"/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June</a:t>
            </a:r>
            <a:b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1997</a:t>
            </a:r>
            <a:br>
              <a:rPr lang="en-US" sz="3600" dirty="0"/>
            </a:br>
            <a:r>
              <a:rPr lang="en-US" sz="3600" dirty="0"/>
              <a:t>Cheryl, Paul, Charlee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3DF5B4-414F-23BF-11A2-FB9E121DA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4913" cy="6858000"/>
          </a:xfrm>
          <a:prstGeom prst="rect">
            <a:avLst/>
          </a:prstGeom>
        </p:spPr>
      </p:pic>
      <p:pic>
        <p:nvPicPr>
          <p:cNvPr id="6" name="Picture 5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72B5210F-BD4D-A702-157C-EED3C532E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1" y="0"/>
            <a:ext cx="477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7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98DC5-DC94-00EA-224E-378D85A7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-4093"/>
            <a:ext cx="5094514" cy="686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A255A-0E15-3F6C-1A31-D85D2EDC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49" y="-1"/>
            <a:ext cx="5142904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6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3997D-FA94-62B5-2BBA-E168FC72B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D17B60-ACA6-097C-E9F4-029AC220A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36" y="643467"/>
            <a:ext cx="341227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2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B5BCA5-07A6-86D5-FA00-FB4C4403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61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5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2E3C84-8DEA-9E9D-A9C0-11E7C0DA4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5191"/>
            <a:ext cx="9133114" cy="686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3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92704-0BCB-AD3F-AE7C-8F885A0E5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04" b="3375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0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EE360E-04BB-6FC8-380A-3858110A3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7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60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91B9C-DEB0-4EE3-DDCF-D3573E1E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44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E3108-BF40-85C8-BA7D-BEE35D53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009" r="23324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04C77-BEB9-7562-EDF0-0F7CACE95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6" b="585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63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ECCEAE-AA8F-9407-F125-98631466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A80A02-D6E5-AB15-CD4C-6BF358099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85" b="6240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29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EBB97-EF3B-7078-6EF8-608BE3C9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41" r="-2" b="10864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6C242-A1C8-4BA0-C723-8B319AFF8C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75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D1610-C763-BC09-9AF8-79604D5421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ABF50-E142-FDCA-568E-F5B9D3BA2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4940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5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83CDA-8874-5666-E64D-B97E1DAB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513" y="1"/>
            <a:ext cx="8116858" cy="686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8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ake with candles on it&#10;&#10;AI-generated content may be incorrect.">
            <a:extLst>
              <a:ext uri="{FF2B5EF4-FFF2-40B4-BE49-F238E27FC236}">
                <a16:creationId xmlns:a16="http://schemas.microsoft.com/office/drawing/2014/main" id="{BE0AA844-02D6-0B61-D1E6-344B7E7D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44" b="27076"/>
          <a:stretch>
            <a:fillRect/>
          </a:stretch>
        </p:blipFill>
        <p:spPr>
          <a:xfrm>
            <a:off x="811861" y="457200"/>
            <a:ext cx="105682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06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65278-D238-96AF-E5B3-593C671F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0" b="35463"/>
          <a:stretch>
            <a:fillRect/>
          </a:stretch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F0531A-3B4A-8315-B912-E114068FF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Charlee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1995</a:t>
            </a:r>
            <a:br>
              <a:rPr lang="en-US" sz="4000">
                <a:solidFill>
                  <a:srgbClr val="FFFFFF"/>
                </a:solidFill>
              </a:rPr>
            </a:br>
            <a:r>
              <a:rPr lang="en-US" sz="4000" i="1">
                <a:solidFill>
                  <a:srgbClr val="FFFFFF"/>
                </a:solidFill>
              </a:rPr>
              <a:t>Back in the day of corded phones</a:t>
            </a:r>
          </a:p>
        </p:txBody>
      </p:sp>
    </p:spTree>
    <p:extLst>
      <p:ext uri="{BB962C8B-B14F-4D97-AF65-F5344CB8AC3E}">
        <p14:creationId xmlns:p14="http://schemas.microsoft.com/office/powerpoint/2010/main" val="24065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743C3-3573-3C0B-4BE7-7A754F74B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173" r="14301" b="1"/>
          <a:stretch>
            <a:fillRect/>
          </a:stretch>
        </p:blipFill>
        <p:spPr>
          <a:xfrm>
            <a:off x="4038610" y="7"/>
            <a:ext cx="4039673" cy="687581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FD26B0-16CE-4AD4-9CE4-A63EBF330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2EEE2-E553-A296-E5F2-2ECF15FC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2" y="2945176"/>
            <a:ext cx="2984937" cy="275797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1995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Cheryl, Paul</a:t>
            </a: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and Charlee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our new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BE28C-A930-EC66-5360-34C9369A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2" r="36356" b="-2"/>
          <a:stretch>
            <a:fillRect/>
          </a:stretch>
        </p:blipFill>
        <p:spPr>
          <a:xfrm>
            <a:off x="8068007" y="-7"/>
            <a:ext cx="4123986" cy="6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26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3FE9F-131F-E63D-40FE-C9C4854D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996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0ABBD-78FB-1854-99C9-76A7444964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138" r="7858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DA13-63BA-A38B-9DE2-500465E69A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30" r="1165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BB1142-6810-AA6F-C357-5598F621DC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30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4B1118-16A7-B544-F65E-F60A7F37E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0" b="176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0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A4596-0485-1120-8D62-878A7DB9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16" r="2" b="15230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F4165-CE7F-36ED-7A52-75B3F135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5" r="2" b="22566"/>
          <a:stretch>
            <a:fillRect/>
          </a:stretch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86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E0799-1543-B4CE-226E-368DACCC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74" y="0"/>
            <a:ext cx="99526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8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3F4EE3-DADA-F92C-18D0-2D1C0C26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3257" cy="68587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F20A-1FCF-D260-8DDC-8C65C8584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188" y="0"/>
            <a:ext cx="5005812" cy="686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63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3EE2D-E97A-D279-C5EC-B2FAFD6A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F111BA-AE57-2AA8-EDD2-37BFD556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730" y="643467"/>
            <a:ext cx="424793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63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D9497D-9A10-BE15-D71D-71C86592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81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53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79824-CEA1-33AB-BC8E-038B682A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4BA8AF-97D8-9CFE-53C2-0D1E59926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4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99281-FE20-753E-EEDE-C2F767CF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85846"/>
          </a:xfrm>
        </p:spPr>
        <p:txBody>
          <a:bodyPr/>
          <a:lstStyle/>
          <a:p>
            <a:r>
              <a:rPr lang="en-US" dirty="0"/>
              <a:t>Angel and Elexys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Las Vegas,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31D2F8-9699-98C1-8A97-C26C9C843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81" y="1"/>
            <a:ext cx="4500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8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6666-D023-116B-1845-6AF3B7F1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84E911-B6FA-09FA-F975-6B295FA2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971" y="0"/>
            <a:ext cx="67470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F6ACC-DCD8-0408-89A2-AEB2A4F6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7FEDD7-EF98-2D22-E79C-93D20237284A}"/>
              </a:ext>
            </a:extLst>
          </p:cNvPr>
          <p:cNvSpPr txBox="1"/>
          <p:nvPr/>
        </p:nvSpPr>
        <p:spPr>
          <a:xfrm>
            <a:off x="283029" y="1132114"/>
            <a:ext cx="302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Samira and Cheryl</a:t>
            </a:r>
          </a:p>
        </p:txBody>
      </p:sp>
    </p:spTree>
    <p:extLst>
      <p:ext uri="{BB962C8B-B14F-4D97-AF65-F5344CB8AC3E}">
        <p14:creationId xmlns:p14="http://schemas.microsoft.com/office/powerpoint/2010/main" val="170629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E4149-7BD1-172F-083C-58A20A3F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Samira and Cheryl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4D072-8C46-FF79-8DBA-4A1E7233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669" r="-1" b="12557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7533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808C8-59C6-C909-64DD-8219930D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52" b="90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5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and girls posing for a photo&#10;&#10;AI-generated content may be incorrect.">
            <a:extLst>
              <a:ext uri="{FF2B5EF4-FFF2-40B4-BE49-F238E27FC236}">
                <a16:creationId xmlns:a16="http://schemas.microsoft.com/office/drawing/2014/main" id="{57652966-A393-36BD-B502-9A433EFDF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71" y="0"/>
            <a:ext cx="9819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298A1-52E9-C459-DE18-C07BDF6B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56" r="1" b="15736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CD7275-DF71-5F88-D9E6-87ED17FB27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883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96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20250</TotalTime>
  <Words>65</Words>
  <Application>Microsoft Office PowerPoint</Application>
  <PresentationFormat>Widescreen</PresentationFormat>
  <Paragraphs>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Office Theme</vt:lpstr>
      <vt:lpstr>1_Office Theme</vt:lpstr>
      <vt:lpstr>Charlee, Cheryl, and family photos</vt:lpstr>
      <vt:lpstr>PowerPoint Presentation</vt:lpstr>
      <vt:lpstr>PowerPoint Presentation</vt:lpstr>
      <vt:lpstr>Angel and Elexys  Las Vegas, 2023</vt:lpstr>
      <vt:lpstr>S</vt:lpstr>
      <vt:lpstr>Samira and Cheryl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Miami to Puerto Rico  June 1997 Cheryl, Paul, Charlee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Charlee 1995 Back in the day of corded phones</vt:lpstr>
      <vt:lpstr>1995 Cheryl, Paul, and Charlee in our new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VanRaden</dc:creator>
  <cp:lastModifiedBy>Paul VanRaden</cp:lastModifiedBy>
  <cp:revision>2</cp:revision>
  <dcterms:created xsi:type="dcterms:W3CDTF">2025-08-12T21:13:41Z</dcterms:created>
  <dcterms:modified xsi:type="dcterms:W3CDTF">2025-09-17T23:26:09Z</dcterms:modified>
</cp:coreProperties>
</file>