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8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D5E59-F3A8-4442-A44D-B7E376C93587}" v="57" dt="2025-08-29T18:30:45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Raden" userId="f3fe332e41dceae1" providerId="LiveId" clId="{A90D5E59-F3A8-4442-A44D-B7E376C93587}"/>
    <pc:docChg chg="undo custSel addSld modSld">
      <pc:chgData name="Paul VanRaden" userId="f3fe332e41dceae1" providerId="LiveId" clId="{A90D5E59-F3A8-4442-A44D-B7E376C93587}" dt="2025-08-29T18:30:51.645" v="3100" actId="20577"/>
      <pc:docMkLst>
        <pc:docMk/>
      </pc:docMkLst>
      <pc:sldChg chg="modSp mod">
        <pc:chgData name="Paul VanRaden" userId="f3fe332e41dceae1" providerId="LiveId" clId="{A90D5E59-F3A8-4442-A44D-B7E376C93587}" dt="2025-08-28T20:25:19.316" v="2980" actId="27636"/>
        <pc:sldMkLst>
          <pc:docMk/>
          <pc:sldMk cId="3647298352" sldId="256"/>
        </pc:sldMkLst>
        <pc:spChg chg="mod">
          <ac:chgData name="Paul VanRaden" userId="f3fe332e41dceae1" providerId="LiveId" clId="{A90D5E59-F3A8-4442-A44D-B7E376C93587}" dt="2025-08-28T20:22:34.283" v="2963" actId="113"/>
          <ac:spMkLst>
            <pc:docMk/>
            <pc:sldMk cId="3647298352" sldId="256"/>
            <ac:spMk id="2" creationId="{2FE92279-47DB-3895-46A2-6E37E8042CE8}"/>
          </ac:spMkLst>
        </pc:spChg>
        <pc:spChg chg="mod">
          <ac:chgData name="Paul VanRaden" userId="f3fe332e41dceae1" providerId="LiveId" clId="{A90D5E59-F3A8-4442-A44D-B7E376C93587}" dt="2025-08-28T20:25:19.316" v="2980" actId="27636"/>
          <ac:spMkLst>
            <pc:docMk/>
            <pc:sldMk cId="3647298352" sldId="256"/>
            <ac:spMk id="3" creationId="{C5FD8ABD-594C-D0B7-40E0-2CB06CE7FBD2}"/>
          </ac:spMkLst>
        </pc:spChg>
      </pc:sldChg>
      <pc:sldChg chg="addSp delSp modSp new mod">
        <pc:chgData name="Paul VanRaden" userId="f3fe332e41dceae1" providerId="LiveId" clId="{A90D5E59-F3A8-4442-A44D-B7E376C93587}" dt="2025-08-28T20:21:51.690" v="2961" actId="113"/>
        <pc:sldMkLst>
          <pc:docMk/>
          <pc:sldMk cId="2873617293" sldId="257"/>
        </pc:sldMkLst>
        <pc:spChg chg="mod">
          <ac:chgData name="Paul VanRaden" userId="f3fe332e41dceae1" providerId="LiveId" clId="{A90D5E59-F3A8-4442-A44D-B7E376C93587}" dt="2025-08-28T20:21:51.690" v="2961" actId="113"/>
          <ac:spMkLst>
            <pc:docMk/>
            <pc:sldMk cId="2873617293" sldId="257"/>
            <ac:spMk id="2" creationId="{E75EF6D1-785E-CEB6-868D-079E0FB1DA26}"/>
          </ac:spMkLst>
        </pc:spChg>
        <pc:spChg chg="mod">
          <ac:chgData name="Paul VanRaden" userId="f3fe332e41dceae1" providerId="LiveId" clId="{A90D5E59-F3A8-4442-A44D-B7E376C93587}" dt="2025-08-28T19:40:27.030" v="2184" actId="21"/>
          <ac:spMkLst>
            <pc:docMk/>
            <pc:sldMk cId="2873617293" sldId="257"/>
            <ac:spMk id="3" creationId="{1A56A5FF-C8EC-AE97-A1E5-D002607B0F2C}"/>
          </ac:spMkLst>
        </pc:spChg>
        <pc:spChg chg="add del mod">
          <ac:chgData name="Paul VanRaden" userId="f3fe332e41dceae1" providerId="LiveId" clId="{A90D5E59-F3A8-4442-A44D-B7E376C93587}" dt="2025-08-28T19:40:29.161" v="2186"/>
          <ac:spMkLst>
            <pc:docMk/>
            <pc:sldMk cId="2873617293" sldId="257"/>
            <ac:spMk id="6" creationId="{99E0A5CA-FA38-FEA3-0999-F2BF3E4D78AE}"/>
          </ac:spMkLst>
        </pc:spChg>
        <pc:spChg chg="add mod">
          <ac:chgData name="Paul VanRaden" userId="f3fe332e41dceae1" providerId="LiveId" clId="{A90D5E59-F3A8-4442-A44D-B7E376C93587}" dt="2025-08-28T19:42:19.183" v="2201" actId="6549"/>
          <ac:spMkLst>
            <pc:docMk/>
            <pc:sldMk cId="2873617293" sldId="257"/>
            <ac:spMk id="7" creationId="{0CC468B7-7606-C130-2A54-465D3482E2EF}"/>
          </ac:spMkLst>
        </pc:spChg>
        <pc:graphicFrameChg chg="add mod ord modGraphic">
          <ac:chgData name="Paul VanRaden" userId="f3fe332e41dceae1" providerId="LiveId" clId="{A90D5E59-F3A8-4442-A44D-B7E376C93587}" dt="2025-08-28T19:39:53.669" v="2182" actId="1076"/>
          <ac:graphicFrameMkLst>
            <pc:docMk/>
            <pc:sldMk cId="2873617293" sldId="257"/>
            <ac:graphicFrameMk id="5" creationId="{E9DEB969-DA82-128B-B85C-CAF52E48FB12}"/>
          </ac:graphicFrameMkLst>
        </pc:graphicFrameChg>
      </pc:sldChg>
      <pc:sldChg chg="addSp delSp modSp new mod modClrScheme chgLayout">
        <pc:chgData name="Paul VanRaden" userId="f3fe332e41dceae1" providerId="LiveId" clId="{A90D5E59-F3A8-4442-A44D-B7E376C93587}" dt="2025-08-28T20:21:24.479" v="2960" actId="113"/>
        <pc:sldMkLst>
          <pc:docMk/>
          <pc:sldMk cId="2401424935" sldId="258"/>
        </pc:sldMkLst>
        <pc:spChg chg="mod ord">
          <ac:chgData name="Paul VanRaden" userId="f3fe332e41dceae1" providerId="LiveId" clId="{A90D5E59-F3A8-4442-A44D-B7E376C93587}" dt="2025-08-28T20:21:24.479" v="2960" actId="113"/>
          <ac:spMkLst>
            <pc:docMk/>
            <pc:sldMk cId="2401424935" sldId="258"/>
            <ac:spMk id="2" creationId="{B92D1279-7FE1-7874-E194-6D44752A5B40}"/>
          </ac:spMkLst>
        </pc:spChg>
        <pc:spChg chg="mod ord">
          <ac:chgData name="Paul VanRaden" userId="f3fe332e41dceae1" providerId="LiveId" clId="{A90D5E59-F3A8-4442-A44D-B7E376C93587}" dt="2025-08-28T20:18:39.380" v="2957" actId="20577"/>
          <ac:spMkLst>
            <pc:docMk/>
            <pc:sldMk cId="2401424935" sldId="258"/>
            <ac:spMk id="3" creationId="{6814E876-8D78-02EF-B941-E79FB5E3D7F6}"/>
          </ac:spMkLst>
        </pc:spChg>
        <pc:picChg chg="add mod">
          <ac:chgData name="Paul VanRaden" userId="f3fe332e41dceae1" providerId="LiveId" clId="{A90D5E59-F3A8-4442-A44D-B7E376C93587}" dt="2025-08-28T20:20:20.886" v="2959" actId="14100"/>
          <ac:picMkLst>
            <pc:docMk/>
            <pc:sldMk cId="2401424935" sldId="258"/>
            <ac:picMk id="5" creationId="{86067344-CE8D-028D-16A2-4B58F6EF8A69}"/>
          </ac:picMkLst>
        </pc:picChg>
      </pc:sldChg>
      <pc:sldChg chg="addSp delSp modSp new mod">
        <pc:chgData name="Paul VanRaden" userId="f3fe332e41dceae1" providerId="LiveId" clId="{A90D5E59-F3A8-4442-A44D-B7E376C93587}" dt="2025-08-28T20:17:16.365" v="2942" actId="207"/>
        <pc:sldMkLst>
          <pc:docMk/>
          <pc:sldMk cId="3982143833" sldId="259"/>
        </pc:sldMkLst>
        <pc:spChg chg="mod">
          <ac:chgData name="Paul VanRaden" userId="f3fe332e41dceae1" providerId="LiveId" clId="{A90D5E59-F3A8-4442-A44D-B7E376C93587}" dt="2025-08-28T20:17:16.365" v="2942" actId="207"/>
          <ac:spMkLst>
            <pc:docMk/>
            <pc:sldMk cId="3982143833" sldId="259"/>
            <ac:spMk id="2" creationId="{5B95B145-8E0F-29F8-F6A2-090D6BEF9525}"/>
          </ac:spMkLst>
        </pc:spChg>
        <pc:spChg chg="add mod">
          <ac:chgData name="Paul VanRaden" userId="f3fe332e41dceae1" providerId="LiveId" clId="{A90D5E59-F3A8-4442-A44D-B7E376C93587}" dt="2025-08-28T00:06:02.800" v="671" actId="207"/>
          <ac:spMkLst>
            <pc:docMk/>
            <pc:sldMk cId="3982143833" sldId="259"/>
            <ac:spMk id="7" creationId="{58008128-4D46-3EB0-4081-C688773A339E}"/>
          </ac:spMkLst>
        </pc:spChg>
        <pc:graphicFrameChg chg="add mod ord modGraphic">
          <ac:chgData name="Paul VanRaden" userId="f3fe332e41dceae1" providerId="LiveId" clId="{A90D5E59-F3A8-4442-A44D-B7E376C93587}" dt="2025-08-28T00:04:19.199" v="621" actId="20577"/>
          <ac:graphicFrameMkLst>
            <pc:docMk/>
            <pc:sldMk cId="3982143833" sldId="259"/>
            <ac:graphicFrameMk id="4" creationId="{64609726-C0DA-9829-CF1E-49319EC4815B}"/>
          </ac:graphicFrameMkLst>
        </pc:graphicFrameChg>
        <pc:picChg chg="add del mod">
          <ac:chgData name="Paul VanRaden" userId="f3fe332e41dceae1" providerId="LiveId" clId="{A90D5E59-F3A8-4442-A44D-B7E376C93587}" dt="2025-08-28T00:03:38.505" v="582" actId="22"/>
          <ac:picMkLst>
            <pc:docMk/>
            <pc:sldMk cId="3982143833" sldId="259"/>
            <ac:picMk id="6" creationId="{FC996603-F359-439A-4DDF-9388D34EAB6A}"/>
          </ac:picMkLst>
        </pc:picChg>
      </pc:sldChg>
      <pc:sldChg chg="addSp delSp modSp new mod modClrScheme chgLayout">
        <pc:chgData name="Paul VanRaden" userId="f3fe332e41dceae1" providerId="LiveId" clId="{A90D5E59-F3A8-4442-A44D-B7E376C93587}" dt="2025-08-28T20:16:15.915" v="2939" actId="113"/>
        <pc:sldMkLst>
          <pc:docMk/>
          <pc:sldMk cId="150512532" sldId="260"/>
        </pc:sldMkLst>
        <pc:spChg chg="del mod ord">
          <ac:chgData name="Paul VanRaden" userId="f3fe332e41dceae1" providerId="LiveId" clId="{A90D5E59-F3A8-4442-A44D-B7E376C93587}" dt="2025-08-28T00:30:59.713" v="673" actId="700"/>
          <ac:spMkLst>
            <pc:docMk/>
            <pc:sldMk cId="150512532" sldId="260"/>
            <ac:spMk id="2" creationId="{CD01284A-5484-4F08-C37C-F4A315473C82}"/>
          </ac:spMkLst>
        </pc:spChg>
        <pc:spChg chg="del">
          <ac:chgData name="Paul VanRaden" userId="f3fe332e41dceae1" providerId="LiveId" clId="{A90D5E59-F3A8-4442-A44D-B7E376C93587}" dt="2025-08-28T00:30:59.713" v="673" actId="700"/>
          <ac:spMkLst>
            <pc:docMk/>
            <pc:sldMk cId="150512532" sldId="260"/>
            <ac:spMk id="3" creationId="{605E7F86-2003-C0EE-EFAB-8EFE2CE00B08}"/>
          </ac:spMkLst>
        </pc:spChg>
        <pc:spChg chg="del mod ord">
          <ac:chgData name="Paul VanRaden" userId="f3fe332e41dceae1" providerId="LiveId" clId="{A90D5E59-F3A8-4442-A44D-B7E376C93587}" dt="2025-08-28T00:30:59.713" v="673" actId="700"/>
          <ac:spMkLst>
            <pc:docMk/>
            <pc:sldMk cId="150512532" sldId="260"/>
            <ac:spMk id="4" creationId="{A142CAAF-5438-90B2-35C1-5C36C412D2A9}"/>
          </ac:spMkLst>
        </pc:spChg>
        <pc:spChg chg="del">
          <ac:chgData name="Paul VanRaden" userId="f3fe332e41dceae1" providerId="LiveId" clId="{A90D5E59-F3A8-4442-A44D-B7E376C93587}" dt="2025-08-28T00:30:59.713" v="673" actId="700"/>
          <ac:spMkLst>
            <pc:docMk/>
            <pc:sldMk cId="150512532" sldId="260"/>
            <ac:spMk id="5" creationId="{C6C1DB37-CCE5-F0F2-09F8-A5A3EB30190B}"/>
          </ac:spMkLst>
        </pc:spChg>
        <pc:spChg chg="del mod ord">
          <ac:chgData name="Paul VanRaden" userId="f3fe332e41dceae1" providerId="LiveId" clId="{A90D5E59-F3A8-4442-A44D-B7E376C93587}" dt="2025-08-28T00:30:59.713" v="673" actId="700"/>
          <ac:spMkLst>
            <pc:docMk/>
            <pc:sldMk cId="150512532" sldId="260"/>
            <ac:spMk id="6" creationId="{ECA6859E-E2A1-2A26-8D1B-D5B7F0018064}"/>
          </ac:spMkLst>
        </pc:spChg>
        <pc:spChg chg="add mod ord">
          <ac:chgData name="Paul VanRaden" userId="f3fe332e41dceae1" providerId="LiveId" clId="{A90D5E59-F3A8-4442-A44D-B7E376C93587}" dt="2025-08-28T20:16:15.915" v="2939" actId="113"/>
          <ac:spMkLst>
            <pc:docMk/>
            <pc:sldMk cId="150512532" sldId="260"/>
            <ac:spMk id="7" creationId="{D825C3F3-990B-DB0E-588D-A4D483A7FC3B}"/>
          </ac:spMkLst>
        </pc:spChg>
        <pc:spChg chg="add mod ord">
          <ac:chgData name="Paul VanRaden" userId="f3fe332e41dceae1" providerId="LiveId" clId="{A90D5E59-F3A8-4442-A44D-B7E376C93587}" dt="2025-08-28T00:49:57.029" v="1078" actId="20578"/>
          <ac:spMkLst>
            <pc:docMk/>
            <pc:sldMk cId="150512532" sldId="260"/>
            <ac:spMk id="8" creationId="{9473055C-9580-ED60-D9FC-9A5D9B7D929A}"/>
          </ac:spMkLst>
        </pc:spChg>
        <pc:spChg chg="add mod ord">
          <ac:chgData name="Paul VanRaden" userId="f3fe332e41dceae1" providerId="LiveId" clId="{A90D5E59-F3A8-4442-A44D-B7E376C93587}" dt="2025-08-28T00:40:20.469" v="1077" actId="113"/>
          <ac:spMkLst>
            <pc:docMk/>
            <pc:sldMk cId="150512532" sldId="260"/>
            <ac:spMk id="9" creationId="{2FE201E3-CD1F-A1FD-7308-F77CEBC631CC}"/>
          </ac:spMkLst>
        </pc:spChg>
      </pc:sldChg>
      <pc:sldChg chg="modSp new mod">
        <pc:chgData name="Paul VanRaden" userId="f3fe332e41dceae1" providerId="LiveId" clId="{A90D5E59-F3A8-4442-A44D-B7E376C93587}" dt="2025-08-28T20:15:33.098" v="2938" actId="113"/>
        <pc:sldMkLst>
          <pc:docMk/>
          <pc:sldMk cId="695939953" sldId="261"/>
        </pc:sldMkLst>
        <pc:spChg chg="mod">
          <ac:chgData name="Paul VanRaden" userId="f3fe332e41dceae1" providerId="LiveId" clId="{A90D5E59-F3A8-4442-A44D-B7E376C93587}" dt="2025-08-28T20:15:33.098" v="2938" actId="113"/>
          <ac:spMkLst>
            <pc:docMk/>
            <pc:sldMk cId="695939953" sldId="261"/>
            <ac:spMk id="2" creationId="{0DD575DB-F28B-1F94-1AB8-CB5112F30712}"/>
          </ac:spMkLst>
        </pc:spChg>
        <pc:spChg chg="mod">
          <ac:chgData name="Paul VanRaden" userId="f3fe332e41dceae1" providerId="LiveId" clId="{A90D5E59-F3A8-4442-A44D-B7E376C93587}" dt="2025-08-28T01:14:20.948" v="1406" actId="20577"/>
          <ac:spMkLst>
            <pc:docMk/>
            <pc:sldMk cId="695939953" sldId="261"/>
            <ac:spMk id="3" creationId="{0338B1B4-1D87-F0F9-F1D5-C323F36C95AC}"/>
          </ac:spMkLst>
        </pc:spChg>
        <pc:spChg chg="mod">
          <ac:chgData name="Paul VanRaden" userId="f3fe332e41dceae1" providerId="LiveId" clId="{A90D5E59-F3A8-4442-A44D-B7E376C93587}" dt="2025-08-28T01:08:15.494" v="1404" actId="20577"/>
          <ac:spMkLst>
            <pc:docMk/>
            <pc:sldMk cId="695939953" sldId="261"/>
            <ac:spMk id="4" creationId="{A360C2D4-6920-CDCF-B542-9BFEC8F4D18B}"/>
          </ac:spMkLst>
        </pc:spChg>
      </pc:sldChg>
      <pc:sldChg chg="addSp delSp modSp new mod">
        <pc:chgData name="Paul VanRaden" userId="f3fe332e41dceae1" providerId="LiveId" clId="{A90D5E59-F3A8-4442-A44D-B7E376C93587}" dt="2025-08-28T20:15:16.108" v="2937" actId="113"/>
        <pc:sldMkLst>
          <pc:docMk/>
          <pc:sldMk cId="1607104295" sldId="262"/>
        </pc:sldMkLst>
        <pc:spChg chg="mod">
          <ac:chgData name="Paul VanRaden" userId="f3fe332e41dceae1" providerId="LiveId" clId="{A90D5E59-F3A8-4442-A44D-B7E376C93587}" dt="2025-08-28T20:15:16.108" v="2937" actId="113"/>
          <ac:spMkLst>
            <pc:docMk/>
            <pc:sldMk cId="1607104295" sldId="262"/>
            <ac:spMk id="2" creationId="{954BCB70-9C0A-1565-79B8-61057EB111D6}"/>
          </ac:spMkLst>
        </pc:spChg>
        <pc:spChg chg="mod">
          <ac:chgData name="Paul VanRaden" userId="f3fe332e41dceae1" providerId="LiveId" clId="{A90D5E59-F3A8-4442-A44D-B7E376C93587}" dt="2025-08-28T01:25:02.683" v="1629" actId="114"/>
          <ac:spMkLst>
            <pc:docMk/>
            <pc:sldMk cId="1607104295" sldId="262"/>
            <ac:spMk id="3" creationId="{7D3677A8-7877-E507-398F-DAB55BDDF7F3}"/>
          </ac:spMkLst>
        </pc:spChg>
        <pc:spChg chg="add del">
          <ac:chgData name="Paul VanRaden" userId="f3fe332e41dceae1" providerId="LiveId" clId="{A90D5E59-F3A8-4442-A44D-B7E376C93587}" dt="2025-08-28T01:18:49.126" v="1433" actId="3680"/>
          <ac:spMkLst>
            <pc:docMk/>
            <pc:sldMk cId="1607104295" sldId="262"/>
            <ac:spMk id="4" creationId="{EC32C81D-1371-E2DD-0247-201CC6F433F0}"/>
          </ac:spMkLst>
        </pc:spChg>
        <pc:graphicFrameChg chg="add del mod ord modGraphic">
          <ac:chgData name="Paul VanRaden" userId="f3fe332e41dceae1" providerId="LiveId" clId="{A90D5E59-F3A8-4442-A44D-B7E376C93587}" dt="2025-08-28T01:17:45.397" v="1430" actId="3680"/>
          <ac:graphicFrameMkLst>
            <pc:docMk/>
            <pc:sldMk cId="1607104295" sldId="262"/>
            <ac:graphicFrameMk id="5" creationId="{385C19C7-82E5-2EAF-DD2A-B93962384C33}"/>
          </ac:graphicFrameMkLst>
        </pc:graphicFrameChg>
        <pc:graphicFrameChg chg="add del mod ord modGraphic">
          <ac:chgData name="Paul VanRaden" userId="f3fe332e41dceae1" providerId="LiveId" clId="{A90D5E59-F3A8-4442-A44D-B7E376C93587}" dt="2025-08-28T01:18:32.047" v="1432" actId="3680"/>
          <ac:graphicFrameMkLst>
            <pc:docMk/>
            <pc:sldMk cId="1607104295" sldId="262"/>
            <ac:graphicFrameMk id="6" creationId="{57522440-3A0C-2B63-A3D3-4FD55D768BE8}"/>
          </ac:graphicFrameMkLst>
        </pc:graphicFrameChg>
        <pc:graphicFrameChg chg="add mod ord modGraphic">
          <ac:chgData name="Paul VanRaden" userId="f3fe332e41dceae1" providerId="LiveId" clId="{A90D5E59-F3A8-4442-A44D-B7E376C93587}" dt="2025-08-28T01:23:47.920" v="1567" actId="14734"/>
          <ac:graphicFrameMkLst>
            <pc:docMk/>
            <pc:sldMk cId="1607104295" sldId="262"/>
            <ac:graphicFrameMk id="7" creationId="{1A5B8380-12CD-D23F-E957-1A922703B6C3}"/>
          </ac:graphicFrameMkLst>
        </pc:graphicFrameChg>
      </pc:sldChg>
      <pc:sldChg chg="modSp new mod">
        <pc:chgData name="Paul VanRaden" userId="f3fe332e41dceae1" providerId="LiveId" clId="{A90D5E59-F3A8-4442-A44D-B7E376C93587}" dt="2025-08-28T20:15:04.354" v="2936" actId="113"/>
        <pc:sldMkLst>
          <pc:docMk/>
          <pc:sldMk cId="58654829" sldId="263"/>
        </pc:sldMkLst>
        <pc:spChg chg="mod">
          <ac:chgData name="Paul VanRaden" userId="f3fe332e41dceae1" providerId="LiveId" clId="{A90D5E59-F3A8-4442-A44D-B7E376C93587}" dt="2025-08-28T20:15:04.354" v="2936" actId="113"/>
          <ac:spMkLst>
            <pc:docMk/>
            <pc:sldMk cId="58654829" sldId="263"/>
            <ac:spMk id="2" creationId="{3E56A415-0407-3FAD-2BBF-31D21EAA7D46}"/>
          </ac:spMkLst>
        </pc:spChg>
        <pc:spChg chg="mod">
          <ac:chgData name="Paul VanRaden" userId="f3fe332e41dceae1" providerId="LiveId" clId="{A90D5E59-F3A8-4442-A44D-B7E376C93587}" dt="2025-08-28T01:30:56.882" v="1971" actId="113"/>
          <ac:spMkLst>
            <pc:docMk/>
            <pc:sldMk cId="58654829" sldId="263"/>
            <ac:spMk id="3" creationId="{962AE67E-80FA-1B74-899F-D4E2C835C797}"/>
          </ac:spMkLst>
        </pc:spChg>
        <pc:spChg chg="mod">
          <ac:chgData name="Paul VanRaden" userId="f3fe332e41dceae1" providerId="LiveId" clId="{A90D5E59-F3A8-4442-A44D-B7E376C93587}" dt="2025-08-28T01:34:24.206" v="2056" actId="114"/>
          <ac:spMkLst>
            <pc:docMk/>
            <pc:sldMk cId="58654829" sldId="263"/>
            <ac:spMk id="4" creationId="{2457F382-D749-F25C-B3A9-0A071D565E12}"/>
          </ac:spMkLst>
        </pc:spChg>
      </pc:sldChg>
      <pc:sldChg chg="modSp new mod">
        <pc:chgData name="Paul VanRaden" userId="f3fe332e41dceae1" providerId="LiveId" clId="{A90D5E59-F3A8-4442-A44D-B7E376C93587}" dt="2025-08-28T20:14:52.245" v="2935" actId="113"/>
        <pc:sldMkLst>
          <pc:docMk/>
          <pc:sldMk cId="2166313130" sldId="264"/>
        </pc:sldMkLst>
        <pc:spChg chg="mod">
          <ac:chgData name="Paul VanRaden" userId="f3fe332e41dceae1" providerId="LiveId" clId="{A90D5E59-F3A8-4442-A44D-B7E376C93587}" dt="2025-08-28T20:14:52.245" v="2935" actId="113"/>
          <ac:spMkLst>
            <pc:docMk/>
            <pc:sldMk cId="2166313130" sldId="264"/>
            <ac:spMk id="2" creationId="{66760627-72A8-F36E-DDEC-6ACDC72416AC}"/>
          </ac:spMkLst>
        </pc:spChg>
        <pc:spChg chg="mod">
          <ac:chgData name="Paul VanRaden" userId="f3fe332e41dceae1" providerId="LiveId" clId="{A90D5E59-F3A8-4442-A44D-B7E376C93587}" dt="2025-08-28T20:11:32.238" v="2934" actId="114"/>
          <ac:spMkLst>
            <pc:docMk/>
            <pc:sldMk cId="2166313130" sldId="264"/>
            <ac:spMk id="3" creationId="{D1CE4AC6-AE3C-38A6-327D-EABAB1DFAD62}"/>
          </ac:spMkLst>
        </pc:spChg>
      </pc:sldChg>
      <pc:sldChg chg="modSp new mod">
        <pc:chgData name="Paul VanRaden" userId="f3fe332e41dceae1" providerId="LiveId" clId="{A90D5E59-F3A8-4442-A44D-B7E376C93587}" dt="2025-08-29T18:30:51.645" v="3100" actId="20577"/>
        <pc:sldMkLst>
          <pc:docMk/>
          <pc:sldMk cId="733092701" sldId="265"/>
        </pc:sldMkLst>
        <pc:spChg chg="mod">
          <ac:chgData name="Paul VanRaden" userId="f3fe332e41dceae1" providerId="LiveId" clId="{A90D5E59-F3A8-4442-A44D-B7E376C93587}" dt="2025-08-28T20:22:00.597" v="2962" actId="113"/>
          <ac:spMkLst>
            <pc:docMk/>
            <pc:sldMk cId="733092701" sldId="265"/>
            <ac:spMk id="2" creationId="{C8F66B1E-7543-8A38-F3B9-1633E4CA8538}"/>
          </ac:spMkLst>
        </pc:spChg>
        <pc:spChg chg="mod">
          <ac:chgData name="Paul VanRaden" userId="f3fe332e41dceae1" providerId="LiveId" clId="{A90D5E59-F3A8-4442-A44D-B7E376C93587}" dt="2025-08-29T18:30:51.645" v="3100" actId="20577"/>
          <ac:spMkLst>
            <pc:docMk/>
            <pc:sldMk cId="733092701" sldId="265"/>
            <ac:spMk id="3" creationId="{A9825E8D-ED43-4452-B7F0-3842925C016F}"/>
          </ac:spMkLst>
        </pc:spChg>
      </pc:sldChg>
      <pc:sldChg chg="modSp new mod">
        <pc:chgData name="Paul VanRaden" userId="f3fe332e41dceae1" providerId="LiveId" clId="{A90D5E59-F3A8-4442-A44D-B7E376C93587}" dt="2025-08-28T19:56:33.420" v="2329" actId="207"/>
        <pc:sldMkLst>
          <pc:docMk/>
          <pc:sldMk cId="2622347391" sldId="266"/>
        </pc:sldMkLst>
        <pc:spChg chg="mod">
          <ac:chgData name="Paul VanRaden" userId="f3fe332e41dceae1" providerId="LiveId" clId="{A90D5E59-F3A8-4442-A44D-B7E376C93587}" dt="2025-08-28T19:55:29.004" v="2319" actId="113"/>
          <ac:spMkLst>
            <pc:docMk/>
            <pc:sldMk cId="2622347391" sldId="266"/>
            <ac:spMk id="2" creationId="{82A22C5C-5547-3C51-228F-7855FCA1F6D8}"/>
          </ac:spMkLst>
        </pc:spChg>
        <pc:spChg chg="mod">
          <ac:chgData name="Paul VanRaden" userId="f3fe332e41dceae1" providerId="LiveId" clId="{A90D5E59-F3A8-4442-A44D-B7E376C93587}" dt="2025-08-28T19:56:33.420" v="2329" actId="207"/>
          <ac:spMkLst>
            <pc:docMk/>
            <pc:sldMk cId="2622347391" sldId="266"/>
            <ac:spMk id="3" creationId="{0AA072EF-C439-B811-C8A3-EF90A8ABAFDE}"/>
          </ac:spMkLst>
        </pc:spChg>
      </pc:sldChg>
      <pc:sldChg chg="modSp new mod">
        <pc:chgData name="Paul VanRaden" userId="f3fe332e41dceae1" providerId="LiveId" clId="{A90D5E59-F3A8-4442-A44D-B7E376C93587}" dt="2025-08-28T19:59:53.332" v="2490" actId="113"/>
        <pc:sldMkLst>
          <pc:docMk/>
          <pc:sldMk cId="1666461486" sldId="267"/>
        </pc:sldMkLst>
        <pc:spChg chg="mod">
          <ac:chgData name="Paul VanRaden" userId="f3fe332e41dceae1" providerId="LiveId" clId="{A90D5E59-F3A8-4442-A44D-B7E376C93587}" dt="2025-08-28T19:59:53.332" v="2490" actId="113"/>
          <ac:spMkLst>
            <pc:docMk/>
            <pc:sldMk cId="1666461486" sldId="267"/>
            <ac:spMk id="2" creationId="{7686822F-05F4-FB54-67E1-864C958419B5}"/>
          </ac:spMkLst>
        </pc:spChg>
        <pc:spChg chg="mod">
          <ac:chgData name="Paul VanRaden" userId="f3fe332e41dceae1" providerId="LiveId" clId="{A90D5E59-F3A8-4442-A44D-B7E376C93587}" dt="2025-08-28T19:59:32.581" v="2489" actId="15"/>
          <ac:spMkLst>
            <pc:docMk/>
            <pc:sldMk cId="1666461486" sldId="267"/>
            <ac:spMk id="3" creationId="{8E261139-E7C1-8470-4E48-F7E9072569ED}"/>
          </ac:spMkLst>
        </pc:spChg>
      </pc:sldChg>
      <pc:sldChg chg="addSp delSp modSp new mod">
        <pc:chgData name="Paul VanRaden" userId="f3fe332e41dceae1" providerId="LiveId" clId="{A90D5E59-F3A8-4442-A44D-B7E376C93587}" dt="2025-08-28T20:06:14.093" v="2695" actId="113"/>
        <pc:sldMkLst>
          <pc:docMk/>
          <pc:sldMk cId="2100757201" sldId="268"/>
        </pc:sldMkLst>
        <pc:spChg chg="mod">
          <ac:chgData name="Paul VanRaden" userId="f3fe332e41dceae1" providerId="LiveId" clId="{A90D5E59-F3A8-4442-A44D-B7E376C93587}" dt="2025-08-28T20:06:14.093" v="2695" actId="113"/>
          <ac:spMkLst>
            <pc:docMk/>
            <pc:sldMk cId="2100757201" sldId="268"/>
            <ac:spMk id="2" creationId="{392D9256-F96A-407F-9E7A-2FC66DDD211E}"/>
          </ac:spMkLst>
        </pc:spChg>
        <pc:spChg chg="del">
          <ac:chgData name="Paul VanRaden" userId="f3fe332e41dceae1" providerId="LiveId" clId="{A90D5E59-F3A8-4442-A44D-B7E376C93587}" dt="2025-08-28T20:01:40.272" v="2492" actId="3680"/>
          <ac:spMkLst>
            <pc:docMk/>
            <pc:sldMk cId="2100757201" sldId="268"/>
            <ac:spMk id="3" creationId="{37D84196-820C-1FF0-A439-1070C179BE61}"/>
          </ac:spMkLst>
        </pc:spChg>
        <pc:graphicFrameChg chg="add mod ord modGraphic">
          <ac:chgData name="Paul VanRaden" userId="f3fe332e41dceae1" providerId="LiveId" clId="{A90D5E59-F3A8-4442-A44D-B7E376C93587}" dt="2025-08-28T20:05:42.865" v="2694" actId="14100"/>
          <ac:graphicFrameMkLst>
            <pc:docMk/>
            <pc:sldMk cId="2100757201" sldId="268"/>
            <ac:graphicFrameMk id="4" creationId="{2002CFE3-CA3E-371A-FFC4-71D18BDB4BED}"/>
          </ac:graphicFrameMkLst>
        </pc:graphicFrameChg>
      </pc:sldChg>
      <pc:sldChg chg="addSp modSp new mod setBg addAnim">
        <pc:chgData name="Paul VanRaden" userId="f3fe332e41dceae1" providerId="LiveId" clId="{A90D5E59-F3A8-4442-A44D-B7E376C93587}" dt="2025-08-28T21:02:29.798" v="3090" actId="20577"/>
        <pc:sldMkLst>
          <pc:docMk/>
          <pc:sldMk cId="3738021831" sldId="269"/>
        </pc:sldMkLst>
        <pc:spChg chg="mod ord">
          <ac:chgData name="Paul VanRaden" userId="f3fe332e41dceae1" providerId="LiveId" clId="{A90D5E59-F3A8-4442-A44D-B7E376C93587}" dt="2025-08-28T21:02:29.798" v="3090" actId="20577"/>
          <ac:spMkLst>
            <pc:docMk/>
            <pc:sldMk cId="3738021831" sldId="269"/>
            <ac:spMk id="2" creationId="{36435481-458E-90C3-991A-07C36C3F910A}"/>
          </ac:spMkLst>
        </pc:spChg>
        <pc:spChg chg="add">
          <ac:chgData name="Paul VanRaden" userId="f3fe332e41dceae1" providerId="LiveId" clId="{A90D5E59-F3A8-4442-A44D-B7E376C93587}" dt="2025-08-28T20:55:28.745" v="3050" actId="26606"/>
          <ac:spMkLst>
            <pc:docMk/>
            <pc:sldMk cId="3738021831" sldId="269"/>
            <ac:spMk id="8" creationId="{37C89E4B-3C9F-44B9-8B86-D9E3D112D8EC}"/>
          </ac:spMkLst>
        </pc:spChg>
        <pc:picChg chg="add mod">
          <ac:chgData name="Paul VanRaden" userId="f3fe332e41dceae1" providerId="LiveId" clId="{A90D5E59-F3A8-4442-A44D-B7E376C93587}" dt="2025-08-28T20:55:28.745" v="3050" actId="26606"/>
          <ac:picMkLst>
            <pc:docMk/>
            <pc:sldMk cId="3738021831" sldId="269"/>
            <ac:picMk id="3" creationId="{CACF518F-BAFC-8D06-64E7-DFD5F923882B}"/>
          </ac:picMkLst>
        </pc:picChg>
        <pc:cxnChg chg="add">
          <ac:chgData name="Paul VanRaden" userId="f3fe332e41dceae1" providerId="LiveId" clId="{A90D5E59-F3A8-4442-A44D-B7E376C93587}" dt="2025-08-28T20:55:28.745" v="3050" actId="26606"/>
          <ac:cxnSpMkLst>
            <pc:docMk/>
            <pc:sldMk cId="3738021831" sldId="269"/>
            <ac:cxnSpMk id="10" creationId="{AA2EAA10-076F-46BD-8F0F-B9A2FB77A85C}"/>
          </ac:cxnSpMkLst>
        </pc:cxnChg>
        <pc:cxnChg chg="add">
          <ac:chgData name="Paul VanRaden" userId="f3fe332e41dceae1" providerId="LiveId" clId="{A90D5E59-F3A8-4442-A44D-B7E376C93587}" dt="2025-08-28T20:55:28.745" v="3050" actId="26606"/>
          <ac:cxnSpMkLst>
            <pc:docMk/>
            <pc:sldMk cId="3738021831" sldId="269"/>
            <ac:cxnSpMk id="12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AC3B-8231-929E-20CB-311151053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5DBD9-6700-2B2A-FF8C-009BF52DB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07F9-FD98-6ACC-2F58-EC56EF71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F163C-098A-F5D7-A8D3-B3125527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1F02C-ED92-31E2-A2B6-4B8EBD2C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DDCA-EE7D-5A49-BFE8-DC903158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EF3F2-BBC8-494D-C770-4F294FF7A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44A48-B54E-ADB7-B15D-814B044B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FF5E9-73EC-A60C-DA5E-83BD0271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FDD04-EF69-72F3-D6F3-5E894C04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5EAB60-D059-ACFB-87A9-791B1DFE2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6BECF-C2EA-1A46-6A5F-3A2B8E6CE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317C-D105-2759-DC85-17A40C2C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97E1-906A-9F0E-0E2B-C6558A09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F9E49-A0D4-DD4E-D33D-650F80BC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5075-CB26-0E3D-4E61-22098863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DFF1-F725-B302-77F0-178E2FD0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956F-8F47-CF46-FF8E-750558C1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EC16D-4BF8-1504-B1C5-7A15349A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179EE-D926-8A9A-C5AC-4362584A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FBB0-8D0B-01B4-B13F-52AD6AFC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DA618-9BC8-D81F-FE6A-A6AF67EA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97E01-05FD-4302-5D1A-A650C7EA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E8308-E2B8-644D-9102-5D355AA7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284F0-049F-E83A-121D-14C868C9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00D5-71DC-E235-DA13-E69E83EF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24877-F8E8-721E-A5C3-F8D0578D6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12F34-1619-6803-E192-7AAE60624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F8D22-7269-23A6-1DBE-AADA67E5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8CE35-219E-B3B2-DDAB-92494BA9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F42EE-5F12-6201-62B3-9187CC9B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149-06BE-9D44-9D97-F3870C51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55A0B-0D62-7557-EE2D-F1B5ABB9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F2DCD-B668-E804-41CF-DE86339D6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2A9FA-6C75-7E0E-CEBF-8BA3F39C7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94217-1D90-AE2E-B75B-A8FCCC18B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F20FF-96E3-1365-93DB-722B96D5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1E0DE-82AA-88E1-58E2-D16D61B4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93DB1-D388-F718-C7D7-15355868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4D5F-06E7-8850-444E-4EA1298A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82544-8686-7C34-E9AB-2E177943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9D0E1-D000-141E-F008-04307EAE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4605B-5DDC-49F3-E1D3-7CD6B0FF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6170F-4C57-73E5-12A8-A0D8B987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C5DC5-DD9B-A727-3503-704FA42D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E468-EEB1-823C-C47C-4528B208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0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BDF7-6E93-F36A-1D08-AB3479A1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0C017-C69C-F783-7A97-5583F5D3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9EDFB-DF95-3430-5341-77100F2BA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A22CE-15B8-86A4-E02E-152CF0F0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40E3C-59A7-0DF4-5EC1-FC6478E9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BEA52-8571-85D8-835E-3A6090C5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1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A45BB-E171-E47E-0A58-5B567E82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3D2E4C-26F6-D4B5-60C1-2FA5E757E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33E62-4BAD-E383-433B-BE6514064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C6197-BAD0-27BB-5265-F8398859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8A792-2F28-2EE2-3FDF-37035D31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5B9BA-46BC-86C3-5D8D-4AEAD92D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95BFA-23EA-1539-27F9-31127107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BFC81-2FB6-0383-E30F-B5AC76504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4CF55-DDE0-E247-F884-B291B4583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354D16-31A3-4459-9BFE-2CFDE63AB5B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31905-2C3D-C307-01FC-687FE8725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5C4A2-50A5-96DB-F3CB-583AC39E2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BAB3A7-0630-4C28-B17D-07EFC88A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dward_Robert_Harrison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2279-47DB-3895-46A2-6E37E8042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Better Beliefs for Nonbelievers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D8ABD-594C-D0B7-40E0-2CB06CE7F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Paul VanRaden</a:t>
            </a:r>
          </a:p>
          <a:p>
            <a:r>
              <a:rPr lang="en-US" dirty="0"/>
              <a:t>Presented at University of Maryland, College Park</a:t>
            </a:r>
          </a:p>
          <a:p>
            <a:r>
              <a:rPr lang="en-US" dirty="0"/>
              <a:t>November 18, </a:t>
            </a:r>
            <a:r>
              <a:rPr lang="en-US" b="1" dirty="0">
                <a:solidFill>
                  <a:srgbClr val="7030A0"/>
                </a:solidFill>
              </a:rPr>
              <a:t>1996</a:t>
            </a:r>
          </a:p>
          <a:p>
            <a:r>
              <a:rPr lang="en-US" dirty="0"/>
              <a:t>5pm in the Student Union</a:t>
            </a:r>
          </a:p>
        </p:txBody>
      </p:sp>
    </p:spTree>
    <p:extLst>
      <p:ext uri="{BB962C8B-B14F-4D97-AF65-F5344CB8AC3E}">
        <p14:creationId xmlns:p14="http://schemas.microsoft.com/office/powerpoint/2010/main" val="364729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F518F-BAFC-8D06-64E7-DFD5F923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43" b="213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35481-458E-90C3-991A-07C36C3F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Paul VanRaden (left) on Mommy’s lap in front row at church, 1963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0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0627-72A8-F36E-DDEC-6ACDC724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Have You Sold Your Soul?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E4AC6-AE3C-38A6-327D-EABAB1DFA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it worth?</a:t>
            </a:r>
          </a:p>
          <a:p>
            <a:pPr lvl="1"/>
            <a:r>
              <a:rPr lang="en-US" dirty="0"/>
              <a:t>How old was it?</a:t>
            </a:r>
          </a:p>
          <a:p>
            <a:pPr lvl="1"/>
            <a:r>
              <a:rPr lang="en-US" dirty="0"/>
              <a:t>Where was it before?</a:t>
            </a:r>
          </a:p>
          <a:p>
            <a:pPr lvl="1"/>
            <a:r>
              <a:rPr lang="en-US" dirty="0"/>
              <a:t>Is it recyclable?</a:t>
            </a:r>
          </a:p>
          <a:p>
            <a:pPr lvl="1"/>
            <a:r>
              <a:rPr lang="en-US" dirty="0"/>
              <a:t>What is its function?</a:t>
            </a:r>
          </a:p>
          <a:p>
            <a:pPr lvl="1"/>
            <a:r>
              <a:rPr lang="en-US" dirty="0"/>
              <a:t>Is it useful without a body?</a:t>
            </a:r>
          </a:p>
          <a:p>
            <a:pPr lvl="1"/>
            <a:r>
              <a:rPr lang="en-US" dirty="0"/>
              <a:t>Does body or soul go to heaven?</a:t>
            </a:r>
          </a:p>
          <a:p>
            <a:r>
              <a:rPr lang="en-US" dirty="0">
                <a:solidFill>
                  <a:srgbClr val="C00000"/>
                </a:solidFill>
              </a:rPr>
              <a:t>“Jesus then began rising into the sky, and went on to heaven”</a:t>
            </a:r>
            <a:r>
              <a:rPr lang="en-US" dirty="0"/>
              <a:t> </a:t>
            </a:r>
            <a:r>
              <a:rPr lang="en-US" i="1" dirty="0"/>
              <a:t>[Luke 24:15]</a:t>
            </a:r>
          </a:p>
        </p:txBody>
      </p:sp>
    </p:spTree>
    <p:extLst>
      <p:ext uri="{BB962C8B-B14F-4D97-AF65-F5344CB8AC3E}">
        <p14:creationId xmlns:p14="http://schemas.microsoft.com/office/powerpoint/2010/main" val="216631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9256-F96A-407F-9E7A-2FC66DDD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Atheism Lets You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02CFE3-CA3E-371A-FFC4-71D18BDB4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16140"/>
              </p:ext>
            </p:extLst>
          </p:nvPr>
        </p:nvGraphicFramePr>
        <p:xfrm>
          <a:off x="2035628" y="1825625"/>
          <a:ext cx="7739744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9872">
                  <a:extLst>
                    <a:ext uri="{9D8B030D-6E8A-4147-A177-3AD203B41FA5}">
                      <a16:colId xmlns:a16="http://schemas.microsoft.com/office/drawing/2014/main" val="2491298048"/>
                    </a:ext>
                  </a:extLst>
                </a:gridCol>
                <a:gridCol w="3869872">
                  <a:extLst>
                    <a:ext uri="{9D8B030D-6E8A-4147-A177-3AD203B41FA5}">
                      <a16:colId xmlns:a16="http://schemas.microsoft.com/office/drawing/2014/main" val="74131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Discover new truths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Charles Darwin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7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Exceed old 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John Lennon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08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Be more accepting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Paul VanRaden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68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Have more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Ted Turner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3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Do more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Thomas Paine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5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Do more evil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Joe Stalin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6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Play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Adolf Hitler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8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75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822F-05F4-FB54-67E1-864C9584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61139-E7C1-8470-4E48-F7E907256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Establish the right to migrate</a:t>
            </a:r>
          </a:p>
          <a:p>
            <a:pPr lvl="1"/>
            <a:r>
              <a:rPr lang="en-US" sz="3600" dirty="0"/>
              <a:t>(Desegregate the world)</a:t>
            </a:r>
          </a:p>
          <a:p>
            <a:r>
              <a:rPr lang="en-US" sz="4000" dirty="0"/>
              <a:t>Make atheism respectable and popular</a:t>
            </a:r>
          </a:p>
          <a:p>
            <a:r>
              <a:rPr lang="en-US" sz="4000" dirty="0"/>
              <a:t>Help people to choose better genes for their children</a:t>
            </a:r>
          </a:p>
        </p:txBody>
      </p:sp>
    </p:spTree>
    <p:extLst>
      <p:ext uri="{BB962C8B-B14F-4D97-AF65-F5344CB8AC3E}">
        <p14:creationId xmlns:p14="http://schemas.microsoft.com/office/powerpoint/2010/main" val="166646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2C5C-5547-3C51-228F-7855FCA1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072EF-C439-B811-C8A3-EF90A8AB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 infinite universe requires no creation, no </a:t>
            </a:r>
            <a:r>
              <a:rPr lang="en-US" sz="4000" dirty="0">
                <a:solidFill>
                  <a:srgbClr val="C00000"/>
                </a:solidFill>
              </a:rPr>
              <a:t>God</a:t>
            </a:r>
            <a:r>
              <a:rPr lang="en-US" sz="4000" dirty="0"/>
              <a:t>, no </a:t>
            </a:r>
            <a:r>
              <a:rPr lang="en-US" sz="4000" dirty="0">
                <a:solidFill>
                  <a:srgbClr val="FF0000"/>
                </a:solidFill>
              </a:rPr>
              <a:t>Santa</a:t>
            </a:r>
            <a:r>
              <a:rPr lang="en-US" sz="4000" dirty="0"/>
              <a:t>, no doubt.</a:t>
            </a:r>
          </a:p>
          <a:p>
            <a:r>
              <a:rPr lang="en-US" sz="4000" dirty="0"/>
              <a:t>Knowledge and truth are better than faith</a:t>
            </a:r>
          </a:p>
          <a:p>
            <a:r>
              <a:rPr lang="en-US" sz="4000" dirty="0"/>
              <a:t>Good </a:t>
            </a:r>
            <a:r>
              <a:rPr lang="en-US" sz="4000" dirty="0">
                <a:solidFill>
                  <a:srgbClr val="C00000"/>
                </a:solidFill>
              </a:rPr>
              <a:t>Christians</a:t>
            </a:r>
            <a:r>
              <a:rPr lang="en-US" sz="4000" dirty="0"/>
              <a:t> are better than bad </a:t>
            </a:r>
            <a:r>
              <a:rPr lang="en-US" sz="4000" dirty="0">
                <a:solidFill>
                  <a:srgbClr val="00B050"/>
                </a:solidFill>
              </a:rPr>
              <a:t>atheists</a:t>
            </a:r>
          </a:p>
          <a:p>
            <a:r>
              <a:rPr lang="en-US" sz="4000" dirty="0"/>
              <a:t>Good </a:t>
            </a:r>
            <a:r>
              <a:rPr lang="en-US" sz="4000" dirty="0">
                <a:solidFill>
                  <a:srgbClr val="00B050"/>
                </a:solidFill>
              </a:rPr>
              <a:t>atheists</a:t>
            </a:r>
            <a:r>
              <a:rPr lang="en-US" sz="4000" dirty="0"/>
              <a:t> are the best…</a:t>
            </a:r>
          </a:p>
          <a:p>
            <a:r>
              <a:rPr lang="en-US" sz="4000" dirty="0"/>
              <a:t>until better </a:t>
            </a:r>
            <a:r>
              <a:rPr lang="en-US" sz="4000" dirty="0">
                <a:solidFill>
                  <a:srgbClr val="00B050"/>
                </a:solidFill>
              </a:rPr>
              <a:t>atheists</a:t>
            </a:r>
            <a:r>
              <a:rPr lang="en-US" sz="4000" dirty="0"/>
              <a:t> evolve</a:t>
            </a:r>
          </a:p>
        </p:txBody>
      </p:sp>
    </p:spTree>
    <p:extLst>
      <p:ext uri="{BB962C8B-B14F-4D97-AF65-F5344CB8AC3E}">
        <p14:creationId xmlns:p14="http://schemas.microsoft.com/office/powerpoint/2010/main" val="262234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B1E-7543-8A38-F3B9-1633E4CA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25E8D-ED43-4452-B7F0-3842925C0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University of Maryland – College Park had an Atheist Student Association that started in 1995.</a:t>
            </a:r>
          </a:p>
          <a:p>
            <a:r>
              <a:rPr lang="en-US" dirty="0"/>
              <a:t>Their club had about 60 members, but </a:t>
            </a:r>
            <a:r>
              <a:rPr lang="en-US"/>
              <a:t>fewer than 20 attended </a:t>
            </a:r>
            <a:r>
              <a:rPr lang="en-US" dirty="0"/>
              <a:t>my talk. </a:t>
            </a:r>
          </a:p>
          <a:p>
            <a:r>
              <a:rPr lang="en-US" dirty="0"/>
              <a:t>November 18, 1996 was the only time I spoke on Atheism. </a:t>
            </a:r>
          </a:p>
          <a:p>
            <a:r>
              <a:rPr lang="en-US" dirty="0"/>
              <a:t>I was not trying to convert them, instead I was “preaching to the choir” so to speak.</a:t>
            </a:r>
          </a:p>
        </p:txBody>
      </p:sp>
    </p:spTree>
    <p:extLst>
      <p:ext uri="{BB962C8B-B14F-4D97-AF65-F5344CB8AC3E}">
        <p14:creationId xmlns:p14="http://schemas.microsoft.com/office/powerpoint/2010/main" val="73309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F6D1-785E-CEB6-868D-079E0FB1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6A5FF-C8EC-AE97-A1E5-D002607B0F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you prove that Santa does not exist?</a:t>
            </a:r>
          </a:p>
          <a:p>
            <a:r>
              <a:rPr lang="en-US" dirty="0"/>
              <a:t>Belief theory</a:t>
            </a:r>
          </a:p>
          <a:p>
            <a:r>
              <a:rPr lang="en-US" dirty="0"/>
              <a:t>Our place in the universe</a:t>
            </a:r>
          </a:p>
          <a:p>
            <a:r>
              <a:rPr lang="en-US" dirty="0"/>
              <a:t>Values and goals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9DEB969-DA82-128B-B85C-CAF52E48FB1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8260713"/>
              </p:ext>
            </p:extLst>
          </p:nvPr>
        </p:nvGraphicFramePr>
        <p:xfrm>
          <a:off x="6259286" y="1987437"/>
          <a:ext cx="5181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74949277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57458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Student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Believers in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80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English majors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67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Economics majors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32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Blacks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17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045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CC468B7-7606-C130-2A54-465D3482E2EF}"/>
              </a:ext>
            </a:extLst>
          </p:cNvPr>
          <p:cNvSpPr txBox="1"/>
          <p:nvPr/>
        </p:nvSpPr>
        <p:spPr>
          <a:xfrm>
            <a:off x="6259286" y="4484914"/>
            <a:ext cx="509451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Statistics on belief in God from U.S. News and </a:t>
            </a:r>
            <a:r>
              <a:rPr lang="en-US" sz="2800" dirty="0">
                <a:solidFill>
                  <a:prstClr val="black"/>
                </a:solidFill>
              </a:rPr>
              <a:t>World Report, April 12, 1993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61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1279-7FE1-7874-E194-6D44752A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Separation of Church and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E876-8D78-02EF-B941-E79FB5E3D7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Thomas Jefferson, 1786: </a:t>
            </a:r>
          </a:p>
          <a:p>
            <a:r>
              <a:rPr lang="en-US" dirty="0"/>
              <a:t>“To compel a man to furnish contributions of money for the propagation of opinions which he disbelieves, is sinful and tyrannical.”</a:t>
            </a:r>
          </a:p>
          <a:p>
            <a:r>
              <a:rPr lang="en-US" dirty="0"/>
              <a:t>Susan B Anthony was an agnostic.</a:t>
            </a:r>
          </a:p>
          <a:p>
            <a:r>
              <a:rPr lang="en-US" sz="3600" dirty="0"/>
              <a:t>Why is she saying           IN GOD WE TRUST?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067344-CE8D-028D-16A2-4B58F6EF8A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2733" y="1970314"/>
            <a:ext cx="6073919" cy="36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2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B145-8E0F-29F8-F6A2-090D6BEF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$ $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Win The Lottery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$ $</a:t>
            </a:r>
            <a:br>
              <a:rPr lang="en-US" dirty="0"/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(St. Petersburg Paradox)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609726-C0DA-9829-CF1E-49319EC48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521818"/>
              </p:ext>
            </p:extLst>
          </p:nvPr>
        </p:nvGraphicFramePr>
        <p:xfrm>
          <a:off x="838200" y="1825625"/>
          <a:ext cx="1051559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49836043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9531836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792289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Pick a Prize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Payoff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60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 /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$ 1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92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Small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 /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$ 100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8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Huge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 / 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$ 1,000,000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38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Infinite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 / 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$ 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1314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008128-4D46-3EB0-4081-C688773A339E}"/>
              </a:ext>
            </a:extLst>
          </p:cNvPr>
          <p:cNvSpPr txBox="1"/>
          <p:nvPr/>
        </p:nvSpPr>
        <p:spPr>
          <a:xfrm>
            <a:off x="2242457" y="5649686"/>
            <a:ext cx="829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Solution: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The infinite prize does not exist.</a:t>
            </a:r>
          </a:p>
        </p:txBody>
      </p:sp>
    </p:spTree>
    <p:extLst>
      <p:ext uri="{BB962C8B-B14F-4D97-AF65-F5344CB8AC3E}">
        <p14:creationId xmlns:p14="http://schemas.microsoft.com/office/powerpoint/2010/main" val="398214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25C3F3-990B-DB0E-588D-A4D483A7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Please explain to me: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73055C-9580-ED60-D9FC-9A5D9B7D92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Does God Do?</a:t>
            </a:r>
          </a:p>
          <a:p>
            <a:r>
              <a:rPr lang="en-US" dirty="0"/>
              <a:t>Create the universe</a:t>
            </a:r>
          </a:p>
          <a:p>
            <a:r>
              <a:rPr lang="en-US" dirty="0"/>
              <a:t>Provide souls for babies</a:t>
            </a:r>
          </a:p>
          <a:p>
            <a:r>
              <a:rPr lang="en-US" dirty="0"/>
              <a:t>Keep the souls in heaven happy</a:t>
            </a:r>
          </a:p>
          <a:p>
            <a:r>
              <a:rPr lang="en-US" dirty="0"/>
              <a:t>Forgive your sins</a:t>
            </a:r>
          </a:p>
          <a:p>
            <a:r>
              <a:rPr lang="en-US" dirty="0"/>
              <a:t>Battle with the devil</a:t>
            </a:r>
          </a:p>
          <a:p>
            <a:r>
              <a:rPr lang="en-US" dirty="0"/>
              <a:t>Heal the sick, comfort the poor</a:t>
            </a:r>
          </a:p>
          <a:p>
            <a:r>
              <a:rPr lang="en-US" dirty="0"/>
              <a:t>OR, NOTHING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E201E3-CD1F-A1FD-7308-F77CEBC631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Where Might God Be?</a:t>
            </a:r>
          </a:p>
          <a:p>
            <a:r>
              <a:rPr lang="en-US" dirty="0"/>
              <a:t>Roaming our universe</a:t>
            </a:r>
          </a:p>
          <a:p>
            <a:r>
              <a:rPr lang="en-US" dirty="0"/>
              <a:t>Hiding in a 5</a:t>
            </a:r>
            <a:r>
              <a:rPr lang="en-US" baseline="30000" dirty="0"/>
              <a:t>th</a:t>
            </a:r>
            <a:r>
              <a:rPr lang="en-US" dirty="0"/>
              <a:t> or 6</a:t>
            </a:r>
            <a:r>
              <a:rPr lang="en-US" baseline="30000" dirty="0"/>
              <a:t>th</a:t>
            </a:r>
            <a:r>
              <a:rPr lang="en-US" dirty="0"/>
              <a:t> dimension</a:t>
            </a:r>
          </a:p>
          <a:p>
            <a:r>
              <a:rPr lang="en-US" dirty="0"/>
              <a:t>Disguised as an angel</a:t>
            </a:r>
          </a:p>
          <a:p>
            <a:r>
              <a:rPr lang="en-US" dirty="0"/>
              <a:t>Appearing as himself</a:t>
            </a:r>
          </a:p>
          <a:p>
            <a:r>
              <a:rPr lang="en-US" dirty="0"/>
              <a:t>Vacationing with other gods</a:t>
            </a:r>
          </a:p>
          <a:p>
            <a:r>
              <a:rPr lang="en-US" dirty="0"/>
              <a:t>Sleeping or deceased</a:t>
            </a:r>
          </a:p>
          <a:p>
            <a:r>
              <a:rPr lang="en-US" dirty="0"/>
              <a:t>OR, NOWHERE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75DB-F28B-1F94-1AB8-CB5112F3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Big is the Universe?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8B1B4-1D87-F0F9-F1D5-C323F36C95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Finite</a:t>
            </a:r>
          </a:p>
          <a:p>
            <a:r>
              <a:rPr lang="en-US" dirty="0"/>
              <a:t>In the beginning, God created the heavens and the earth </a:t>
            </a:r>
            <a:r>
              <a:rPr lang="en-US" i="1" dirty="0"/>
              <a:t>[Genesis 1:1]</a:t>
            </a:r>
          </a:p>
          <a:p>
            <a:r>
              <a:rPr lang="en-US" dirty="0"/>
              <a:t>The universe began with a big bang</a:t>
            </a:r>
          </a:p>
          <a:p>
            <a:r>
              <a:rPr lang="en-US" dirty="0"/>
              <a:t>God is a mathematician </a:t>
            </a:r>
            <a:r>
              <a:rPr lang="en-US" i="1" dirty="0"/>
              <a:t>[Albert Einstein]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0C2D4-6920-CDCF-B542-9BFEC8F4D1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Infinite</a:t>
            </a:r>
          </a:p>
          <a:p>
            <a:r>
              <a:rPr lang="en-US" dirty="0"/>
              <a:t>The universe has 4 infinite dimensions</a:t>
            </a:r>
          </a:p>
          <a:p>
            <a:r>
              <a:rPr lang="en-US" dirty="0"/>
              <a:t>X: North-South</a:t>
            </a:r>
          </a:p>
          <a:p>
            <a:r>
              <a:rPr lang="en-US" dirty="0"/>
              <a:t>Y: East-West</a:t>
            </a:r>
          </a:p>
          <a:p>
            <a:r>
              <a:rPr lang="en-US" dirty="0"/>
              <a:t>Z: Up-Down</a:t>
            </a:r>
          </a:p>
          <a:p>
            <a:r>
              <a:rPr lang="en-US" dirty="0"/>
              <a:t>T: Past-Future</a:t>
            </a:r>
          </a:p>
          <a:p>
            <a:r>
              <a:rPr lang="en-US" dirty="0"/>
              <a:t>No end in any direction (Cartesian)</a:t>
            </a:r>
          </a:p>
        </p:txBody>
      </p:sp>
    </p:spTree>
    <p:extLst>
      <p:ext uri="{BB962C8B-B14F-4D97-AF65-F5344CB8AC3E}">
        <p14:creationId xmlns:p14="http://schemas.microsoft.com/office/powerpoint/2010/main" val="69593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CB70-9C0A-1565-79B8-61057EB1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View of the Universe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77A8-7877-E507-398F-DAB55BDDF7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Masses circle, collide, explode</a:t>
            </a:r>
          </a:p>
          <a:p>
            <a:r>
              <a:rPr lang="en-US" dirty="0">
                <a:hlinkClick r:id="rId2"/>
              </a:rPr>
              <a:t>Edward R. Harrison, </a:t>
            </a:r>
            <a:r>
              <a:rPr lang="en-US" i="1" dirty="0">
                <a:hlinkClick r:id="rId2"/>
              </a:rPr>
              <a:t>Cosmology</a:t>
            </a:r>
            <a:endParaRPr lang="en-US" i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A5B8380-12CD-D23F-E957-1A922703B6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9814217"/>
              </p:ext>
            </p:extLst>
          </p:nvPr>
        </p:nvGraphicFramePr>
        <p:xfrm>
          <a:off x="6172200" y="1825625"/>
          <a:ext cx="5181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457">
                  <a:extLst>
                    <a:ext uri="{9D8B030D-6E8A-4147-A177-3AD203B41FA5}">
                      <a16:colId xmlns:a16="http://schemas.microsoft.com/office/drawing/2014/main" val="1637789870"/>
                    </a:ext>
                  </a:extLst>
                </a:gridCol>
                <a:gridCol w="1796143">
                  <a:extLst>
                    <a:ext uri="{9D8B030D-6E8A-4147-A177-3AD203B41FA5}">
                      <a16:colId xmlns:a16="http://schemas.microsoft.com/office/drawing/2014/main" val="3861438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Visibility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22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Local (earth, sun, moon)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Visible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97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Distant (Pluto,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Invisible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1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Bright, 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53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Matter far away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Dim, distant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0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A415-0407-3FAD-2BBF-31D21EAA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Bibles vs.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AE67E-80FA-1B74-899F-D4E2C835C7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Old Testament</a:t>
            </a:r>
          </a:p>
          <a:p>
            <a:r>
              <a:rPr lang="en-US" dirty="0"/>
              <a:t>“God knows very well that the instant you eat [the fruit] you will become like him, for your eyes will be opened – you will know good from evil” </a:t>
            </a:r>
            <a:r>
              <a:rPr lang="en-US" i="1" dirty="0"/>
              <a:t>[the serpent, Genesis 3:5]</a:t>
            </a:r>
          </a:p>
          <a:p>
            <a:r>
              <a:rPr lang="en-US" dirty="0"/>
              <a:t>“It was there [Babel] that Jehovah confused them by giving them many languages.” </a:t>
            </a:r>
            <a:r>
              <a:rPr lang="en-US" i="1" dirty="0"/>
              <a:t>[Genesis 11:9]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7F382-D749-F25C-B3A9-0A071D565E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New Testament</a:t>
            </a:r>
          </a:p>
          <a:p>
            <a:r>
              <a:rPr lang="en-US" dirty="0"/>
              <a:t>“Don’t get involved in arguing over unanswerable questions.” </a:t>
            </a:r>
            <a:r>
              <a:rPr lang="en-US" i="1" dirty="0"/>
              <a:t>[Titus 3:9]</a:t>
            </a:r>
          </a:p>
          <a:p>
            <a:r>
              <a:rPr lang="en-US" dirty="0"/>
              <a:t>“But if you cause one of these little ones who trusts in me to fall into sin, it would be better for you to have a large millstone tied around your neck and be drowned in the depths of the sea.” </a:t>
            </a:r>
            <a:r>
              <a:rPr lang="en-US" i="1" dirty="0"/>
              <a:t>[Matthew 18:6]</a:t>
            </a:r>
          </a:p>
        </p:txBody>
      </p:sp>
    </p:spTree>
    <p:extLst>
      <p:ext uri="{BB962C8B-B14F-4D97-AF65-F5344CB8AC3E}">
        <p14:creationId xmlns:p14="http://schemas.microsoft.com/office/powerpoint/2010/main" val="5865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751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Better Beliefs for Nonbelievers</vt:lpstr>
      <vt:lpstr>Explanation</vt:lpstr>
      <vt:lpstr>Topics</vt:lpstr>
      <vt:lpstr>Separation of Church and State</vt:lpstr>
      <vt:lpstr>$ $ Win The Lottery $ $ (St. Petersburg Paradox)</vt:lpstr>
      <vt:lpstr>Please explain to me:</vt:lpstr>
      <vt:lpstr>How Big is the Universe?</vt:lpstr>
      <vt:lpstr>View of the Universe</vt:lpstr>
      <vt:lpstr>Bibles vs. Knowledge</vt:lpstr>
      <vt:lpstr>Paul VanRaden (left) on Mommy’s lap in front row at church, 1963</vt:lpstr>
      <vt:lpstr>Have You Sold Your Soul?</vt:lpstr>
      <vt:lpstr>Atheism Lets You</vt:lpstr>
      <vt:lpstr>My Goals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Beliefs for Nonbelievers</dc:title>
  <dc:creator>Paul VanRaden</dc:creator>
  <cp:lastModifiedBy>Paul VanRaden</cp:lastModifiedBy>
  <cp:revision>1</cp:revision>
  <dcterms:created xsi:type="dcterms:W3CDTF">2025-08-27T23:08:14Z</dcterms:created>
  <dcterms:modified xsi:type="dcterms:W3CDTF">2025-08-29T18:30:54Z</dcterms:modified>
</cp:coreProperties>
</file>