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301" r:id="rId3"/>
    <p:sldId id="325" r:id="rId4"/>
    <p:sldId id="296" r:id="rId5"/>
    <p:sldId id="293" r:id="rId6"/>
    <p:sldId id="297" r:id="rId7"/>
    <p:sldId id="298" r:id="rId8"/>
    <p:sldId id="300" r:id="rId9"/>
    <p:sldId id="299" r:id="rId10"/>
    <p:sldId id="302" r:id="rId11"/>
    <p:sldId id="303" r:id="rId12"/>
    <p:sldId id="305" r:id="rId13"/>
    <p:sldId id="304" r:id="rId14"/>
    <p:sldId id="323" r:id="rId15"/>
    <p:sldId id="307" r:id="rId16"/>
    <p:sldId id="308" r:id="rId17"/>
    <p:sldId id="306" r:id="rId18"/>
    <p:sldId id="309" r:id="rId19"/>
    <p:sldId id="310" r:id="rId20"/>
    <p:sldId id="311" r:id="rId21"/>
    <p:sldId id="312" r:id="rId22"/>
    <p:sldId id="326" r:id="rId23"/>
    <p:sldId id="313" r:id="rId24"/>
    <p:sldId id="314" r:id="rId25"/>
    <p:sldId id="324" r:id="rId26"/>
    <p:sldId id="315" r:id="rId27"/>
    <p:sldId id="316" r:id="rId28"/>
    <p:sldId id="318" r:id="rId29"/>
    <p:sldId id="319" r:id="rId30"/>
    <p:sldId id="322" r:id="rId31"/>
    <p:sldId id="320" r:id="rId32"/>
    <p:sldId id="321" r:id="rId33"/>
    <p:sldId id="317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B35257-33F2-4486-BC0E-E5F32FEF4768}" v="205" dt="2025-07-23T20:25:13.0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283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 VanRaden" userId="f3fe332e41dceae1" providerId="LiveId" clId="{1CB35257-33F2-4486-BC0E-E5F32FEF4768}"/>
    <pc:docChg chg="undo redo custSel addSld delSld modSld sldOrd delMainMaster">
      <pc:chgData name="Paul VanRaden" userId="f3fe332e41dceae1" providerId="LiveId" clId="{1CB35257-33F2-4486-BC0E-E5F32FEF4768}" dt="2025-07-23T20:31:27.648" v="1532" actId="14100"/>
      <pc:docMkLst>
        <pc:docMk/>
      </pc:docMkLst>
      <pc:sldChg chg="modSp del mod">
        <pc:chgData name="Paul VanRaden" userId="f3fe332e41dceae1" providerId="LiveId" clId="{1CB35257-33F2-4486-BC0E-E5F32FEF4768}" dt="2025-07-18T01:25:45.032" v="3" actId="47"/>
        <pc:sldMkLst>
          <pc:docMk/>
          <pc:sldMk cId="1801796876" sldId="256"/>
        </pc:sldMkLst>
      </pc:sldChg>
      <pc:sldChg chg="modSp add mod">
        <pc:chgData name="Paul VanRaden" userId="f3fe332e41dceae1" providerId="LiveId" clId="{1CB35257-33F2-4486-BC0E-E5F32FEF4768}" dt="2025-07-20T22:23:11.321" v="1360" actId="20577"/>
        <pc:sldMkLst>
          <pc:docMk/>
          <pc:sldMk cId="2350694158" sldId="257"/>
        </pc:sldMkLst>
        <pc:spChg chg="mod">
          <ac:chgData name="Paul VanRaden" userId="f3fe332e41dceae1" providerId="LiveId" clId="{1CB35257-33F2-4486-BC0E-E5F32FEF4768}" dt="2025-07-20T22:23:11.321" v="1360" actId="20577"/>
          <ac:spMkLst>
            <pc:docMk/>
            <pc:sldMk cId="2350694158" sldId="257"/>
            <ac:spMk id="2" creationId="{C00DB0FD-BB82-68D6-BC7B-5380AFB2C199}"/>
          </ac:spMkLst>
        </pc:spChg>
        <pc:spChg chg="mod">
          <ac:chgData name="Paul VanRaden" userId="f3fe332e41dceae1" providerId="LiveId" clId="{1CB35257-33F2-4486-BC0E-E5F32FEF4768}" dt="2025-07-18T01:27:17.969" v="39" actId="6549"/>
          <ac:spMkLst>
            <pc:docMk/>
            <pc:sldMk cId="2350694158" sldId="257"/>
            <ac:spMk id="3" creationId="{165CF885-5A79-CB38-C61B-F492169E2957}"/>
          </ac:spMkLst>
        </pc:spChg>
      </pc:sldChg>
      <pc:sldChg chg="addSp delSp modSp add mod">
        <pc:chgData name="Paul VanRaden" userId="f3fe332e41dceae1" providerId="LiveId" clId="{1CB35257-33F2-4486-BC0E-E5F32FEF4768}" dt="2025-07-20T21:35:24.139" v="1214" actId="20577"/>
        <pc:sldMkLst>
          <pc:docMk/>
          <pc:sldMk cId="1107677992" sldId="293"/>
        </pc:sldMkLst>
        <pc:spChg chg="mod">
          <ac:chgData name="Paul VanRaden" userId="f3fe332e41dceae1" providerId="LiveId" clId="{1CB35257-33F2-4486-BC0E-E5F32FEF4768}" dt="2025-07-20T21:35:24.139" v="1214" actId="20577"/>
          <ac:spMkLst>
            <pc:docMk/>
            <pc:sldMk cId="1107677992" sldId="293"/>
            <ac:spMk id="2" creationId="{8CE85506-2137-5502-30AD-898FF1A6489B}"/>
          </ac:spMkLst>
        </pc:spChg>
        <pc:spChg chg="add">
          <ac:chgData name="Paul VanRaden" userId="f3fe332e41dceae1" providerId="LiveId" clId="{1CB35257-33F2-4486-BC0E-E5F32FEF4768}" dt="2025-07-20T15:55:14.748" v="77" actId="26606"/>
          <ac:spMkLst>
            <pc:docMk/>
            <pc:sldMk cId="1107677992" sldId="293"/>
            <ac:spMk id="24" creationId="{3A930249-8242-4E2B-AF17-C01826488321}"/>
          </ac:spMkLst>
        </pc:spChg>
        <pc:spChg chg="add">
          <ac:chgData name="Paul VanRaden" userId="f3fe332e41dceae1" providerId="LiveId" clId="{1CB35257-33F2-4486-BC0E-E5F32FEF4768}" dt="2025-07-20T15:55:14.748" v="77" actId="26606"/>
          <ac:spMkLst>
            <pc:docMk/>
            <pc:sldMk cId="1107677992" sldId="293"/>
            <ac:spMk id="26" creationId="{A5BDD999-C5E1-4B3E-A710-768673819165}"/>
          </ac:spMkLst>
        </pc:spChg>
        <pc:picChg chg="mod ord">
          <ac:chgData name="Paul VanRaden" userId="f3fe332e41dceae1" providerId="LiveId" clId="{1CB35257-33F2-4486-BC0E-E5F32FEF4768}" dt="2025-07-20T15:55:14.748" v="77" actId="26606"/>
          <ac:picMkLst>
            <pc:docMk/>
            <pc:sldMk cId="1107677992" sldId="293"/>
            <ac:picMk id="3" creationId="{30CFC8C6-EB7C-1FCC-E9D5-29560F5CECED}"/>
          </ac:picMkLst>
        </pc:picChg>
        <pc:picChg chg="mod">
          <ac:chgData name="Paul VanRaden" userId="f3fe332e41dceae1" providerId="LiveId" clId="{1CB35257-33F2-4486-BC0E-E5F32FEF4768}" dt="2025-07-20T15:55:14.748" v="77" actId="26606"/>
          <ac:picMkLst>
            <pc:docMk/>
            <pc:sldMk cId="1107677992" sldId="293"/>
            <ac:picMk id="6" creationId="{CC5B8C5D-89D3-C3B2-6845-84EC1E6A6CE3}"/>
          </ac:picMkLst>
        </pc:picChg>
      </pc:sldChg>
      <pc:sldChg chg="add del">
        <pc:chgData name="Paul VanRaden" userId="f3fe332e41dceae1" providerId="LiveId" clId="{1CB35257-33F2-4486-BC0E-E5F32FEF4768}" dt="2025-07-20T21:41:36.974" v="1236" actId="47"/>
        <pc:sldMkLst>
          <pc:docMk/>
          <pc:sldMk cId="428644064" sldId="295"/>
        </pc:sldMkLst>
      </pc:sldChg>
      <pc:sldChg chg="addSp modSp new mod setBg">
        <pc:chgData name="Paul VanRaden" userId="f3fe332e41dceae1" providerId="LiveId" clId="{1CB35257-33F2-4486-BC0E-E5F32FEF4768}" dt="2025-07-20T15:53:10.965" v="76" actId="20577"/>
        <pc:sldMkLst>
          <pc:docMk/>
          <pc:sldMk cId="3372333131" sldId="296"/>
        </pc:sldMkLst>
        <pc:spChg chg="mod ord">
          <ac:chgData name="Paul VanRaden" userId="f3fe332e41dceae1" providerId="LiveId" clId="{1CB35257-33F2-4486-BC0E-E5F32FEF4768}" dt="2025-07-20T15:53:10.965" v="76" actId="20577"/>
          <ac:spMkLst>
            <pc:docMk/>
            <pc:sldMk cId="3372333131" sldId="296"/>
            <ac:spMk id="2" creationId="{589D7F09-3018-8611-D30B-2D4479BC0FD8}"/>
          </ac:spMkLst>
        </pc:spChg>
        <pc:spChg chg="add">
          <ac:chgData name="Paul VanRaden" userId="f3fe332e41dceae1" providerId="LiveId" clId="{1CB35257-33F2-4486-BC0E-E5F32FEF4768}" dt="2025-07-20T15:51:12.126" v="50" actId="26606"/>
          <ac:spMkLst>
            <pc:docMk/>
            <pc:sldMk cId="3372333131" sldId="296"/>
            <ac:spMk id="9" creationId="{C1DD1A8A-57D5-4A81-AD04-532B043C5611}"/>
          </ac:spMkLst>
        </pc:spChg>
        <pc:spChg chg="add">
          <ac:chgData name="Paul VanRaden" userId="f3fe332e41dceae1" providerId="LiveId" clId="{1CB35257-33F2-4486-BC0E-E5F32FEF4768}" dt="2025-07-20T15:51:12.126" v="50" actId="26606"/>
          <ac:spMkLst>
            <pc:docMk/>
            <pc:sldMk cId="3372333131" sldId="296"/>
            <ac:spMk id="11" creationId="{007891EC-4501-44ED-A8C8-B11B6DB767AB}"/>
          </ac:spMkLst>
        </pc:spChg>
        <pc:picChg chg="add mod">
          <ac:chgData name="Paul VanRaden" userId="f3fe332e41dceae1" providerId="LiveId" clId="{1CB35257-33F2-4486-BC0E-E5F32FEF4768}" dt="2025-07-20T15:51:12.126" v="50" actId="26606"/>
          <ac:picMkLst>
            <pc:docMk/>
            <pc:sldMk cId="3372333131" sldId="296"/>
            <ac:picMk id="4" creationId="{D3237409-B184-A1D0-2F81-E11DAF796509}"/>
          </ac:picMkLst>
        </pc:picChg>
      </pc:sldChg>
      <pc:sldChg chg="addSp modSp new mod setBg">
        <pc:chgData name="Paul VanRaden" userId="f3fe332e41dceae1" providerId="LiveId" clId="{1CB35257-33F2-4486-BC0E-E5F32FEF4768}" dt="2025-07-20T21:42:04.218" v="1245" actId="20577"/>
        <pc:sldMkLst>
          <pc:docMk/>
          <pc:sldMk cId="1998723377" sldId="297"/>
        </pc:sldMkLst>
        <pc:spChg chg="mod">
          <ac:chgData name="Paul VanRaden" userId="f3fe332e41dceae1" providerId="LiveId" clId="{1CB35257-33F2-4486-BC0E-E5F32FEF4768}" dt="2025-07-20T21:42:04.218" v="1245" actId="20577"/>
          <ac:spMkLst>
            <pc:docMk/>
            <pc:sldMk cId="1998723377" sldId="297"/>
            <ac:spMk id="2" creationId="{561F202B-1D8E-2180-8266-6CFC593B24C4}"/>
          </ac:spMkLst>
        </pc:spChg>
        <pc:spChg chg="add">
          <ac:chgData name="Paul VanRaden" userId="f3fe332e41dceae1" providerId="LiveId" clId="{1CB35257-33F2-4486-BC0E-E5F32FEF4768}" dt="2025-07-20T17:06:20.975" v="151" actId="26606"/>
          <ac:spMkLst>
            <pc:docMk/>
            <pc:sldMk cId="1998723377" sldId="297"/>
            <ac:spMk id="11" creationId="{FFCDD23B-75C8-427B-BD08-53C8156CD7CD}"/>
          </ac:spMkLst>
        </pc:spChg>
        <pc:spChg chg="add">
          <ac:chgData name="Paul VanRaden" userId="f3fe332e41dceae1" providerId="LiveId" clId="{1CB35257-33F2-4486-BC0E-E5F32FEF4768}" dt="2025-07-20T17:06:20.975" v="151" actId="26606"/>
          <ac:spMkLst>
            <pc:docMk/>
            <pc:sldMk cId="1998723377" sldId="297"/>
            <ac:spMk id="13" creationId="{AFFC87AC-C919-4FE5-BAC3-39509E001152}"/>
          </ac:spMkLst>
        </pc:spChg>
        <pc:spChg chg="add">
          <ac:chgData name="Paul VanRaden" userId="f3fe332e41dceae1" providerId="LiveId" clId="{1CB35257-33F2-4486-BC0E-E5F32FEF4768}" dt="2025-07-20T17:06:20.975" v="151" actId="26606"/>
          <ac:spMkLst>
            <pc:docMk/>
            <pc:sldMk cId="1998723377" sldId="297"/>
            <ac:spMk id="15" creationId="{AB5E08C4-8CDD-4623-A5B8-E998C6DEE3B7}"/>
          </ac:spMkLst>
        </pc:spChg>
        <pc:spChg chg="add">
          <ac:chgData name="Paul VanRaden" userId="f3fe332e41dceae1" providerId="LiveId" clId="{1CB35257-33F2-4486-BC0E-E5F32FEF4768}" dt="2025-07-20T17:06:20.975" v="151" actId="26606"/>
          <ac:spMkLst>
            <pc:docMk/>
            <pc:sldMk cId="1998723377" sldId="297"/>
            <ac:spMk id="17" creationId="{15F33878-D502-4FFA-8ACE-F2AECDB2A23F}"/>
          </ac:spMkLst>
        </pc:spChg>
        <pc:picChg chg="add mod">
          <ac:chgData name="Paul VanRaden" userId="f3fe332e41dceae1" providerId="LiveId" clId="{1CB35257-33F2-4486-BC0E-E5F32FEF4768}" dt="2025-07-20T17:06:20.975" v="151" actId="26606"/>
          <ac:picMkLst>
            <pc:docMk/>
            <pc:sldMk cId="1998723377" sldId="297"/>
            <ac:picMk id="4" creationId="{B00742D1-B975-C83D-CC69-BFD54120DF84}"/>
          </ac:picMkLst>
        </pc:picChg>
        <pc:picChg chg="add mod ord">
          <ac:chgData name="Paul VanRaden" userId="f3fe332e41dceae1" providerId="LiveId" clId="{1CB35257-33F2-4486-BC0E-E5F32FEF4768}" dt="2025-07-20T17:06:20.975" v="151" actId="26606"/>
          <ac:picMkLst>
            <pc:docMk/>
            <pc:sldMk cId="1998723377" sldId="297"/>
            <ac:picMk id="6" creationId="{3787920D-AC14-1AE8-8588-B60BAFC9D5EB}"/>
          </ac:picMkLst>
        </pc:picChg>
      </pc:sldChg>
      <pc:sldChg chg="addSp delSp modSp new mod setBg addAnim">
        <pc:chgData name="Paul VanRaden" userId="f3fe332e41dceae1" providerId="LiveId" clId="{1CB35257-33F2-4486-BC0E-E5F32FEF4768}" dt="2025-07-20T17:12:07.607" v="193"/>
        <pc:sldMkLst>
          <pc:docMk/>
          <pc:sldMk cId="1891764962" sldId="298"/>
        </pc:sldMkLst>
        <pc:spChg chg="mod ord">
          <ac:chgData name="Paul VanRaden" userId="f3fe332e41dceae1" providerId="LiveId" clId="{1CB35257-33F2-4486-BC0E-E5F32FEF4768}" dt="2025-07-20T17:12:07.607" v="192" actId="26606"/>
          <ac:spMkLst>
            <pc:docMk/>
            <pc:sldMk cId="1891764962" sldId="298"/>
            <ac:spMk id="2" creationId="{4BED545D-B190-D4F4-D807-B05DDB5ED5EE}"/>
          </ac:spMkLst>
        </pc:spChg>
        <pc:spChg chg="add">
          <ac:chgData name="Paul VanRaden" userId="f3fe332e41dceae1" providerId="LiveId" clId="{1CB35257-33F2-4486-BC0E-E5F32FEF4768}" dt="2025-07-20T17:12:07.607" v="192" actId="26606"/>
          <ac:spMkLst>
            <pc:docMk/>
            <pc:sldMk cId="1891764962" sldId="298"/>
            <ac:spMk id="18" creationId="{C1DD1A8A-57D5-4A81-AD04-532B043C5611}"/>
          </ac:spMkLst>
        </pc:spChg>
        <pc:spChg chg="add">
          <ac:chgData name="Paul VanRaden" userId="f3fe332e41dceae1" providerId="LiveId" clId="{1CB35257-33F2-4486-BC0E-E5F32FEF4768}" dt="2025-07-20T17:12:07.607" v="192" actId="26606"/>
          <ac:spMkLst>
            <pc:docMk/>
            <pc:sldMk cId="1891764962" sldId="298"/>
            <ac:spMk id="20" creationId="{007891EC-4501-44ED-A8C8-B11B6DB767AB}"/>
          </ac:spMkLst>
        </pc:spChg>
        <pc:picChg chg="add mod">
          <ac:chgData name="Paul VanRaden" userId="f3fe332e41dceae1" providerId="LiveId" clId="{1CB35257-33F2-4486-BC0E-E5F32FEF4768}" dt="2025-07-20T17:12:07.607" v="192" actId="26606"/>
          <ac:picMkLst>
            <pc:docMk/>
            <pc:sldMk cId="1891764962" sldId="298"/>
            <ac:picMk id="4" creationId="{9596245E-EA87-7CFD-3D90-073E0FA696A9}"/>
          </ac:picMkLst>
        </pc:picChg>
      </pc:sldChg>
      <pc:sldChg chg="addSp modSp new mod setBg">
        <pc:chgData name="Paul VanRaden" userId="f3fe332e41dceae1" providerId="LiveId" clId="{1CB35257-33F2-4486-BC0E-E5F32FEF4768}" dt="2025-07-20T20:26:16.763" v="950" actId="20577"/>
        <pc:sldMkLst>
          <pc:docMk/>
          <pc:sldMk cId="643031725" sldId="299"/>
        </pc:sldMkLst>
        <pc:spChg chg="mod">
          <ac:chgData name="Paul VanRaden" userId="f3fe332e41dceae1" providerId="LiveId" clId="{1CB35257-33F2-4486-BC0E-E5F32FEF4768}" dt="2025-07-20T20:26:16.763" v="950" actId="20577"/>
          <ac:spMkLst>
            <pc:docMk/>
            <pc:sldMk cId="643031725" sldId="299"/>
            <ac:spMk id="2" creationId="{2502500C-0E93-2CE6-29D0-F3B792D939F7}"/>
          </ac:spMkLst>
        </pc:spChg>
        <pc:spChg chg="add">
          <ac:chgData name="Paul VanRaden" userId="f3fe332e41dceae1" providerId="LiveId" clId="{1CB35257-33F2-4486-BC0E-E5F32FEF4768}" dt="2025-07-20T17:19:31.632" v="209" actId="26606"/>
          <ac:spMkLst>
            <pc:docMk/>
            <pc:sldMk cId="643031725" sldId="299"/>
            <ac:spMk id="11" creationId="{D0394FE2-BDDA-4ECE-B320-81AE19E90566}"/>
          </ac:spMkLst>
        </pc:spChg>
        <pc:spChg chg="add">
          <ac:chgData name="Paul VanRaden" userId="f3fe332e41dceae1" providerId="LiveId" clId="{1CB35257-33F2-4486-BC0E-E5F32FEF4768}" dt="2025-07-20T17:19:31.632" v="209" actId="26606"/>
          <ac:spMkLst>
            <pc:docMk/>
            <pc:sldMk cId="643031725" sldId="299"/>
            <ac:spMk id="13" creationId="{0625AAC5-802A-4197-8804-2B78FF65CEE8}"/>
          </ac:spMkLst>
        </pc:spChg>
        <pc:spChg chg="add">
          <ac:chgData name="Paul VanRaden" userId="f3fe332e41dceae1" providerId="LiveId" clId="{1CB35257-33F2-4486-BC0E-E5F32FEF4768}" dt="2025-07-20T17:19:31.632" v="209" actId="26606"/>
          <ac:spMkLst>
            <pc:docMk/>
            <pc:sldMk cId="643031725" sldId="299"/>
            <ac:spMk id="15" creationId="{A1B139DD-0E8D-42FA-9171-C5F001754A88}"/>
          </ac:spMkLst>
        </pc:spChg>
        <pc:picChg chg="add mod ord">
          <ac:chgData name="Paul VanRaden" userId="f3fe332e41dceae1" providerId="LiveId" clId="{1CB35257-33F2-4486-BC0E-E5F32FEF4768}" dt="2025-07-20T17:19:31.632" v="209" actId="26606"/>
          <ac:picMkLst>
            <pc:docMk/>
            <pc:sldMk cId="643031725" sldId="299"/>
            <ac:picMk id="4" creationId="{4BDA4E1E-ECD2-1FAE-056F-27BF6938FDF9}"/>
          </ac:picMkLst>
        </pc:picChg>
        <pc:picChg chg="add mod">
          <ac:chgData name="Paul VanRaden" userId="f3fe332e41dceae1" providerId="LiveId" clId="{1CB35257-33F2-4486-BC0E-E5F32FEF4768}" dt="2025-07-20T17:19:31.632" v="209" actId="26606"/>
          <ac:picMkLst>
            <pc:docMk/>
            <pc:sldMk cId="643031725" sldId="299"/>
            <ac:picMk id="6" creationId="{A9E38271-2A04-EFDB-01D5-44A009A8DF82}"/>
          </ac:picMkLst>
        </pc:picChg>
      </pc:sldChg>
      <pc:sldChg chg="addSp modSp new mod ord setBg">
        <pc:chgData name="Paul VanRaden" userId="f3fe332e41dceae1" providerId="LiveId" clId="{1CB35257-33F2-4486-BC0E-E5F32FEF4768}" dt="2025-07-20T20:26:37.758" v="977" actId="20577"/>
        <pc:sldMkLst>
          <pc:docMk/>
          <pc:sldMk cId="2895516740" sldId="300"/>
        </pc:sldMkLst>
        <pc:spChg chg="mod">
          <ac:chgData name="Paul VanRaden" userId="f3fe332e41dceae1" providerId="LiveId" clId="{1CB35257-33F2-4486-BC0E-E5F32FEF4768}" dt="2025-07-20T20:26:37.758" v="977" actId="20577"/>
          <ac:spMkLst>
            <pc:docMk/>
            <pc:sldMk cId="2895516740" sldId="300"/>
            <ac:spMk id="2" creationId="{62CD08E1-BE16-F445-CF4D-BA48DC9FDEDC}"/>
          </ac:spMkLst>
        </pc:spChg>
        <pc:spChg chg="add">
          <ac:chgData name="Paul VanRaden" userId="f3fe332e41dceae1" providerId="LiveId" clId="{1CB35257-33F2-4486-BC0E-E5F32FEF4768}" dt="2025-07-20T17:16:21.854" v="202" actId="26606"/>
          <ac:spMkLst>
            <pc:docMk/>
            <pc:sldMk cId="2895516740" sldId="300"/>
            <ac:spMk id="11" creationId="{D0394FE2-BDDA-4ECE-B320-81AE19E90566}"/>
          </ac:spMkLst>
        </pc:spChg>
        <pc:spChg chg="add">
          <ac:chgData name="Paul VanRaden" userId="f3fe332e41dceae1" providerId="LiveId" clId="{1CB35257-33F2-4486-BC0E-E5F32FEF4768}" dt="2025-07-20T17:16:21.854" v="202" actId="26606"/>
          <ac:spMkLst>
            <pc:docMk/>
            <pc:sldMk cId="2895516740" sldId="300"/>
            <ac:spMk id="13" creationId="{0625AAC5-802A-4197-8804-2B78FF65CEE8}"/>
          </ac:spMkLst>
        </pc:spChg>
        <pc:spChg chg="add">
          <ac:chgData name="Paul VanRaden" userId="f3fe332e41dceae1" providerId="LiveId" clId="{1CB35257-33F2-4486-BC0E-E5F32FEF4768}" dt="2025-07-20T17:16:21.854" v="202" actId="26606"/>
          <ac:spMkLst>
            <pc:docMk/>
            <pc:sldMk cId="2895516740" sldId="300"/>
            <ac:spMk id="15" creationId="{A1B139DD-0E8D-42FA-9171-C5F001754A88}"/>
          </ac:spMkLst>
        </pc:spChg>
        <pc:picChg chg="add mod ord">
          <ac:chgData name="Paul VanRaden" userId="f3fe332e41dceae1" providerId="LiveId" clId="{1CB35257-33F2-4486-BC0E-E5F32FEF4768}" dt="2025-07-20T17:16:21.854" v="202" actId="26606"/>
          <ac:picMkLst>
            <pc:docMk/>
            <pc:sldMk cId="2895516740" sldId="300"/>
            <ac:picMk id="4" creationId="{2478B036-58B4-ACB0-18EA-AECFB4EA2E84}"/>
          </ac:picMkLst>
        </pc:picChg>
        <pc:picChg chg="add mod">
          <ac:chgData name="Paul VanRaden" userId="f3fe332e41dceae1" providerId="LiveId" clId="{1CB35257-33F2-4486-BC0E-E5F32FEF4768}" dt="2025-07-20T17:16:21.854" v="202" actId="26606"/>
          <ac:picMkLst>
            <pc:docMk/>
            <pc:sldMk cId="2895516740" sldId="300"/>
            <ac:picMk id="6" creationId="{284BF9C7-20D3-A85C-1409-F938403E490E}"/>
          </ac:picMkLst>
        </pc:picChg>
      </pc:sldChg>
      <pc:sldChg chg="addSp modSp new del mod setBg">
        <pc:chgData name="Paul VanRaden" userId="f3fe332e41dceae1" providerId="LiveId" clId="{1CB35257-33F2-4486-BC0E-E5F32FEF4768}" dt="2025-07-20T21:51:20.233" v="1248" actId="2696"/>
        <pc:sldMkLst>
          <pc:docMk/>
          <pc:sldMk cId="3392842849" sldId="301"/>
        </pc:sldMkLst>
      </pc:sldChg>
      <pc:sldChg chg="modSp add mod">
        <pc:chgData name="Paul VanRaden" userId="f3fe332e41dceae1" providerId="LiveId" clId="{1CB35257-33F2-4486-BC0E-E5F32FEF4768}" dt="2025-07-20T21:52:45.382" v="1322" actId="20577"/>
        <pc:sldMkLst>
          <pc:docMk/>
          <pc:sldMk cId="3988896094" sldId="301"/>
        </pc:sldMkLst>
        <pc:spChg chg="mod">
          <ac:chgData name="Paul VanRaden" userId="f3fe332e41dceae1" providerId="LiveId" clId="{1CB35257-33F2-4486-BC0E-E5F32FEF4768}" dt="2025-07-20T21:52:45.382" v="1322" actId="20577"/>
          <ac:spMkLst>
            <pc:docMk/>
            <pc:sldMk cId="3988896094" sldId="301"/>
            <ac:spMk id="2" creationId="{D4597561-EF17-5EA9-4BAF-E73CB502B2C8}"/>
          </ac:spMkLst>
        </pc:spChg>
      </pc:sldChg>
      <pc:sldChg chg="addSp modSp new mod setBg">
        <pc:chgData name="Paul VanRaden" userId="f3fe332e41dceae1" providerId="LiveId" clId="{1CB35257-33F2-4486-BC0E-E5F32FEF4768}" dt="2025-07-23T19:26:58.250" v="1486" actId="20577"/>
        <pc:sldMkLst>
          <pc:docMk/>
          <pc:sldMk cId="1193382163" sldId="302"/>
        </pc:sldMkLst>
        <pc:spChg chg="mod">
          <ac:chgData name="Paul VanRaden" userId="f3fe332e41dceae1" providerId="LiveId" clId="{1CB35257-33F2-4486-BC0E-E5F32FEF4768}" dt="2025-07-23T19:26:58.250" v="1486" actId="20577"/>
          <ac:spMkLst>
            <pc:docMk/>
            <pc:sldMk cId="1193382163" sldId="302"/>
            <ac:spMk id="2" creationId="{DBFED030-9054-C29B-8B28-B1E36A55A20A}"/>
          </ac:spMkLst>
        </pc:spChg>
        <pc:spChg chg="add">
          <ac:chgData name="Paul VanRaden" userId="f3fe332e41dceae1" providerId="LiveId" clId="{1CB35257-33F2-4486-BC0E-E5F32FEF4768}" dt="2025-07-20T17:31:03.364" v="227" actId="26606"/>
          <ac:spMkLst>
            <pc:docMk/>
            <pc:sldMk cId="1193382163" sldId="302"/>
            <ac:spMk id="11" creationId="{FFCDD23B-75C8-427B-BD08-53C8156CD7CD}"/>
          </ac:spMkLst>
        </pc:spChg>
        <pc:spChg chg="add">
          <ac:chgData name="Paul VanRaden" userId="f3fe332e41dceae1" providerId="LiveId" clId="{1CB35257-33F2-4486-BC0E-E5F32FEF4768}" dt="2025-07-20T17:31:03.364" v="227" actId="26606"/>
          <ac:spMkLst>
            <pc:docMk/>
            <pc:sldMk cId="1193382163" sldId="302"/>
            <ac:spMk id="13" creationId="{AFFC87AC-C919-4FE5-BAC3-39509E001152}"/>
          </ac:spMkLst>
        </pc:spChg>
        <pc:spChg chg="add">
          <ac:chgData name="Paul VanRaden" userId="f3fe332e41dceae1" providerId="LiveId" clId="{1CB35257-33F2-4486-BC0E-E5F32FEF4768}" dt="2025-07-20T17:31:03.364" v="227" actId="26606"/>
          <ac:spMkLst>
            <pc:docMk/>
            <pc:sldMk cId="1193382163" sldId="302"/>
            <ac:spMk id="15" creationId="{AB5E08C4-8CDD-4623-A5B8-E998C6DEE3B7}"/>
          </ac:spMkLst>
        </pc:spChg>
        <pc:spChg chg="add">
          <ac:chgData name="Paul VanRaden" userId="f3fe332e41dceae1" providerId="LiveId" clId="{1CB35257-33F2-4486-BC0E-E5F32FEF4768}" dt="2025-07-20T17:31:03.364" v="227" actId="26606"/>
          <ac:spMkLst>
            <pc:docMk/>
            <pc:sldMk cId="1193382163" sldId="302"/>
            <ac:spMk id="17" creationId="{15F33878-D502-4FFA-8ACE-F2AECDB2A23F}"/>
          </ac:spMkLst>
        </pc:spChg>
        <pc:picChg chg="add mod">
          <ac:chgData name="Paul VanRaden" userId="f3fe332e41dceae1" providerId="LiveId" clId="{1CB35257-33F2-4486-BC0E-E5F32FEF4768}" dt="2025-07-20T17:31:03.364" v="227" actId="26606"/>
          <ac:picMkLst>
            <pc:docMk/>
            <pc:sldMk cId="1193382163" sldId="302"/>
            <ac:picMk id="4" creationId="{0F04C9F0-0363-1C5A-0E5A-62F9B74F64B2}"/>
          </ac:picMkLst>
        </pc:picChg>
        <pc:picChg chg="add mod ord">
          <ac:chgData name="Paul VanRaden" userId="f3fe332e41dceae1" providerId="LiveId" clId="{1CB35257-33F2-4486-BC0E-E5F32FEF4768}" dt="2025-07-20T17:31:03.364" v="227" actId="26606"/>
          <ac:picMkLst>
            <pc:docMk/>
            <pc:sldMk cId="1193382163" sldId="302"/>
            <ac:picMk id="6" creationId="{144B74A1-0B98-DD67-23DC-39C415F4DE2A}"/>
          </ac:picMkLst>
        </pc:picChg>
      </pc:sldChg>
      <pc:sldChg chg="addSp modSp new mod setBg">
        <pc:chgData name="Paul VanRaden" userId="f3fe332e41dceae1" providerId="LiveId" clId="{1CB35257-33F2-4486-BC0E-E5F32FEF4768}" dt="2025-07-20T21:06:20.689" v="1077" actId="20577"/>
        <pc:sldMkLst>
          <pc:docMk/>
          <pc:sldMk cId="1653184232" sldId="303"/>
        </pc:sldMkLst>
        <pc:spChg chg="mod ord">
          <ac:chgData name="Paul VanRaden" userId="f3fe332e41dceae1" providerId="LiveId" clId="{1CB35257-33F2-4486-BC0E-E5F32FEF4768}" dt="2025-07-20T21:06:20.689" v="1077" actId="20577"/>
          <ac:spMkLst>
            <pc:docMk/>
            <pc:sldMk cId="1653184232" sldId="303"/>
            <ac:spMk id="2" creationId="{78B00ED5-5EB5-8B5E-00C3-D582D28F4010}"/>
          </ac:spMkLst>
        </pc:spChg>
        <pc:spChg chg="add">
          <ac:chgData name="Paul VanRaden" userId="f3fe332e41dceae1" providerId="LiveId" clId="{1CB35257-33F2-4486-BC0E-E5F32FEF4768}" dt="2025-07-20T17:34:58.711" v="250" actId="26606"/>
          <ac:spMkLst>
            <pc:docMk/>
            <pc:sldMk cId="1653184232" sldId="303"/>
            <ac:spMk id="11" creationId="{FFCDD23B-75C8-427B-BD08-53C8156CD7CD}"/>
          </ac:spMkLst>
        </pc:spChg>
        <pc:spChg chg="add">
          <ac:chgData name="Paul VanRaden" userId="f3fe332e41dceae1" providerId="LiveId" clId="{1CB35257-33F2-4486-BC0E-E5F32FEF4768}" dt="2025-07-20T17:34:58.711" v="250" actId="26606"/>
          <ac:spMkLst>
            <pc:docMk/>
            <pc:sldMk cId="1653184232" sldId="303"/>
            <ac:spMk id="13" creationId="{AFFC87AC-C919-4FE5-BAC3-39509E001152}"/>
          </ac:spMkLst>
        </pc:spChg>
        <pc:spChg chg="add">
          <ac:chgData name="Paul VanRaden" userId="f3fe332e41dceae1" providerId="LiveId" clId="{1CB35257-33F2-4486-BC0E-E5F32FEF4768}" dt="2025-07-20T17:34:58.711" v="250" actId="26606"/>
          <ac:spMkLst>
            <pc:docMk/>
            <pc:sldMk cId="1653184232" sldId="303"/>
            <ac:spMk id="15" creationId="{AB5E08C4-8CDD-4623-A5B8-E998C6DEE3B7}"/>
          </ac:spMkLst>
        </pc:spChg>
        <pc:spChg chg="add">
          <ac:chgData name="Paul VanRaden" userId="f3fe332e41dceae1" providerId="LiveId" clId="{1CB35257-33F2-4486-BC0E-E5F32FEF4768}" dt="2025-07-20T17:34:58.711" v="250" actId="26606"/>
          <ac:spMkLst>
            <pc:docMk/>
            <pc:sldMk cId="1653184232" sldId="303"/>
            <ac:spMk id="17" creationId="{15F33878-D502-4FFA-8ACE-F2AECDB2A23F}"/>
          </ac:spMkLst>
        </pc:spChg>
        <pc:picChg chg="add mod">
          <ac:chgData name="Paul VanRaden" userId="f3fe332e41dceae1" providerId="LiveId" clId="{1CB35257-33F2-4486-BC0E-E5F32FEF4768}" dt="2025-07-20T17:34:58.711" v="250" actId="26606"/>
          <ac:picMkLst>
            <pc:docMk/>
            <pc:sldMk cId="1653184232" sldId="303"/>
            <ac:picMk id="4" creationId="{A4FEB593-4A19-8958-F7DC-DB7DDE893859}"/>
          </ac:picMkLst>
        </pc:picChg>
        <pc:picChg chg="add mod">
          <ac:chgData name="Paul VanRaden" userId="f3fe332e41dceae1" providerId="LiveId" clId="{1CB35257-33F2-4486-BC0E-E5F32FEF4768}" dt="2025-07-20T17:34:58.711" v="250" actId="26606"/>
          <ac:picMkLst>
            <pc:docMk/>
            <pc:sldMk cId="1653184232" sldId="303"/>
            <ac:picMk id="6" creationId="{40E09D9B-5611-BA6E-B09A-F2F9B2C3104D}"/>
          </ac:picMkLst>
        </pc:picChg>
      </pc:sldChg>
      <pc:sldChg chg="addSp delSp modSp new mod setBg modClrScheme delDesignElem chgLayout">
        <pc:chgData name="Paul VanRaden" userId="f3fe332e41dceae1" providerId="LiveId" clId="{1CB35257-33F2-4486-BC0E-E5F32FEF4768}" dt="2025-07-20T21:37:08.422" v="1215" actId="700"/>
        <pc:sldMkLst>
          <pc:docMk/>
          <pc:sldMk cId="2290248196" sldId="304"/>
        </pc:sldMkLst>
        <pc:picChg chg="add mod">
          <ac:chgData name="Paul VanRaden" userId="f3fe332e41dceae1" providerId="LiveId" clId="{1CB35257-33F2-4486-BC0E-E5F32FEF4768}" dt="2025-07-20T17:39:27.888" v="255" actId="26606"/>
          <ac:picMkLst>
            <pc:docMk/>
            <pc:sldMk cId="2290248196" sldId="304"/>
            <ac:picMk id="4" creationId="{FB0DEE20-BBEF-945A-B086-F7C5A125B6B9}"/>
          </ac:picMkLst>
        </pc:picChg>
      </pc:sldChg>
      <pc:sldChg chg="addSp delSp modSp new mod modClrScheme chgLayout">
        <pc:chgData name="Paul VanRaden" userId="f3fe332e41dceae1" providerId="LiveId" clId="{1CB35257-33F2-4486-BC0E-E5F32FEF4768}" dt="2025-07-23T20:26:21.025" v="1508" actId="700"/>
        <pc:sldMkLst>
          <pc:docMk/>
          <pc:sldMk cId="338900339" sldId="305"/>
        </pc:sldMkLst>
        <pc:spChg chg="del">
          <ac:chgData name="Paul VanRaden" userId="f3fe332e41dceae1" providerId="LiveId" clId="{1CB35257-33F2-4486-BC0E-E5F32FEF4768}" dt="2025-07-23T20:26:21.025" v="1508" actId="700"/>
          <ac:spMkLst>
            <pc:docMk/>
            <pc:sldMk cId="338900339" sldId="305"/>
            <ac:spMk id="2" creationId="{6A858B4A-0C58-E73B-EDCA-47CE0CDE6987}"/>
          </ac:spMkLst>
        </pc:spChg>
        <pc:picChg chg="add mod">
          <ac:chgData name="Paul VanRaden" userId="f3fe332e41dceae1" providerId="LiveId" clId="{1CB35257-33F2-4486-BC0E-E5F32FEF4768}" dt="2025-07-20T17:42:36.246" v="262" actId="1076"/>
          <ac:picMkLst>
            <pc:docMk/>
            <pc:sldMk cId="338900339" sldId="305"/>
            <ac:picMk id="4" creationId="{2B4E5779-9427-3370-CD11-818646296198}"/>
          </ac:picMkLst>
        </pc:picChg>
      </pc:sldChg>
      <pc:sldChg chg="addSp modSp new mod">
        <pc:chgData name="Paul VanRaden" userId="f3fe332e41dceae1" providerId="LiveId" clId="{1CB35257-33F2-4486-BC0E-E5F32FEF4768}" dt="2025-07-20T21:44:39.403" v="1247" actId="207"/>
        <pc:sldMkLst>
          <pc:docMk/>
          <pc:sldMk cId="2911279769" sldId="306"/>
        </pc:sldMkLst>
        <pc:spChg chg="mod">
          <ac:chgData name="Paul VanRaden" userId="f3fe332e41dceae1" providerId="LiveId" clId="{1CB35257-33F2-4486-BC0E-E5F32FEF4768}" dt="2025-07-20T21:44:39.403" v="1247" actId="207"/>
          <ac:spMkLst>
            <pc:docMk/>
            <pc:sldMk cId="2911279769" sldId="306"/>
            <ac:spMk id="2" creationId="{D320B178-DEA6-BDE2-4C97-8303C9ECE3E5}"/>
          </ac:spMkLst>
        </pc:spChg>
        <pc:picChg chg="add mod">
          <ac:chgData name="Paul VanRaden" userId="f3fe332e41dceae1" providerId="LiveId" clId="{1CB35257-33F2-4486-BC0E-E5F32FEF4768}" dt="2025-07-20T17:54:51.131" v="320" actId="14100"/>
          <ac:picMkLst>
            <pc:docMk/>
            <pc:sldMk cId="2911279769" sldId="306"/>
            <ac:picMk id="4" creationId="{A1A4B54A-9B69-BC76-AD22-BE54E32504D1}"/>
          </ac:picMkLst>
        </pc:picChg>
        <pc:picChg chg="add mod">
          <ac:chgData name="Paul VanRaden" userId="f3fe332e41dceae1" providerId="LiveId" clId="{1CB35257-33F2-4486-BC0E-E5F32FEF4768}" dt="2025-07-20T17:51:35.875" v="274" actId="14100"/>
          <ac:picMkLst>
            <pc:docMk/>
            <pc:sldMk cId="2911279769" sldId="306"/>
            <ac:picMk id="6" creationId="{D70C9E39-BE02-71CA-B024-CB70BF92E76F}"/>
          </ac:picMkLst>
        </pc:picChg>
      </pc:sldChg>
      <pc:sldChg chg="addSp delSp modSp new mod setBg">
        <pc:chgData name="Paul VanRaden" userId="f3fe332e41dceae1" providerId="LiveId" clId="{1CB35257-33F2-4486-BC0E-E5F32FEF4768}" dt="2025-07-20T21:37:49.671" v="1233" actId="20577"/>
        <pc:sldMkLst>
          <pc:docMk/>
          <pc:sldMk cId="346316239" sldId="307"/>
        </pc:sldMkLst>
        <pc:spChg chg="mod">
          <ac:chgData name="Paul VanRaden" userId="f3fe332e41dceae1" providerId="LiveId" clId="{1CB35257-33F2-4486-BC0E-E5F32FEF4768}" dt="2025-07-20T21:37:49.671" v="1233" actId="20577"/>
          <ac:spMkLst>
            <pc:docMk/>
            <pc:sldMk cId="346316239" sldId="307"/>
            <ac:spMk id="2" creationId="{BC9CBF6C-72BD-1DB7-EED6-2E5939A6B862}"/>
          </ac:spMkLst>
        </pc:spChg>
        <pc:grpChg chg="add">
          <ac:chgData name="Paul VanRaden" userId="f3fe332e41dceae1" providerId="LiveId" clId="{1CB35257-33F2-4486-BC0E-E5F32FEF4768}" dt="2025-07-20T21:18:02.329" v="1145" actId="26606"/>
          <ac:grpSpMkLst>
            <pc:docMk/>
            <pc:sldMk cId="346316239" sldId="307"/>
            <ac:grpSpMk id="22" creationId="{7D65C7AE-43E6-DEEF-21C6-94F69770B311}"/>
          </ac:grpSpMkLst>
        </pc:grpChg>
        <pc:picChg chg="add mod ord">
          <ac:chgData name="Paul VanRaden" userId="f3fe332e41dceae1" providerId="LiveId" clId="{1CB35257-33F2-4486-BC0E-E5F32FEF4768}" dt="2025-07-20T21:18:02.329" v="1145" actId="26606"/>
          <ac:picMkLst>
            <pc:docMk/>
            <pc:sldMk cId="346316239" sldId="307"/>
            <ac:picMk id="4" creationId="{DC1F411C-DA84-D3A3-C7D5-388DD419001B}"/>
          </ac:picMkLst>
        </pc:picChg>
        <pc:picChg chg="add mod ord">
          <ac:chgData name="Paul VanRaden" userId="f3fe332e41dceae1" providerId="LiveId" clId="{1CB35257-33F2-4486-BC0E-E5F32FEF4768}" dt="2025-07-20T21:18:02.329" v="1145" actId="26606"/>
          <ac:picMkLst>
            <pc:docMk/>
            <pc:sldMk cId="346316239" sldId="307"/>
            <ac:picMk id="6" creationId="{745EACD7-D5A9-063D-0C83-0039C63531C6}"/>
          </ac:picMkLst>
        </pc:picChg>
        <pc:picChg chg="add mod">
          <ac:chgData name="Paul VanRaden" userId="f3fe332e41dceae1" providerId="LiveId" clId="{1CB35257-33F2-4486-BC0E-E5F32FEF4768}" dt="2025-07-20T21:18:02.329" v="1145" actId="26606"/>
          <ac:picMkLst>
            <pc:docMk/>
            <pc:sldMk cId="346316239" sldId="307"/>
            <ac:picMk id="8" creationId="{3BFEDFF9-7810-EA22-4DA9-E89EF340A6C5}"/>
          </ac:picMkLst>
        </pc:picChg>
      </pc:sldChg>
      <pc:sldChg chg="addSp modSp new mod setBg">
        <pc:chgData name="Paul VanRaden" userId="f3fe332e41dceae1" providerId="LiveId" clId="{1CB35257-33F2-4486-BC0E-E5F32FEF4768}" dt="2025-07-20T20:17:38.408" v="924" actId="20577"/>
        <pc:sldMkLst>
          <pc:docMk/>
          <pc:sldMk cId="226690506" sldId="308"/>
        </pc:sldMkLst>
        <pc:spChg chg="mod ord">
          <ac:chgData name="Paul VanRaden" userId="f3fe332e41dceae1" providerId="LiveId" clId="{1CB35257-33F2-4486-BC0E-E5F32FEF4768}" dt="2025-07-20T20:17:38.408" v="924" actId="20577"/>
          <ac:spMkLst>
            <pc:docMk/>
            <pc:sldMk cId="226690506" sldId="308"/>
            <ac:spMk id="2" creationId="{25128648-8964-9AD3-A196-7E8A2CB2F9C5}"/>
          </ac:spMkLst>
        </pc:spChg>
        <pc:spChg chg="add">
          <ac:chgData name="Paul VanRaden" userId="f3fe332e41dceae1" providerId="LiveId" clId="{1CB35257-33F2-4486-BC0E-E5F32FEF4768}" dt="2025-07-20T18:17:40.119" v="347" actId="26606"/>
          <ac:spMkLst>
            <pc:docMk/>
            <pc:sldMk cId="226690506" sldId="308"/>
            <ac:spMk id="13" creationId="{7E734232-46A8-4884-9A59-B7E3BA4BC313}"/>
          </ac:spMkLst>
        </pc:spChg>
        <pc:spChg chg="add">
          <ac:chgData name="Paul VanRaden" userId="f3fe332e41dceae1" providerId="LiveId" clId="{1CB35257-33F2-4486-BC0E-E5F32FEF4768}" dt="2025-07-20T18:17:40.119" v="347" actId="26606"/>
          <ac:spMkLst>
            <pc:docMk/>
            <pc:sldMk cId="226690506" sldId="308"/>
            <ac:spMk id="15" creationId="{D346B8D2-3218-41A5-B817-9ABFB108C6DA}"/>
          </ac:spMkLst>
        </pc:spChg>
        <pc:spChg chg="add">
          <ac:chgData name="Paul VanRaden" userId="f3fe332e41dceae1" providerId="LiveId" clId="{1CB35257-33F2-4486-BC0E-E5F32FEF4768}" dt="2025-07-20T18:17:40.119" v="347" actId="26606"/>
          <ac:spMkLst>
            <pc:docMk/>
            <pc:sldMk cId="226690506" sldId="308"/>
            <ac:spMk id="17" creationId="{51E014CA-4279-4E70-AC56-0BBEBF92C298}"/>
          </ac:spMkLst>
        </pc:spChg>
        <pc:spChg chg="add">
          <ac:chgData name="Paul VanRaden" userId="f3fe332e41dceae1" providerId="LiveId" clId="{1CB35257-33F2-4486-BC0E-E5F32FEF4768}" dt="2025-07-20T18:17:40.119" v="347" actId="26606"/>
          <ac:spMkLst>
            <pc:docMk/>
            <pc:sldMk cId="226690506" sldId="308"/>
            <ac:spMk id="19" creationId="{28B3DCF8-9D1E-4907-B1EC-98D11BC16F55}"/>
          </ac:spMkLst>
        </pc:spChg>
        <pc:spChg chg="add">
          <ac:chgData name="Paul VanRaden" userId="f3fe332e41dceae1" providerId="LiveId" clId="{1CB35257-33F2-4486-BC0E-E5F32FEF4768}" dt="2025-07-20T18:17:40.119" v="347" actId="26606"/>
          <ac:spMkLst>
            <pc:docMk/>
            <pc:sldMk cId="226690506" sldId="308"/>
            <ac:spMk id="21" creationId="{88D6B9EF-FF47-487C-8B82-F9F2B9A54AD6}"/>
          </ac:spMkLst>
        </pc:spChg>
        <pc:spChg chg="add">
          <ac:chgData name="Paul VanRaden" userId="f3fe332e41dceae1" providerId="LiveId" clId="{1CB35257-33F2-4486-BC0E-E5F32FEF4768}" dt="2025-07-20T18:17:40.119" v="347" actId="26606"/>
          <ac:spMkLst>
            <pc:docMk/>
            <pc:sldMk cId="226690506" sldId="308"/>
            <ac:spMk id="23" creationId="{5717D090-7948-433A-AED2-EA1A98E6F0B3}"/>
          </ac:spMkLst>
        </pc:spChg>
        <pc:spChg chg="add">
          <ac:chgData name="Paul VanRaden" userId="f3fe332e41dceae1" providerId="LiveId" clId="{1CB35257-33F2-4486-BC0E-E5F32FEF4768}" dt="2025-07-20T18:17:40.119" v="347" actId="26606"/>
          <ac:spMkLst>
            <pc:docMk/>
            <pc:sldMk cId="226690506" sldId="308"/>
            <ac:spMk id="25" creationId="{D618C3E8-8260-4E23-8BA1-C2C3E80BEF9F}"/>
          </ac:spMkLst>
        </pc:spChg>
        <pc:picChg chg="add mod">
          <ac:chgData name="Paul VanRaden" userId="f3fe332e41dceae1" providerId="LiveId" clId="{1CB35257-33F2-4486-BC0E-E5F32FEF4768}" dt="2025-07-20T18:17:40.119" v="347" actId="26606"/>
          <ac:picMkLst>
            <pc:docMk/>
            <pc:sldMk cId="226690506" sldId="308"/>
            <ac:picMk id="4" creationId="{A409787B-A0CC-21D5-7A1C-912D8BD112E9}"/>
          </ac:picMkLst>
        </pc:picChg>
        <pc:picChg chg="add mod">
          <ac:chgData name="Paul VanRaden" userId="f3fe332e41dceae1" providerId="LiveId" clId="{1CB35257-33F2-4486-BC0E-E5F32FEF4768}" dt="2025-07-20T18:17:40.119" v="347" actId="26606"/>
          <ac:picMkLst>
            <pc:docMk/>
            <pc:sldMk cId="226690506" sldId="308"/>
            <ac:picMk id="6" creationId="{6A2EBE99-7542-5A57-5F2E-65DFADC28F63}"/>
          </ac:picMkLst>
        </pc:picChg>
        <pc:picChg chg="add mod">
          <ac:chgData name="Paul VanRaden" userId="f3fe332e41dceae1" providerId="LiveId" clId="{1CB35257-33F2-4486-BC0E-E5F32FEF4768}" dt="2025-07-20T18:16:13.260" v="346" actId="962"/>
          <ac:picMkLst>
            <pc:docMk/>
            <pc:sldMk cId="226690506" sldId="308"/>
            <ac:picMk id="8" creationId="{744FB7BD-0866-C1C1-0B54-B62DC6BCC24E}"/>
          </ac:picMkLst>
        </pc:picChg>
      </pc:sldChg>
      <pc:sldChg chg="addSp modSp new mod setBg">
        <pc:chgData name="Paul VanRaden" userId="f3fe332e41dceae1" providerId="LiveId" clId="{1CB35257-33F2-4486-BC0E-E5F32FEF4768}" dt="2025-07-20T20:12:54.461" v="873" actId="20577"/>
        <pc:sldMkLst>
          <pc:docMk/>
          <pc:sldMk cId="342639820" sldId="309"/>
        </pc:sldMkLst>
        <pc:spChg chg="mod">
          <ac:chgData name="Paul VanRaden" userId="f3fe332e41dceae1" providerId="LiveId" clId="{1CB35257-33F2-4486-BC0E-E5F32FEF4768}" dt="2025-07-20T20:12:54.461" v="873" actId="20577"/>
          <ac:spMkLst>
            <pc:docMk/>
            <pc:sldMk cId="342639820" sldId="309"/>
            <ac:spMk id="2" creationId="{CDC63C50-FC82-EBF3-230D-E46B25772E17}"/>
          </ac:spMkLst>
        </pc:spChg>
        <pc:spChg chg="add">
          <ac:chgData name="Paul VanRaden" userId="f3fe332e41dceae1" providerId="LiveId" clId="{1CB35257-33F2-4486-BC0E-E5F32FEF4768}" dt="2025-07-20T18:24:26.662" v="355" actId="26606"/>
          <ac:spMkLst>
            <pc:docMk/>
            <pc:sldMk cId="342639820" sldId="309"/>
            <ac:spMk id="11" creationId="{4D4677D2-D5AC-4CF9-9EED-2B89D0A1C212}"/>
          </ac:spMkLst>
        </pc:spChg>
        <pc:spChg chg="add">
          <ac:chgData name="Paul VanRaden" userId="f3fe332e41dceae1" providerId="LiveId" clId="{1CB35257-33F2-4486-BC0E-E5F32FEF4768}" dt="2025-07-20T18:24:26.662" v="355" actId="26606"/>
          <ac:spMkLst>
            <pc:docMk/>
            <pc:sldMk cId="342639820" sldId="309"/>
            <ac:spMk id="13" creationId="{AF695F69-7001-421E-98A8-E74156934A51}"/>
          </ac:spMkLst>
        </pc:spChg>
        <pc:picChg chg="add mod">
          <ac:chgData name="Paul VanRaden" userId="f3fe332e41dceae1" providerId="LiveId" clId="{1CB35257-33F2-4486-BC0E-E5F32FEF4768}" dt="2025-07-20T18:24:26.662" v="355" actId="26606"/>
          <ac:picMkLst>
            <pc:docMk/>
            <pc:sldMk cId="342639820" sldId="309"/>
            <ac:picMk id="4" creationId="{BC6448A2-9791-FB93-86B0-D480D47C830D}"/>
          </ac:picMkLst>
        </pc:picChg>
        <pc:picChg chg="add mod ord">
          <ac:chgData name="Paul VanRaden" userId="f3fe332e41dceae1" providerId="LiveId" clId="{1CB35257-33F2-4486-BC0E-E5F32FEF4768}" dt="2025-07-20T18:24:26.662" v="355" actId="26606"/>
          <ac:picMkLst>
            <pc:docMk/>
            <pc:sldMk cId="342639820" sldId="309"/>
            <ac:picMk id="6" creationId="{6B6C5325-4C4B-7F33-EE4F-0B802BDF96E6}"/>
          </ac:picMkLst>
        </pc:picChg>
      </pc:sldChg>
      <pc:sldChg chg="addSp modSp new mod setBg">
        <pc:chgData name="Paul VanRaden" userId="f3fe332e41dceae1" providerId="LiveId" clId="{1CB35257-33F2-4486-BC0E-E5F32FEF4768}" dt="2025-07-20T20:14:05.304" v="910" actId="20577"/>
        <pc:sldMkLst>
          <pc:docMk/>
          <pc:sldMk cId="2058186726" sldId="310"/>
        </pc:sldMkLst>
        <pc:spChg chg="mod">
          <ac:chgData name="Paul VanRaden" userId="f3fe332e41dceae1" providerId="LiveId" clId="{1CB35257-33F2-4486-BC0E-E5F32FEF4768}" dt="2025-07-20T20:14:05.304" v="910" actId="20577"/>
          <ac:spMkLst>
            <pc:docMk/>
            <pc:sldMk cId="2058186726" sldId="310"/>
            <ac:spMk id="2" creationId="{BCC13644-2A90-6556-C43B-99A9AA084448}"/>
          </ac:spMkLst>
        </pc:spChg>
        <pc:spChg chg="add">
          <ac:chgData name="Paul VanRaden" userId="f3fe332e41dceae1" providerId="LiveId" clId="{1CB35257-33F2-4486-BC0E-E5F32FEF4768}" dt="2025-07-20T18:26:29.108" v="363" actId="26606"/>
          <ac:spMkLst>
            <pc:docMk/>
            <pc:sldMk cId="2058186726" sldId="310"/>
            <ac:spMk id="11" creationId="{4D4677D2-D5AC-4CF9-9EED-2B89D0A1C212}"/>
          </ac:spMkLst>
        </pc:spChg>
        <pc:spChg chg="add">
          <ac:chgData name="Paul VanRaden" userId="f3fe332e41dceae1" providerId="LiveId" clId="{1CB35257-33F2-4486-BC0E-E5F32FEF4768}" dt="2025-07-20T18:26:29.108" v="363" actId="26606"/>
          <ac:spMkLst>
            <pc:docMk/>
            <pc:sldMk cId="2058186726" sldId="310"/>
            <ac:spMk id="13" creationId="{AF695F69-7001-421E-98A8-E74156934A51}"/>
          </ac:spMkLst>
        </pc:spChg>
        <pc:picChg chg="add mod">
          <ac:chgData name="Paul VanRaden" userId="f3fe332e41dceae1" providerId="LiveId" clId="{1CB35257-33F2-4486-BC0E-E5F32FEF4768}" dt="2025-07-20T18:26:29.108" v="363" actId="26606"/>
          <ac:picMkLst>
            <pc:docMk/>
            <pc:sldMk cId="2058186726" sldId="310"/>
            <ac:picMk id="4" creationId="{B8F2EA72-3065-0FB0-93FC-1FA9992942C3}"/>
          </ac:picMkLst>
        </pc:picChg>
        <pc:picChg chg="add mod ord">
          <ac:chgData name="Paul VanRaden" userId="f3fe332e41dceae1" providerId="LiveId" clId="{1CB35257-33F2-4486-BC0E-E5F32FEF4768}" dt="2025-07-20T18:26:29.108" v="363" actId="26606"/>
          <ac:picMkLst>
            <pc:docMk/>
            <pc:sldMk cId="2058186726" sldId="310"/>
            <ac:picMk id="6" creationId="{50FD83E1-873D-9786-6800-E28789672364}"/>
          </ac:picMkLst>
        </pc:picChg>
      </pc:sldChg>
      <pc:sldChg chg="addSp delSp modSp new mod setBg modClrScheme delDesignElem chgLayout">
        <pc:chgData name="Paul VanRaden" userId="f3fe332e41dceae1" providerId="LiveId" clId="{1CB35257-33F2-4486-BC0E-E5F32FEF4768}" dt="2025-07-20T21:31:15.909" v="1191" actId="26606"/>
        <pc:sldMkLst>
          <pc:docMk/>
          <pc:sldMk cId="58588265" sldId="311"/>
        </pc:sldMkLst>
        <pc:picChg chg="add mod">
          <ac:chgData name="Paul VanRaden" userId="f3fe332e41dceae1" providerId="LiveId" clId="{1CB35257-33F2-4486-BC0E-E5F32FEF4768}" dt="2025-07-20T21:31:15.909" v="1191" actId="26606"/>
          <ac:picMkLst>
            <pc:docMk/>
            <pc:sldMk cId="58588265" sldId="311"/>
            <ac:picMk id="4" creationId="{A0FEC866-E276-6074-FADA-C12B0510B009}"/>
          </ac:picMkLst>
        </pc:picChg>
        <pc:picChg chg="add mod">
          <ac:chgData name="Paul VanRaden" userId="f3fe332e41dceae1" providerId="LiveId" clId="{1CB35257-33F2-4486-BC0E-E5F32FEF4768}" dt="2025-07-20T21:31:15.909" v="1191" actId="26606"/>
          <ac:picMkLst>
            <pc:docMk/>
            <pc:sldMk cId="58588265" sldId="311"/>
            <ac:picMk id="6" creationId="{8C93CFA0-9809-BF00-E330-9451996BE694}"/>
          </ac:picMkLst>
        </pc:picChg>
      </pc:sldChg>
      <pc:sldChg chg="addSp delSp modSp new mod setBg modClrScheme delDesignElem chgLayout">
        <pc:chgData name="Paul VanRaden" userId="f3fe332e41dceae1" providerId="LiveId" clId="{1CB35257-33F2-4486-BC0E-E5F32FEF4768}" dt="2025-07-20T21:25:06.443" v="1179" actId="26606"/>
        <pc:sldMkLst>
          <pc:docMk/>
          <pc:sldMk cId="610186704" sldId="312"/>
        </pc:sldMkLst>
        <pc:spChg chg="add">
          <ac:chgData name="Paul VanRaden" userId="f3fe332e41dceae1" providerId="LiveId" clId="{1CB35257-33F2-4486-BC0E-E5F32FEF4768}" dt="2025-07-20T21:25:06.443" v="1179" actId="26606"/>
          <ac:spMkLst>
            <pc:docMk/>
            <pc:sldMk cId="610186704" sldId="312"/>
            <ac:spMk id="8" creationId="{42A4FC2C-047E-45A5-965D-8E1E3BF09BC6}"/>
          </ac:spMkLst>
        </pc:spChg>
        <pc:picChg chg="add mod ord">
          <ac:chgData name="Paul VanRaden" userId="f3fe332e41dceae1" providerId="LiveId" clId="{1CB35257-33F2-4486-BC0E-E5F32FEF4768}" dt="2025-07-20T21:25:06.443" v="1179" actId="26606"/>
          <ac:picMkLst>
            <pc:docMk/>
            <pc:sldMk cId="610186704" sldId="312"/>
            <ac:picMk id="4" creationId="{05A37D53-F00D-57C0-21EA-387BF7880545}"/>
          </ac:picMkLst>
        </pc:picChg>
        <pc:picChg chg="add mod ord">
          <ac:chgData name="Paul VanRaden" userId="f3fe332e41dceae1" providerId="LiveId" clId="{1CB35257-33F2-4486-BC0E-E5F32FEF4768}" dt="2025-07-20T21:25:06.443" v="1179" actId="26606"/>
          <ac:picMkLst>
            <pc:docMk/>
            <pc:sldMk cId="610186704" sldId="312"/>
            <ac:picMk id="6" creationId="{230AE9C7-50A9-B955-1F86-0EE59F1728C8}"/>
          </ac:picMkLst>
        </pc:picChg>
      </pc:sldChg>
      <pc:sldChg chg="addSp delSp modSp new mod setBg modClrScheme delDesignElem chgLayout">
        <pc:chgData name="Paul VanRaden" userId="f3fe332e41dceae1" providerId="LiveId" clId="{1CB35257-33F2-4486-BC0E-E5F32FEF4768}" dt="2025-07-20T18:52:43.713" v="393" actId="26606"/>
        <pc:sldMkLst>
          <pc:docMk/>
          <pc:sldMk cId="4124809076" sldId="313"/>
        </pc:sldMkLst>
        <pc:spChg chg="add">
          <ac:chgData name="Paul VanRaden" userId="f3fe332e41dceae1" providerId="LiveId" clId="{1CB35257-33F2-4486-BC0E-E5F32FEF4768}" dt="2025-07-20T18:52:43.713" v="393" actId="26606"/>
          <ac:spMkLst>
            <pc:docMk/>
            <pc:sldMk cId="4124809076" sldId="313"/>
            <ac:spMk id="8" creationId="{11BE3FA7-0D70-4431-814F-D8C40576EA93}"/>
          </ac:spMkLst>
        </pc:spChg>
        <pc:picChg chg="add mod">
          <ac:chgData name="Paul VanRaden" userId="f3fe332e41dceae1" providerId="LiveId" clId="{1CB35257-33F2-4486-BC0E-E5F32FEF4768}" dt="2025-07-20T18:52:43.713" v="393" actId="26606"/>
          <ac:picMkLst>
            <pc:docMk/>
            <pc:sldMk cId="4124809076" sldId="313"/>
            <ac:picMk id="4" creationId="{07A16B5F-2AE9-C0FC-40B4-6F0FCDBA21F9}"/>
          </ac:picMkLst>
        </pc:picChg>
        <pc:picChg chg="add mod">
          <ac:chgData name="Paul VanRaden" userId="f3fe332e41dceae1" providerId="LiveId" clId="{1CB35257-33F2-4486-BC0E-E5F32FEF4768}" dt="2025-07-20T18:52:43.713" v="393" actId="26606"/>
          <ac:picMkLst>
            <pc:docMk/>
            <pc:sldMk cId="4124809076" sldId="313"/>
            <ac:picMk id="6" creationId="{69BA0EC7-4E60-ACC3-574A-A2D32124885F}"/>
          </ac:picMkLst>
        </pc:picChg>
      </pc:sldChg>
      <pc:sldChg chg="addSp modSp new mod setBg">
        <pc:chgData name="Paul VanRaden" userId="f3fe332e41dceae1" providerId="LiveId" clId="{1CB35257-33F2-4486-BC0E-E5F32FEF4768}" dt="2025-07-20T18:57:45.862" v="406" actId="26606"/>
        <pc:sldMkLst>
          <pc:docMk/>
          <pc:sldMk cId="232650768" sldId="314"/>
        </pc:sldMkLst>
        <pc:spChg chg="add">
          <ac:chgData name="Paul VanRaden" userId="f3fe332e41dceae1" providerId="LiveId" clId="{1CB35257-33F2-4486-BC0E-E5F32FEF4768}" dt="2025-07-20T18:57:45.862" v="406" actId="26606"/>
          <ac:spMkLst>
            <pc:docMk/>
            <pc:sldMk cId="232650768" sldId="314"/>
            <ac:spMk id="12" creationId="{42A4FC2C-047E-45A5-965D-8E1E3BF09BC6}"/>
          </ac:spMkLst>
        </pc:spChg>
        <pc:picChg chg="add mod">
          <ac:chgData name="Paul VanRaden" userId="f3fe332e41dceae1" providerId="LiveId" clId="{1CB35257-33F2-4486-BC0E-E5F32FEF4768}" dt="2025-07-20T18:57:45.862" v="406" actId="26606"/>
          <ac:picMkLst>
            <pc:docMk/>
            <pc:sldMk cId="232650768" sldId="314"/>
            <ac:picMk id="3" creationId="{570BB503-3B80-0601-71AB-12D0D66F99C5}"/>
          </ac:picMkLst>
        </pc:picChg>
        <pc:picChg chg="add mod ord">
          <ac:chgData name="Paul VanRaden" userId="f3fe332e41dceae1" providerId="LiveId" clId="{1CB35257-33F2-4486-BC0E-E5F32FEF4768}" dt="2025-07-20T18:57:45.862" v="406" actId="26606"/>
          <ac:picMkLst>
            <pc:docMk/>
            <pc:sldMk cId="232650768" sldId="314"/>
            <ac:picMk id="5" creationId="{61C75C39-4CE9-BEFD-D7B8-761E355B01D8}"/>
          </ac:picMkLst>
        </pc:picChg>
        <pc:picChg chg="add mod">
          <ac:chgData name="Paul VanRaden" userId="f3fe332e41dceae1" providerId="LiveId" clId="{1CB35257-33F2-4486-BC0E-E5F32FEF4768}" dt="2025-07-20T18:57:45.862" v="406" actId="26606"/>
          <ac:picMkLst>
            <pc:docMk/>
            <pc:sldMk cId="232650768" sldId="314"/>
            <ac:picMk id="7" creationId="{3D79FA8D-9C89-D538-69F2-CBD7AD1F44D3}"/>
          </ac:picMkLst>
        </pc:picChg>
      </pc:sldChg>
      <pc:sldChg chg="addSp delSp modSp new mod ord setBg">
        <pc:chgData name="Paul VanRaden" userId="f3fe332e41dceae1" providerId="LiveId" clId="{1CB35257-33F2-4486-BC0E-E5F32FEF4768}" dt="2025-07-20T21:25:58.639" v="1186" actId="20577"/>
        <pc:sldMkLst>
          <pc:docMk/>
          <pc:sldMk cId="1103845012" sldId="315"/>
        </pc:sldMkLst>
        <pc:spChg chg="mod ord">
          <ac:chgData name="Paul VanRaden" userId="f3fe332e41dceae1" providerId="LiveId" clId="{1CB35257-33F2-4486-BC0E-E5F32FEF4768}" dt="2025-07-20T21:25:58.639" v="1186" actId="20577"/>
          <ac:spMkLst>
            <pc:docMk/>
            <pc:sldMk cId="1103845012" sldId="315"/>
            <ac:spMk id="2" creationId="{5192797B-0051-6369-DF99-D17B31463316}"/>
          </ac:spMkLst>
        </pc:spChg>
        <pc:spChg chg="add">
          <ac:chgData name="Paul VanRaden" userId="f3fe332e41dceae1" providerId="LiveId" clId="{1CB35257-33F2-4486-BC0E-E5F32FEF4768}" dt="2025-07-20T19:07:15.140" v="439" actId="26606"/>
          <ac:spMkLst>
            <pc:docMk/>
            <pc:sldMk cId="1103845012" sldId="315"/>
            <ac:spMk id="24" creationId="{7E734232-46A8-4884-9A59-B7E3BA4BC313}"/>
          </ac:spMkLst>
        </pc:spChg>
        <pc:spChg chg="add">
          <ac:chgData name="Paul VanRaden" userId="f3fe332e41dceae1" providerId="LiveId" clId="{1CB35257-33F2-4486-BC0E-E5F32FEF4768}" dt="2025-07-20T19:07:15.140" v="439" actId="26606"/>
          <ac:spMkLst>
            <pc:docMk/>
            <pc:sldMk cId="1103845012" sldId="315"/>
            <ac:spMk id="26" creationId="{D346B8D2-3218-41A5-B817-9ABFB108C6DA}"/>
          </ac:spMkLst>
        </pc:spChg>
        <pc:spChg chg="add">
          <ac:chgData name="Paul VanRaden" userId="f3fe332e41dceae1" providerId="LiveId" clId="{1CB35257-33F2-4486-BC0E-E5F32FEF4768}" dt="2025-07-20T19:07:15.140" v="439" actId="26606"/>
          <ac:spMkLst>
            <pc:docMk/>
            <pc:sldMk cId="1103845012" sldId="315"/>
            <ac:spMk id="28" creationId="{51E014CA-4279-4E70-AC56-0BBEBF92C298}"/>
          </ac:spMkLst>
        </pc:spChg>
        <pc:spChg chg="add">
          <ac:chgData name="Paul VanRaden" userId="f3fe332e41dceae1" providerId="LiveId" clId="{1CB35257-33F2-4486-BC0E-E5F32FEF4768}" dt="2025-07-20T19:07:15.140" v="439" actId="26606"/>
          <ac:spMkLst>
            <pc:docMk/>
            <pc:sldMk cId="1103845012" sldId="315"/>
            <ac:spMk id="32" creationId="{88D6B9EF-FF47-487C-8B82-F9F2B9A54AD6}"/>
          </ac:spMkLst>
        </pc:spChg>
        <pc:spChg chg="add">
          <ac:chgData name="Paul VanRaden" userId="f3fe332e41dceae1" providerId="LiveId" clId="{1CB35257-33F2-4486-BC0E-E5F32FEF4768}" dt="2025-07-20T19:07:15.140" v="439" actId="26606"/>
          <ac:spMkLst>
            <pc:docMk/>
            <pc:sldMk cId="1103845012" sldId="315"/>
            <ac:spMk id="36" creationId="{D618C3E8-8260-4E23-8BA1-C2C3E80BEF9F}"/>
          </ac:spMkLst>
        </pc:spChg>
        <pc:picChg chg="add mod ord">
          <ac:chgData name="Paul VanRaden" userId="f3fe332e41dceae1" providerId="LiveId" clId="{1CB35257-33F2-4486-BC0E-E5F32FEF4768}" dt="2025-07-20T19:04:01.224" v="414" actId="26606"/>
          <ac:picMkLst>
            <pc:docMk/>
            <pc:sldMk cId="1103845012" sldId="315"/>
            <ac:picMk id="4" creationId="{61017FB8-EB88-1002-068C-FD3A9F0530F5}"/>
          </ac:picMkLst>
        </pc:picChg>
        <pc:picChg chg="add mod">
          <ac:chgData name="Paul VanRaden" userId="f3fe332e41dceae1" providerId="LiveId" clId="{1CB35257-33F2-4486-BC0E-E5F32FEF4768}" dt="2025-07-20T19:04:01.224" v="414" actId="26606"/>
          <ac:picMkLst>
            <pc:docMk/>
            <pc:sldMk cId="1103845012" sldId="315"/>
            <ac:picMk id="6" creationId="{00EBF27E-2323-81BC-F1F2-A712E225FB44}"/>
          </ac:picMkLst>
        </pc:picChg>
        <pc:picChg chg="add mod">
          <ac:chgData name="Paul VanRaden" userId="f3fe332e41dceae1" providerId="LiveId" clId="{1CB35257-33F2-4486-BC0E-E5F32FEF4768}" dt="2025-07-20T19:06:39.026" v="438" actId="962"/>
          <ac:picMkLst>
            <pc:docMk/>
            <pc:sldMk cId="1103845012" sldId="315"/>
            <ac:picMk id="8" creationId="{CAE07346-CD9C-51A9-4369-DF3DA8CC008E}"/>
          </ac:picMkLst>
        </pc:picChg>
      </pc:sldChg>
      <pc:sldChg chg="addSp delSp modSp new mod setBg">
        <pc:chgData name="Paul VanRaden" userId="f3fe332e41dceae1" providerId="LiveId" clId="{1CB35257-33F2-4486-BC0E-E5F32FEF4768}" dt="2025-07-23T20:31:27.648" v="1532" actId="14100"/>
        <pc:sldMkLst>
          <pc:docMk/>
          <pc:sldMk cId="1074958984" sldId="316"/>
        </pc:sldMkLst>
        <pc:spChg chg="mod">
          <ac:chgData name="Paul VanRaden" userId="f3fe332e41dceae1" providerId="LiveId" clId="{1CB35257-33F2-4486-BC0E-E5F32FEF4768}" dt="2025-07-23T20:31:27.648" v="1532" actId="14100"/>
          <ac:spMkLst>
            <pc:docMk/>
            <pc:sldMk cId="1074958984" sldId="316"/>
            <ac:spMk id="2" creationId="{4F0742DF-451F-C67D-4DEF-D5752B6FD161}"/>
          </ac:spMkLst>
        </pc:spChg>
        <pc:spChg chg="add">
          <ac:chgData name="Paul VanRaden" userId="f3fe332e41dceae1" providerId="LiveId" clId="{1CB35257-33F2-4486-BC0E-E5F32FEF4768}" dt="2025-07-20T19:11:17.376" v="447" actId="26606"/>
          <ac:spMkLst>
            <pc:docMk/>
            <pc:sldMk cId="1074958984" sldId="316"/>
            <ac:spMk id="13" creationId="{4D4677D2-D5AC-4CF9-9EED-2B89D0A1C212}"/>
          </ac:spMkLst>
        </pc:spChg>
        <pc:spChg chg="add">
          <ac:chgData name="Paul VanRaden" userId="f3fe332e41dceae1" providerId="LiveId" clId="{1CB35257-33F2-4486-BC0E-E5F32FEF4768}" dt="2025-07-20T19:11:17.376" v="447" actId="26606"/>
          <ac:spMkLst>
            <pc:docMk/>
            <pc:sldMk cId="1074958984" sldId="316"/>
            <ac:spMk id="15" creationId="{AF695F69-7001-421E-98A8-E74156934A51}"/>
          </ac:spMkLst>
        </pc:spChg>
        <pc:picChg chg="add mod">
          <ac:chgData name="Paul VanRaden" userId="f3fe332e41dceae1" providerId="LiveId" clId="{1CB35257-33F2-4486-BC0E-E5F32FEF4768}" dt="2025-07-20T19:11:17.376" v="447" actId="26606"/>
          <ac:picMkLst>
            <pc:docMk/>
            <pc:sldMk cId="1074958984" sldId="316"/>
            <ac:picMk id="6" creationId="{EE9ACE66-AC62-FED5-3465-B4C325ACD3E2}"/>
          </ac:picMkLst>
        </pc:picChg>
        <pc:picChg chg="add mod ord">
          <ac:chgData name="Paul VanRaden" userId="f3fe332e41dceae1" providerId="LiveId" clId="{1CB35257-33F2-4486-BC0E-E5F32FEF4768}" dt="2025-07-20T19:11:17.376" v="447" actId="26606"/>
          <ac:picMkLst>
            <pc:docMk/>
            <pc:sldMk cId="1074958984" sldId="316"/>
            <ac:picMk id="8" creationId="{CC00267D-A368-F427-94E4-A5D8014CCFCD}"/>
          </ac:picMkLst>
        </pc:picChg>
      </pc:sldChg>
      <pc:sldChg chg="addSp delSp modSp new mod ord setBg addAnim">
        <pc:chgData name="Paul VanRaden" userId="f3fe332e41dceae1" providerId="LiveId" clId="{1CB35257-33F2-4486-BC0E-E5F32FEF4768}" dt="2025-07-23T20:25:13.094" v="1507" actId="20577"/>
        <pc:sldMkLst>
          <pc:docMk/>
          <pc:sldMk cId="3081719795" sldId="317"/>
        </pc:sldMkLst>
        <pc:spChg chg="mod">
          <ac:chgData name="Paul VanRaden" userId="f3fe332e41dceae1" providerId="LiveId" clId="{1CB35257-33F2-4486-BC0E-E5F32FEF4768}" dt="2025-07-23T20:25:13.094" v="1507" actId="20577"/>
          <ac:spMkLst>
            <pc:docMk/>
            <pc:sldMk cId="3081719795" sldId="317"/>
            <ac:spMk id="2" creationId="{DDFD6F53-967B-0E71-44BA-C8D2D9772E6A}"/>
          </ac:spMkLst>
        </pc:spChg>
        <pc:spChg chg="add del">
          <ac:chgData name="Paul VanRaden" userId="f3fe332e41dceae1" providerId="LiveId" clId="{1CB35257-33F2-4486-BC0E-E5F32FEF4768}" dt="2025-07-23T20:20:27.001" v="1498" actId="26606"/>
          <ac:spMkLst>
            <pc:docMk/>
            <pc:sldMk cId="3081719795" sldId="317"/>
            <ac:spMk id="14" creationId="{9B7AD9F6-8CE7-4299-8FC6-328F4DCD3FF9}"/>
          </ac:spMkLst>
        </pc:spChg>
        <pc:spChg chg="add del">
          <ac:chgData name="Paul VanRaden" userId="f3fe332e41dceae1" providerId="LiveId" clId="{1CB35257-33F2-4486-BC0E-E5F32FEF4768}" dt="2025-07-23T20:20:27.001" v="1498" actId="26606"/>
          <ac:spMkLst>
            <pc:docMk/>
            <pc:sldMk cId="3081719795" sldId="317"/>
            <ac:spMk id="16" creationId="{F49775AF-8896-43EE-92C6-83497D6DC56F}"/>
          </ac:spMkLst>
        </pc:spChg>
        <pc:spChg chg="add del">
          <ac:chgData name="Paul VanRaden" userId="f3fe332e41dceae1" providerId="LiveId" clId="{1CB35257-33F2-4486-BC0E-E5F32FEF4768}" dt="2025-07-23T20:19:21.092" v="1492" actId="26606"/>
          <ac:spMkLst>
            <pc:docMk/>
            <pc:sldMk cId="3081719795" sldId="317"/>
            <ac:spMk id="21" creationId="{C6B158B5-50B5-4927-A367-7C9F3AFE5DCB}"/>
          </ac:spMkLst>
        </pc:spChg>
        <pc:spChg chg="add del">
          <ac:chgData name="Paul VanRaden" userId="f3fe332e41dceae1" providerId="LiveId" clId="{1CB35257-33F2-4486-BC0E-E5F32FEF4768}" dt="2025-07-23T20:19:21.092" v="1492" actId="26606"/>
          <ac:spMkLst>
            <pc:docMk/>
            <pc:sldMk cId="3081719795" sldId="317"/>
            <ac:spMk id="23" creationId="{B01367A3-F670-4BD9-9972-F7E97FC227ED}"/>
          </ac:spMkLst>
        </pc:spChg>
        <pc:spChg chg="add del">
          <ac:chgData name="Paul VanRaden" userId="f3fe332e41dceae1" providerId="LiveId" clId="{1CB35257-33F2-4486-BC0E-E5F32FEF4768}" dt="2025-07-23T20:19:21.092" v="1492" actId="26606"/>
          <ac:spMkLst>
            <pc:docMk/>
            <pc:sldMk cId="3081719795" sldId="317"/>
            <ac:spMk id="25" creationId="{38C3DB02-606C-40EC-8381-7A29A1ADFAE7}"/>
          </ac:spMkLst>
        </pc:spChg>
        <pc:spChg chg="add del">
          <ac:chgData name="Paul VanRaden" userId="f3fe332e41dceae1" providerId="LiveId" clId="{1CB35257-33F2-4486-BC0E-E5F32FEF4768}" dt="2025-07-23T20:19:34.090" v="1494" actId="26606"/>
          <ac:spMkLst>
            <pc:docMk/>
            <pc:sldMk cId="3081719795" sldId="317"/>
            <ac:spMk id="27" creationId="{9B7AD9F6-8CE7-4299-8FC6-328F4DCD3FF9}"/>
          </ac:spMkLst>
        </pc:spChg>
        <pc:spChg chg="add del">
          <ac:chgData name="Paul VanRaden" userId="f3fe332e41dceae1" providerId="LiveId" clId="{1CB35257-33F2-4486-BC0E-E5F32FEF4768}" dt="2025-07-23T20:19:34.090" v="1494" actId="26606"/>
          <ac:spMkLst>
            <pc:docMk/>
            <pc:sldMk cId="3081719795" sldId="317"/>
            <ac:spMk id="28" creationId="{F49775AF-8896-43EE-92C6-83497D6DC56F}"/>
          </ac:spMkLst>
        </pc:spChg>
        <pc:spChg chg="add del">
          <ac:chgData name="Paul VanRaden" userId="f3fe332e41dceae1" providerId="LiveId" clId="{1CB35257-33F2-4486-BC0E-E5F32FEF4768}" dt="2025-07-23T20:20:27.001" v="1498" actId="26606"/>
          <ac:spMkLst>
            <pc:docMk/>
            <pc:sldMk cId="3081719795" sldId="317"/>
            <ac:spMk id="30" creationId="{C6B158B5-50B5-4927-A367-7C9F3AFE5DCB}"/>
          </ac:spMkLst>
        </pc:spChg>
        <pc:spChg chg="add del">
          <ac:chgData name="Paul VanRaden" userId="f3fe332e41dceae1" providerId="LiveId" clId="{1CB35257-33F2-4486-BC0E-E5F32FEF4768}" dt="2025-07-23T20:20:27.001" v="1498" actId="26606"/>
          <ac:spMkLst>
            <pc:docMk/>
            <pc:sldMk cId="3081719795" sldId="317"/>
            <ac:spMk id="31" creationId="{B01367A3-F670-4BD9-9972-F7E97FC227ED}"/>
          </ac:spMkLst>
        </pc:spChg>
        <pc:spChg chg="add del">
          <ac:chgData name="Paul VanRaden" userId="f3fe332e41dceae1" providerId="LiveId" clId="{1CB35257-33F2-4486-BC0E-E5F32FEF4768}" dt="2025-07-23T20:20:27.001" v="1498" actId="26606"/>
          <ac:spMkLst>
            <pc:docMk/>
            <pc:sldMk cId="3081719795" sldId="317"/>
            <ac:spMk id="32" creationId="{38C3DB02-606C-40EC-8381-7A29A1ADFAE7}"/>
          </ac:spMkLst>
        </pc:spChg>
        <pc:spChg chg="add del">
          <ac:chgData name="Paul VanRaden" userId="f3fe332e41dceae1" providerId="LiveId" clId="{1CB35257-33F2-4486-BC0E-E5F32FEF4768}" dt="2025-07-23T20:20:24.601" v="1497" actId="26606"/>
          <ac:spMkLst>
            <pc:docMk/>
            <pc:sldMk cId="3081719795" sldId="317"/>
            <ac:spMk id="37" creationId="{9B7AD9F6-8CE7-4299-8FC6-328F4DCD3FF9}"/>
          </ac:spMkLst>
        </pc:spChg>
        <pc:spChg chg="add del">
          <ac:chgData name="Paul VanRaden" userId="f3fe332e41dceae1" providerId="LiveId" clId="{1CB35257-33F2-4486-BC0E-E5F32FEF4768}" dt="2025-07-23T20:20:24.601" v="1497" actId="26606"/>
          <ac:spMkLst>
            <pc:docMk/>
            <pc:sldMk cId="3081719795" sldId="317"/>
            <ac:spMk id="39" creationId="{F49775AF-8896-43EE-92C6-83497D6DC56F}"/>
          </ac:spMkLst>
        </pc:spChg>
        <pc:picChg chg="add mod">
          <ac:chgData name="Paul VanRaden" userId="f3fe332e41dceae1" providerId="LiveId" clId="{1CB35257-33F2-4486-BC0E-E5F32FEF4768}" dt="2025-07-23T20:20:27.001" v="1498" actId="26606"/>
          <ac:picMkLst>
            <pc:docMk/>
            <pc:sldMk cId="3081719795" sldId="317"/>
            <ac:picMk id="4" creationId="{4EA48861-24D6-F11B-3375-834137BF980C}"/>
          </ac:picMkLst>
        </pc:picChg>
      </pc:sldChg>
      <pc:sldChg chg="addSp modSp new mod setBg">
        <pc:chgData name="Paul VanRaden" userId="f3fe332e41dceae1" providerId="LiveId" clId="{1CB35257-33F2-4486-BC0E-E5F32FEF4768}" dt="2025-07-20T21:33:53.473" v="1201" actId="20577"/>
        <pc:sldMkLst>
          <pc:docMk/>
          <pc:sldMk cId="1333022088" sldId="318"/>
        </pc:sldMkLst>
        <pc:spChg chg="mod ord">
          <ac:chgData name="Paul VanRaden" userId="f3fe332e41dceae1" providerId="LiveId" clId="{1CB35257-33F2-4486-BC0E-E5F32FEF4768}" dt="2025-07-20T21:33:53.473" v="1201" actId="20577"/>
          <ac:spMkLst>
            <pc:docMk/>
            <pc:sldMk cId="1333022088" sldId="318"/>
            <ac:spMk id="2" creationId="{25FF6709-5167-9335-EEA3-ABD815DE932E}"/>
          </ac:spMkLst>
        </pc:spChg>
        <pc:spChg chg="add">
          <ac:chgData name="Paul VanRaden" userId="f3fe332e41dceae1" providerId="LiveId" clId="{1CB35257-33F2-4486-BC0E-E5F32FEF4768}" dt="2025-07-20T19:26:47.363" v="526" actId="26606"/>
          <ac:spMkLst>
            <pc:docMk/>
            <pc:sldMk cId="1333022088" sldId="318"/>
            <ac:spMk id="11" creationId="{4D4677D2-D5AC-4CF9-9EED-2B89D0A1C212}"/>
          </ac:spMkLst>
        </pc:spChg>
        <pc:spChg chg="add">
          <ac:chgData name="Paul VanRaden" userId="f3fe332e41dceae1" providerId="LiveId" clId="{1CB35257-33F2-4486-BC0E-E5F32FEF4768}" dt="2025-07-20T19:26:47.363" v="526" actId="26606"/>
          <ac:spMkLst>
            <pc:docMk/>
            <pc:sldMk cId="1333022088" sldId="318"/>
            <ac:spMk id="13" creationId="{AF695F69-7001-421E-98A8-E74156934A51}"/>
          </ac:spMkLst>
        </pc:spChg>
        <pc:picChg chg="add mod">
          <ac:chgData name="Paul VanRaden" userId="f3fe332e41dceae1" providerId="LiveId" clId="{1CB35257-33F2-4486-BC0E-E5F32FEF4768}" dt="2025-07-20T19:26:47.363" v="526" actId="26606"/>
          <ac:picMkLst>
            <pc:docMk/>
            <pc:sldMk cId="1333022088" sldId="318"/>
            <ac:picMk id="4" creationId="{6D6BC58E-BD5C-D128-DD06-46247DD6FBA6}"/>
          </ac:picMkLst>
        </pc:picChg>
        <pc:picChg chg="add mod">
          <ac:chgData name="Paul VanRaden" userId="f3fe332e41dceae1" providerId="LiveId" clId="{1CB35257-33F2-4486-BC0E-E5F32FEF4768}" dt="2025-07-20T19:26:47.363" v="526" actId="26606"/>
          <ac:picMkLst>
            <pc:docMk/>
            <pc:sldMk cId="1333022088" sldId="318"/>
            <ac:picMk id="6" creationId="{4D8A7E29-2A46-667F-05E2-38C6CAD7996E}"/>
          </ac:picMkLst>
        </pc:picChg>
      </pc:sldChg>
      <pc:sldChg chg="addSp modSp new mod setBg">
        <pc:chgData name="Paul VanRaden" userId="f3fe332e41dceae1" providerId="LiveId" clId="{1CB35257-33F2-4486-BC0E-E5F32FEF4768}" dt="2025-07-20T19:30:55.426" v="610" actId="27636"/>
        <pc:sldMkLst>
          <pc:docMk/>
          <pc:sldMk cId="1916466163" sldId="319"/>
        </pc:sldMkLst>
        <pc:spChg chg="mod ord">
          <ac:chgData name="Paul VanRaden" userId="f3fe332e41dceae1" providerId="LiveId" clId="{1CB35257-33F2-4486-BC0E-E5F32FEF4768}" dt="2025-07-20T19:30:55.426" v="610" actId="27636"/>
          <ac:spMkLst>
            <pc:docMk/>
            <pc:sldMk cId="1916466163" sldId="319"/>
            <ac:spMk id="2" creationId="{C2A4F91F-7CEE-AE42-7247-6678320BEDB2}"/>
          </ac:spMkLst>
        </pc:spChg>
        <pc:spChg chg="add">
          <ac:chgData name="Paul VanRaden" userId="f3fe332e41dceae1" providerId="LiveId" clId="{1CB35257-33F2-4486-BC0E-E5F32FEF4768}" dt="2025-07-20T19:30:27.696" v="579" actId="26606"/>
          <ac:spMkLst>
            <pc:docMk/>
            <pc:sldMk cId="1916466163" sldId="319"/>
            <ac:spMk id="9" creationId="{C1DD1A8A-57D5-4A81-AD04-532B043C5611}"/>
          </ac:spMkLst>
        </pc:spChg>
        <pc:spChg chg="add">
          <ac:chgData name="Paul VanRaden" userId="f3fe332e41dceae1" providerId="LiveId" clId="{1CB35257-33F2-4486-BC0E-E5F32FEF4768}" dt="2025-07-20T19:30:27.696" v="579" actId="26606"/>
          <ac:spMkLst>
            <pc:docMk/>
            <pc:sldMk cId="1916466163" sldId="319"/>
            <ac:spMk id="11" creationId="{007891EC-4501-44ED-A8C8-B11B6DB767AB}"/>
          </ac:spMkLst>
        </pc:spChg>
        <pc:picChg chg="add mod">
          <ac:chgData name="Paul VanRaden" userId="f3fe332e41dceae1" providerId="LiveId" clId="{1CB35257-33F2-4486-BC0E-E5F32FEF4768}" dt="2025-07-20T19:30:27.696" v="579" actId="26606"/>
          <ac:picMkLst>
            <pc:docMk/>
            <pc:sldMk cId="1916466163" sldId="319"/>
            <ac:picMk id="4" creationId="{8E72BDA6-94CF-4D41-2574-78ECE8267263}"/>
          </ac:picMkLst>
        </pc:picChg>
      </pc:sldChg>
      <pc:sldChg chg="addSp modSp new mod ord setBg">
        <pc:chgData name="Paul VanRaden" userId="f3fe332e41dceae1" providerId="LiveId" clId="{1CB35257-33F2-4486-BC0E-E5F32FEF4768}" dt="2025-07-20T19:37:56.276" v="678"/>
        <pc:sldMkLst>
          <pc:docMk/>
          <pc:sldMk cId="3451214829" sldId="320"/>
        </pc:sldMkLst>
        <pc:spChg chg="mod ord">
          <ac:chgData name="Paul VanRaden" userId="f3fe332e41dceae1" providerId="LiveId" clId="{1CB35257-33F2-4486-BC0E-E5F32FEF4768}" dt="2025-07-20T19:37:29.912" v="676" actId="20577"/>
          <ac:spMkLst>
            <pc:docMk/>
            <pc:sldMk cId="3451214829" sldId="320"/>
            <ac:spMk id="2" creationId="{F0E0D9D8-7867-F139-4887-5BBF294D84A5}"/>
          </ac:spMkLst>
        </pc:spChg>
        <pc:spChg chg="add">
          <ac:chgData name="Paul VanRaden" userId="f3fe332e41dceae1" providerId="LiveId" clId="{1CB35257-33F2-4486-BC0E-E5F32FEF4768}" dt="2025-07-20T19:36:48.757" v="641" actId="26606"/>
          <ac:spMkLst>
            <pc:docMk/>
            <pc:sldMk cId="3451214829" sldId="320"/>
            <ac:spMk id="9" creationId="{C1DD1A8A-57D5-4A81-AD04-532B043C5611}"/>
          </ac:spMkLst>
        </pc:spChg>
        <pc:spChg chg="add">
          <ac:chgData name="Paul VanRaden" userId="f3fe332e41dceae1" providerId="LiveId" clId="{1CB35257-33F2-4486-BC0E-E5F32FEF4768}" dt="2025-07-20T19:36:48.757" v="641" actId="26606"/>
          <ac:spMkLst>
            <pc:docMk/>
            <pc:sldMk cId="3451214829" sldId="320"/>
            <ac:spMk id="11" creationId="{007891EC-4501-44ED-A8C8-B11B6DB767AB}"/>
          </ac:spMkLst>
        </pc:spChg>
        <pc:picChg chg="add mod">
          <ac:chgData name="Paul VanRaden" userId="f3fe332e41dceae1" providerId="LiveId" clId="{1CB35257-33F2-4486-BC0E-E5F32FEF4768}" dt="2025-07-20T19:36:48.757" v="641" actId="26606"/>
          <ac:picMkLst>
            <pc:docMk/>
            <pc:sldMk cId="3451214829" sldId="320"/>
            <ac:picMk id="4" creationId="{926FEAE7-CEA0-A486-7D76-65050C514F01}"/>
          </ac:picMkLst>
        </pc:picChg>
      </pc:sldChg>
      <pc:sldChg chg="addSp modSp new mod setBg addAnim">
        <pc:chgData name="Paul VanRaden" userId="f3fe332e41dceae1" providerId="LiveId" clId="{1CB35257-33F2-4486-BC0E-E5F32FEF4768}" dt="2025-07-20T19:40:47.245" v="721" actId="122"/>
        <pc:sldMkLst>
          <pc:docMk/>
          <pc:sldMk cId="2349334753" sldId="321"/>
        </pc:sldMkLst>
        <pc:spChg chg="mod ord">
          <ac:chgData name="Paul VanRaden" userId="f3fe332e41dceae1" providerId="LiveId" clId="{1CB35257-33F2-4486-BC0E-E5F32FEF4768}" dt="2025-07-20T19:40:47.245" v="721" actId="122"/>
          <ac:spMkLst>
            <pc:docMk/>
            <pc:sldMk cId="2349334753" sldId="321"/>
            <ac:spMk id="2" creationId="{B72F5F27-B589-19C7-A51D-CB7A9333C05E}"/>
          </ac:spMkLst>
        </pc:spChg>
        <pc:spChg chg="add">
          <ac:chgData name="Paul VanRaden" userId="f3fe332e41dceae1" providerId="LiveId" clId="{1CB35257-33F2-4486-BC0E-E5F32FEF4768}" dt="2025-07-20T19:40:12.085" v="717" actId="26606"/>
          <ac:spMkLst>
            <pc:docMk/>
            <pc:sldMk cId="2349334753" sldId="321"/>
            <ac:spMk id="9" creationId="{6F828D28-8E09-41CC-8229-3070B5467A96}"/>
          </ac:spMkLst>
        </pc:spChg>
        <pc:spChg chg="add">
          <ac:chgData name="Paul VanRaden" userId="f3fe332e41dceae1" providerId="LiveId" clId="{1CB35257-33F2-4486-BC0E-E5F32FEF4768}" dt="2025-07-20T19:40:12.085" v="717" actId="26606"/>
          <ac:spMkLst>
            <pc:docMk/>
            <pc:sldMk cId="2349334753" sldId="321"/>
            <ac:spMk id="11" creationId="{D5B012D8-7F27-4758-9AC6-C889B154BD73}"/>
          </ac:spMkLst>
        </pc:spChg>
        <pc:spChg chg="add">
          <ac:chgData name="Paul VanRaden" userId="f3fe332e41dceae1" providerId="LiveId" clId="{1CB35257-33F2-4486-BC0E-E5F32FEF4768}" dt="2025-07-20T19:40:12.085" v="717" actId="26606"/>
          <ac:spMkLst>
            <pc:docMk/>
            <pc:sldMk cId="2349334753" sldId="321"/>
            <ac:spMk id="13" creationId="{4063B759-00FC-46D1-9898-8E8625268FAF}"/>
          </ac:spMkLst>
        </pc:spChg>
        <pc:picChg chg="add mod">
          <ac:chgData name="Paul VanRaden" userId="f3fe332e41dceae1" providerId="LiveId" clId="{1CB35257-33F2-4486-BC0E-E5F32FEF4768}" dt="2025-07-20T19:40:12.085" v="717" actId="26606"/>
          <ac:picMkLst>
            <pc:docMk/>
            <pc:sldMk cId="2349334753" sldId="321"/>
            <ac:picMk id="4" creationId="{B9796FF5-CDE9-AE44-D38A-92B0FDC874FF}"/>
          </ac:picMkLst>
        </pc:picChg>
      </pc:sldChg>
      <pc:sldChg chg="addSp modSp new mod setBg addAnim">
        <pc:chgData name="Paul VanRaden" userId="f3fe332e41dceae1" providerId="LiveId" clId="{1CB35257-33F2-4486-BC0E-E5F32FEF4768}" dt="2025-07-20T19:50:08.809" v="813" actId="6549"/>
        <pc:sldMkLst>
          <pc:docMk/>
          <pc:sldMk cId="3683806788" sldId="322"/>
        </pc:sldMkLst>
        <pc:spChg chg="mod ord">
          <ac:chgData name="Paul VanRaden" userId="f3fe332e41dceae1" providerId="LiveId" clId="{1CB35257-33F2-4486-BC0E-E5F32FEF4768}" dt="2025-07-20T19:50:08.809" v="813" actId="6549"/>
          <ac:spMkLst>
            <pc:docMk/>
            <pc:sldMk cId="3683806788" sldId="322"/>
            <ac:spMk id="2" creationId="{C8C6C26E-720F-E203-B0D8-F2A4C8F72C67}"/>
          </ac:spMkLst>
        </pc:spChg>
        <pc:spChg chg="add">
          <ac:chgData name="Paul VanRaden" userId="f3fe332e41dceae1" providerId="LiveId" clId="{1CB35257-33F2-4486-BC0E-E5F32FEF4768}" dt="2025-07-20T19:43:35.517" v="756" actId="26606"/>
          <ac:spMkLst>
            <pc:docMk/>
            <pc:sldMk cId="3683806788" sldId="322"/>
            <ac:spMk id="9" creationId="{6F828D28-8E09-41CC-8229-3070B5467A96}"/>
          </ac:spMkLst>
        </pc:spChg>
        <pc:spChg chg="add">
          <ac:chgData name="Paul VanRaden" userId="f3fe332e41dceae1" providerId="LiveId" clId="{1CB35257-33F2-4486-BC0E-E5F32FEF4768}" dt="2025-07-20T19:43:35.517" v="756" actId="26606"/>
          <ac:spMkLst>
            <pc:docMk/>
            <pc:sldMk cId="3683806788" sldId="322"/>
            <ac:spMk id="11" creationId="{D5B012D8-7F27-4758-9AC6-C889B154BD73}"/>
          </ac:spMkLst>
        </pc:spChg>
        <pc:spChg chg="add">
          <ac:chgData name="Paul VanRaden" userId="f3fe332e41dceae1" providerId="LiveId" clId="{1CB35257-33F2-4486-BC0E-E5F32FEF4768}" dt="2025-07-20T19:43:35.517" v="756" actId="26606"/>
          <ac:spMkLst>
            <pc:docMk/>
            <pc:sldMk cId="3683806788" sldId="322"/>
            <ac:spMk id="13" creationId="{4063B759-00FC-46D1-9898-8E8625268FAF}"/>
          </ac:spMkLst>
        </pc:spChg>
        <pc:picChg chg="add mod">
          <ac:chgData name="Paul VanRaden" userId="f3fe332e41dceae1" providerId="LiveId" clId="{1CB35257-33F2-4486-BC0E-E5F32FEF4768}" dt="2025-07-20T19:43:35.517" v="756" actId="26606"/>
          <ac:picMkLst>
            <pc:docMk/>
            <pc:sldMk cId="3683806788" sldId="322"/>
            <ac:picMk id="4" creationId="{59C828F9-79D2-BE38-1C40-399A94A38E9E}"/>
          </ac:picMkLst>
        </pc:picChg>
      </pc:sldChg>
      <pc:sldChg chg="addSp delSp modSp new mod setBg addAnim delAnim">
        <pc:chgData name="Paul VanRaden" userId="f3fe332e41dceae1" providerId="LiveId" clId="{1CB35257-33F2-4486-BC0E-E5F32FEF4768}" dt="2025-07-20T21:16:56.092" v="1144"/>
        <pc:sldMkLst>
          <pc:docMk/>
          <pc:sldMk cId="148404460" sldId="323"/>
        </pc:sldMkLst>
        <pc:spChg chg="mod ord">
          <ac:chgData name="Paul VanRaden" userId="f3fe332e41dceae1" providerId="LiveId" clId="{1CB35257-33F2-4486-BC0E-E5F32FEF4768}" dt="2025-07-20T21:16:56.092" v="1143" actId="26606"/>
          <ac:spMkLst>
            <pc:docMk/>
            <pc:sldMk cId="148404460" sldId="323"/>
            <ac:spMk id="2" creationId="{C24BD293-4C33-4D42-568A-941C11AA7A2B}"/>
          </ac:spMkLst>
        </pc:spChg>
        <pc:grpChg chg="add">
          <ac:chgData name="Paul VanRaden" userId="f3fe332e41dceae1" providerId="LiveId" clId="{1CB35257-33F2-4486-BC0E-E5F32FEF4768}" dt="2025-07-20T21:16:56.092" v="1143" actId="26606"/>
          <ac:grpSpMkLst>
            <pc:docMk/>
            <pc:sldMk cId="148404460" sldId="323"/>
            <ac:grpSpMk id="10" creationId="{AA47CC56-1188-533D-88C5-F705AFAAAE96}"/>
          </ac:grpSpMkLst>
        </pc:grpChg>
        <pc:picChg chg="add mod ord">
          <ac:chgData name="Paul VanRaden" userId="f3fe332e41dceae1" providerId="LiveId" clId="{1CB35257-33F2-4486-BC0E-E5F32FEF4768}" dt="2025-07-20T21:16:56.092" v="1143" actId="26606"/>
          <ac:picMkLst>
            <pc:docMk/>
            <pc:sldMk cId="148404460" sldId="323"/>
            <ac:picMk id="4" creationId="{F67FF0CF-FF5D-2536-E2DE-C5FA0BA92584}"/>
          </ac:picMkLst>
        </pc:picChg>
        <pc:picChg chg="add mod ord">
          <ac:chgData name="Paul VanRaden" userId="f3fe332e41dceae1" providerId="LiveId" clId="{1CB35257-33F2-4486-BC0E-E5F32FEF4768}" dt="2025-07-20T21:16:56.092" v="1143" actId="26606"/>
          <ac:picMkLst>
            <pc:docMk/>
            <pc:sldMk cId="148404460" sldId="323"/>
            <ac:picMk id="6" creationId="{E85442FF-86D0-4EFF-2008-0F6D571504F6}"/>
          </ac:picMkLst>
        </pc:picChg>
        <pc:picChg chg="add mod ord">
          <ac:chgData name="Paul VanRaden" userId="f3fe332e41dceae1" providerId="LiveId" clId="{1CB35257-33F2-4486-BC0E-E5F32FEF4768}" dt="2025-07-20T21:16:56.092" v="1143" actId="26606"/>
          <ac:picMkLst>
            <pc:docMk/>
            <pc:sldMk cId="148404460" sldId="323"/>
            <ac:picMk id="8" creationId="{63A8E5E5-B18F-5DE4-20F3-8496A3CF462A}"/>
          </ac:picMkLst>
        </pc:picChg>
      </pc:sldChg>
      <pc:sldChg chg="addSp modSp new del mod setBg addAnim">
        <pc:chgData name="Paul VanRaden" userId="f3fe332e41dceae1" providerId="LiveId" clId="{1CB35257-33F2-4486-BC0E-E5F32FEF4768}" dt="2025-07-20T19:59:57.388" v="826" actId="2696"/>
        <pc:sldMkLst>
          <pc:docMk/>
          <pc:sldMk cId="1599762791" sldId="323"/>
        </pc:sldMkLst>
      </pc:sldChg>
      <pc:sldChg chg="addSp modSp new mod ord setBg">
        <pc:chgData name="Paul VanRaden" userId="f3fe332e41dceae1" providerId="LiveId" clId="{1CB35257-33F2-4486-BC0E-E5F32FEF4768}" dt="2025-07-20T21:39:20.634" v="1235"/>
        <pc:sldMkLst>
          <pc:docMk/>
          <pc:sldMk cId="2882287974" sldId="324"/>
        </pc:sldMkLst>
        <pc:spChg chg="mod">
          <ac:chgData name="Paul VanRaden" userId="f3fe332e41dceae1" providerId="LiveId" clId="{1CB35257-33F2-4486-BC0E-E5F32FEF4768}" dt="2025-07-20T21:22:59.667" v="1177" actId="20577"/>
          <ac:spMkLst>
            <pc:docMk/>
            <pc:sldMk cId="2882287974" sldId="324"/>
            <ac:spMk id="2" creationId="{2D5642AA-94D4-7406-5DA1-6BDF0BF1DC12}"/>
          </ac:spMkLst>
        </pc:spChg>
        <pc:grpChg chg="add">
          <ac:chgData name="Paul VanRaden" userId="f3fe332e41dceae1" providerId="LiveId" clId="{1CB35257-33F2-4486-BC0E-E5F32FEF4768}" dt="2025-07-20T21:21:35.323" v="1156" actId="26606"/>
          <ac:grpSpMkLst>
            <pc:docMk/>
            <pc:sldMk cId="2882287974" sldId="324"/>
            <ac:grpSpMk id="13" creationId="{7D65C7AE-43E6-DEEF-21C6-94F69770B311}"/>
          </ac:grpSpMkLst>
        </pc:grpChg>
        <pc:picChg chg="add mod ord">
          <ac:chgData name="Paul VanRaden" userId="f3fe332e41dceae1" providerId="LiveId" clId="{1CB35257-33F2-4486-BC0E-E5F32FEF4768}" dt="2025-07-20T21:21:35.323" v="1156" actId="26606"/>
          <ac:picMkLst>
            <pc:docMk/>
            <pc:sldMk cId="2882287974" sldId="324"/>
            <ac:picMk id="4" creationId="{BFC58C63-D476-7654-25D9-10F244BD5CF1}"/>
          </ac:picMkLst>
        </pc:picChg>
        <pc:picChg chg="add mod ord">
          <ac:chgData name="Paul VanRaden" userId="f3fe332e41dceae1" providerId="LiveId" clId="{1CB35257-33F2-4486-BC0E-E5F32FEF4768}" dt="2025-07-20T21:21:35.323" v="1156" actId="26606"/>
          <ac:picMkLst>
            <pc:docMk/>
            <pc:sldMk cId="2882287974" sldId="324"/>
            <ac:picMk id="6" creationId="{2233F12C-D18C-19A4-5428-85910376F186}"/>
          </ac:picMkLst>
        </pc:picChg>
        <pc:picChg chg="add mod">
          <ac:chgData name="Paul VanRaden" userId="f3fe332e41dceae1" providerId="LiveId" clId="{1CB35257-33F2-4486-BC0E-E5F32FEF4768}" dt="2025-07-20T21:21:35.323" v="1156" actId="26606"/>
          <ac:picMkLst>
            <pc:docMk/>
            <pc:sldMk cId="2882287974" sldId="324"/>
            <ac:picMk id="8" creationId="{30E42954-6C9A-8BEC-F20D-A99C32838F1A}"/>
          </ac:picMkLst>
        </pc:picChg>
      </pc:sldChg>
      <pc:sldChg chg="addSp delSp modSp new mod setBg addAnim">
        <pc:chgData name="Paul VanRaden" userId="f3fe332e41dceae1" providerId="LiveId" clId="{1CB35257-33F2-4486-BC0E-E5F32FEF4768}" dt="2025-07-23T19:22:20.158" v="1431" actId="113"/>
        <pc:sldMkLst>
          <pc:docMk/>
          <pc:sldMk cId="412774270" sldId="325"/>
        </pc:sldMkLst>
        <pc:spChg chg="mod">
          <ac:chgData name="Paul VanRaden" userId="f3fe332e41dceae1" providerId="LiveId" clId="{1CB35257-33F2-4486-BC0E-E5F32FEF4768}" dt="2025-07-23T19:22:20.158" v="1431" actId="113"/>
          <ac:spMkLst>
            <pc:docMk/>
            <pc:sldMk cId="412774270" sldId="325"/>
            <ac:spMk id="2" creationId="{E7837DBF-5DA4-7248-0E26-CA5786FCFB3F}"/>
          </ac:spMkLst>
        </pc:spChg>
        <pc:spChg chg="add del">
          <ac:chgData name="Paul VanRaden" userId="f3fe332e41dceae1" providerId="LiveId" clId="{1CB35257-33F2-4486-BC0E-E5F32FEF4768}" dt="2025-07-23T19:20:10.329" v="1417" actId="26606"/>
          <ac:spMkLst>
            <pc:docMk/>
            <pc:sldMk cId="412774270" sldId="325"/>
            <ac:spMk id="9" creationId="{521C4EA8-6B83-4338-913D-D75D3C4F34D6}"/>
          </ac:spMkLst>
        </pc:spChg>
        <pc:spChg chg="add del">
          <ac:chgData name="Paul VanRaden" userId="f3fe332e41dceae1" providerId="LiveId" clId="{1CB35257-33F2-4486-BC0E-E5F32FEF4768}" dt="2025-07-23T19:20:10.329" v="1417" actId="26606"/>
          <ac:spMkLst>
            <pc:docMk/>
            <pc:sldMk cId="412774270" sldId="325"/>
            <ac:spMk id="15" creationId="{04357C93-F0CB-4A1C-8F77-4E9063789819}"/>
          </ac:spMkLst>
        </pc:spChg>
        <pc:spChg chg="add">
          <ac:chgData name="Paul VanRaden" userId="f3fe332e41dceae1" providerId="LiveId" clId="{1CB35257-33F2-4486-BC0E-E5F32FEF4768}" dt="2025-07-23T19:20:10.329" v="1417" actId="26606"/>
          <ac:spMkLst>
            <pc:docMk/>
            <pc:sldMk cId="412774270" sldId="325"/>
            <ac:spMk id="20" creationId="{439BCA50-5C8B-4034-853C-B29176644ED3}"/>
          </ac:spMkLst>
        </pc:spChg>
        <pc:grpChg chg="add del">
          <ac:chgData name="Paul VanRaden" userId="f3fe332e41dceae1" providerId="LiveId" clId="{1CB35257-33F2-4486-BC0E-E5F32FEF4768}" dt="2025-07-23T19:20:10.329" v="1417" actId="26606"/>
          <ac:grpSpMkLst>
            <pc:docMk/>
            <pc:sldMk cId="412774270" sldId="325"/>
            <ac:grpSpMk id="11" creationId="{3AF6A671-C637-4547-85F4-51B6D1881399}"/>
          </ac:grpSpMkLst>
        </pc:grpChg>
        <pc:grpChg chg="add">
          <ac:chgData name="Paul VanRaden" userId="f3fe332e41dceae1" providerId="LiveId" clId="{1CB35257-33F2-4486-BC0E-E5F32FEF4768}" dt="2025-07-23T19:20:10.329" v="1417" actId="26606"/>
          <ac:grpSpMkLst>
            <pc:docMk/>
            <pc:sldMk cId="412774270" sldId="325"/>
            <ac:grpSpMk id="22" creationId="{CB018903-3549-4A3B-A9DF-B26757CAA9C6}"/>
          </ac:grpSpMkLst>
        </pc:grpChg>
        <pc:picChg chg="add mod ord">
          <ac:chgData name="Paul VanRaden" userId="f3fe332e41dceae1" providerId="LiveId" clId="{1CB35257-33F2-4486-BC0E-E5F32FEF4768}" dt="2025-07-23T19:20:10.329" v="1417" actId="26606"/>
          <ac:picMkLst>
            <pc:docMk/>
            <pc:sldMk cId="412774270" sldId="325"/>
            <ac:picMk id="3" creationId="{CAAA7655-E325-9DC1-DE50-6EE29D428F18}"/>
          </ac:picMkLst>
        </pc:picChg>
        <pc:picChg chg="add mod">
          <ac:chgData name="Paul VanRaden" userId="f3fe332e41dceae1" providerId="LiveId" clId="{1CB35257-33F2-4486-BC0E-E5F32FEF4768}" dt="2025-07-23T19:20:10.329" v="1417" actId="26606"/>
          <ac:picMkLst>
            <pc:docMk/>
            <pc:sldMk cId="412774270" sldId="325"/>
            <ac:picMk id="4" creationId="{C923FDD7-F5D7-3077-6332-443EE792103B}"/>
          </ac:picMkLst>
        </pc:picChg>
        <pc:picChg chg="add mod">
          <ac:chgData name="Paul VanRaden" userId="f3fe332e41dceae1" providerId="LiveId" clId="{1CB35257-33F2-4486-BC0E-E5F32FEF4768}" dt="2025-07-23T19:20:10.329" v="1417" actId="26606"/>
          <ac:picMkLst>
            <pc:docMk/>
            <pc:sldMk cId="412774270" sldId="325"/>
            <ac:picMk id="5" creationId="{ED9CB2A7-5FB3-E8D7-994A-9AAD6C8EC884}"/>
          </ac:picMkLst>
        </pc:picChg>
      </pc:sldChg>
      <pc:sldChg chg="addSp modSp new mod setBg">
        <pc:chgData name="Paul VanRaden" userId="f3fe332e41dceae1" providerId="LiveId" clId="{1CB35257-33F2-4486-BC0E-E5F32FEF4768}" dt="2025-07-23T20:13:22.745" v="1490" actId="26606"/>
        <pc:sldMkLst>
          <pc:docMk/>
          <pc:sldMk cId="175881662" sldId="326"/>
        </pc:sldMkLst>
        <pc:picChg chg="add mod">
          <ac:chgData name="Paul VanRaden" userId="f3fe332e41dceae1" providerId="LiveId" clId="{1CB35257-33F2-4486-BC0E-E5F32FEF4768}" dt="2025-07-23T20:13:22.745" v="1490" actId="26606"/>
          <ac:picMkLst>
            <pc:docMk/>
            <pc:sldMk cId="175881662" sldId="326"/>
            <ac:picMk id="2" creationId="{9738EE1A-E325-A73A-9FC4-42ACBDA46CD0}"/>
          </ac:picMkLst>
        </pc:picChg>
        <pc:picChg chg="add mod">
          <ac:chgData name="Paul VanRaden" userId="f3fe332e41dceae1" providerId="LiveId" clId="{1CB35257-33F2-4486-BC0E-E5F32FEF4768}" dt="2025-07-23T20:13:22.745" v="1490" actId="26606"/>
          <ac:picMkLst>
            <pc:docMk/>
            <pc:sldMk cId="175881662" sldId="326"/>
            <ac:picMk id="3" creationId="{4B4212CF-AED7-0766-FC3D-0FD14D5DB911}"/>
          </ac:picMkLst>
        </pc:picChg>
      </pc:sldChg>
      <pc:sldMasterChg chg="del delSldLayout">
        <pc:chgData name="Paul VanRaden" userId="f3fe332e41dceae1" providerId="LiveId" clId="{1CB35257-33F2-4486-BC0E-E5F32FEF4768}" dt="2025-07-18T01:25:45.032" v="3" actId="47"/>
        <pc:sldMasterMkLst>
          <pc:docMk/>
          <pc:sldMasterMk cId="812593255" sldId="2147483648"/>
        </pc:sldMasterMkLst>
        <pc:sldLayoutChg chg="del">
          <pc:chgData name="Paul VanRaden" userId="f3fe332e41dceae1" providerId="LiveId" clId="{1CB35257-33F2-4486-BC0E-E5F32FEF4768}" dt="2025-07-18T01:25:45.032" v="3" actId="47"/>
          <pc:sldLayoutMkLst>
            <pc:docMk/>
            <pc:sldMasterMk cId="812593255" sldId="2147483648"/>
            <pc:sldLayoutMk cId="114120072" sldId="2147483649"/>
          </pc:sldLayoutMkLst>
        </pc:sldLayoutChg>
        <pc:sldLayoutChg chg="del">
          <pc:chgData name="Paul VanRaden" userId="f3fe332e41dceae1" providerId="LiveId" clId="{1CB35257-33F2-4486-BC0E-E5F32FEF4768}" dt="2025-07-18T01:25:45.032" v="3" actId="47"/>
          <pc:sldLayoutMkLst>
            <pc:docMk/>
            <pc:sldMasterMk cId="812593255" sldId="2147483648"/>
            <pc:sldLayoutMk cId="2008736123" sldId="2147483650"/>
          </pc:sldLayoutMkLst>
        </pc:sldLayoutChg>
        <pc:sldLayoutChg chg="del">
          <pc:chgData name="Paul VanRaden" userId="f3fe332e41dceae1" providerId="LiveId" clId="{1CB35257-33F2-4486-BC0E-E5F32FEF4768}" dt="2025-07-18T01:25:45.032" v="3" actId="47"/>
          <pc:sldLayoutMkLst>
            <pc:docMk/>
            <pc:sldMasterMk cId="812593255" sldId="2147483648"/>
            <pc:sldLayoutMk cId="1351116251" sldId="2147483651"/>
          </pc:sldLayoutMkLst>
        </pc:sldLayoutChg>
        <pc:sldLayoutChg chg="del">
          <pc:chgData name="Paul VanRaden" userId="f3fe332e41dceae1" providerId="LiveId" clId="{1CB35257-33F2-4486-BC0E-E5F32FEF4768}" dt="2025-07-18T01:25:45.032" v="3" actId="47"/>
          <pc:sldLayoutMkLst>
            <pc:docMk/>
            <pc:sldMasterMk cId="812593255" sldId="2147483648"/>
            <pc:sldLayoutMk cId="2590782899" sldId="2147483652"/>
          </pc:sldLayoutMkLst>
        </pc:sldLayoutChg>
        <pc:sldLayoutChg chg="del">
          <pc:chgData name="Paul VanRaden" userId="f3fe332e41dceae1" providerId="LiveId" clId="{1CB35257-33F2-4486-BC0E-E5F32FEF4768}" dt="2025-07-18T01:25:45.032" v="3" actId="47"/>
          <pc:sldLayoutMkLst>
            <pc:docMk/>
            <pc:sldMasterMk cId="812593255" sldId="2147483648"/>
            <pc:sldLayoutMk cId="665374669" sldId="2147483653"/>
          </pc:sldLayoutMkLst>
        </pc:sldLayoutChg>
        <pc:sldLayoutChg chg="del">
          <pc:chgData name="Paul VanRaden" userId="f3fe332e41dceae1" providerId="LiveId" clId="{1CB35257-33F2-4486-BC0E-E5F32FEF4768}" dt="2025-07-18T01:25:45.032" v="3" actId="47"/>
          <pc:sldLayoutMkLst>
            <pc:docMk/>
            <pc:sldMasterMk cId="812593255" sldId="2147483648"/>
            <pc:sldLayoutMk cId="3486594818" sldId="2147483654"/>
          </pc:sldLayoutMkLst>
        </pc:sldLayoutChg>
        <pc:sldLayoutChg chg="del">
          <pc:chgData name="Paul VanRaden" userId="f3fe332e41dceae1" providerId="LiveId" clId="{1CB35257-33F2-4486-BC0E-E5F32FEF4768}" dt="2025-07-18T01:25:45.032" v="3" actId="47"/>
          <pc:sldLayoutMkLst>
            <pc:docMk/>
            <pc:sldMasterMk cId="812593255" sldId="2147483648"/>
            <pc:sldLayoutMk cId="1416840191" sldId="2147483655"/>
          </pc:sldLayoutMkLst>
        </pc:sldLayoutChg>
        <pc:sldLayoutChg chg="del">
          <pc:chgData name="Paul VanRaden" userId="f3fe332e41dceae1" providerId="LiveId" clId="{1CB35257-33F2-4486-BC0E-E5F32FEF4768}" dt="2025-07-18T01:25:45.032" v="3" actId="47"/>
          <pc:sldLayoutMkLst>
            <pc:docMk/>
            <pc:sldMasterMk cId="812593255" sldId="2147483648"/>
            <pc:sldLayoutMk cId="3283726352" sldId="2147483656"/>
          </pc:sldLayoutMkLst>
        </pc:sldLayoutChg>
        <pc:sldLayoutChg chg="del">
          <pc:chgData name="Paul VanRaden" userId="f3fe332e41dceae1" providerId="LiveId" clId="{1CB35257-33F2-4486-BC0E-E5F32FEF4768}" dt="2025-07-18T01:25:45.032" v="3" actId="47"/>
          <pc:sldLayoutMkLst>
            <pc:docMk/>
            <pc:sldMasterMk cId="812593255" sldId="2147483648"/>
            <pc:sldLayoutMk cId="1081145709" sldId="2147483657"/>
          </pc:sldLayoutMkLst>
        </pc:sldLayoutChg>
        <pc:sldLayoutChg chg="del">
          <pc:chgData name="Paul VanRaden" userId="f3fe332e41dceae1" providerId="LiveId" clId="{1CB35257-33F2-4486-BC0E-E5F32FEF4768}" dt="2025-07-18T01:25:45.032" v="3" actId="47"/>
          <pc:sldLayoutMkLst>
            <pc:docMk/>
            <pc:sldMasterMk cId="812593255" sldId="2147483648"/>
            <pc:sldLayoutMk cId="1969497354" sldId="2147483658"/>
          </pc:sldLayoutMkLst>
        </pc:sldLayoutChg>
        <pc:sldLayoutChg chg="del">
          <pc:chgData name="Paul VanRaden" userId="f3fe332e41dceae1" providerId="LiveId" clId="{1CB35257-33F2-4486-BC0E-E5F32FEF4768}" dt="2025-07-18T01:25:45.032" v="3" actId="47"/>
          <pc:sldLayoutMkLst>
            <pc:docMk/>
            <pc:sldMasterMk cId="812593255" sldId="2147483648"/>
            <pc:sldLayoutMk cId="149377499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33A8A-17DA-9000-1882-F343D85AE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75DA65-DFBC-8E2F-AAA3-AE70A7B627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1AF8D1-7EF8-246C-7736-1E67D340F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4201-B45E-4BF4-BB9F-B9550F70A6C6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C65A2E-9973-A446-24FE-0DE4FAE8E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0AAFC2-A524-F984-7B5B-1FC4F75D4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AFFF-8D3C-4BDF-88D0-2F6367BE1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948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EEBB9-3467-DC8D-4BB7-FDC1E8DBE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770D3E-FF51-C406-6BE1-D4C06DD342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087916-5662-BEE5-2962-09B5E7D2D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4201-B45E-4BF4-BB9F-B9550F70A6C6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0BE384-6E46-3E7E-AB07-9218511BF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C977A-699E-5BED-2E58-9C1AD4DB8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AFFF-8D3C-4BDF-88D0-2F6367BE1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767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F1523D-B856-86C8-DC03-2C9259E432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7EFC1B-E952-6635-8E6F-F9D3955AD2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6640AC-627E-6796-CBDA-96C06A03E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4201-B45E-4BF4-BB9F-B9550F70A6C6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18093-A2F7-689C-2A38-29636A198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4ACBB-461C-FB3D-DE7B-148BB9C57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AFFF-8D3C-4BDF-88D0-2F6367BE1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255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F9E23-D619-2B54-BFBB-26CD4A227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651BB-738C-1E9A-CA50-26CFA98206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559ACF-1E6D-64AD-33D0-6D7CD63E2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4201-B45E-4BF4-BB9F-B9550F70A6C6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501C6E-A422-0E2F-38B2-1F164C7E7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24EF16-23C0-97C8-9A00-05316F201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AFFF-8D3C-4BDF-88D0-2F6367BE1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510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BAB0E-FC6B-00B8-BFE8-B31A56B03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449D69-84FF-05ED-AB00-9E382B62D1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BDB2A1-4FE4-B4EF-DA7E-62399E134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4201-B45E-4BF4-BB9F-B9550F70A6C6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A37EE-7D67-7891-C6E8-AEA1B0887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95736B-B882-A6FA-EE24-15B4B55D2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AFFF-8D3C-4BDF-88D0-2F6367BE1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0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D6E46-D024-5536-2E42-FDD79FDE8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08B02E-5567-C58B-04E9-611F634954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9F788A-20BB-9E1F-EBF6-EFD53D3330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F2B1E3-F7A5-A384-BAF5-DECC87B95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4201-B45E-4BF4-BB9F-B9550F70A6C6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7915F2-5A51-077F-324B-7A8BDD02F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C66FA5-44E3-101B-AC1F-64F339D0E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AFFF-8D3C-4BDF-88D0-2F6367BE1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73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11181-E1A4-AC26-FEE6-55F28F713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B225D4-69A1-31E1-8668-E84A35BF3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7E6E8A-89BA-F552-0B59-7E6DDC16C7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231041-4BB5-23B6-8922-5C18AD1B94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9C3329-43EC-72CE-8762-4468A322E0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B6572B-AF8F-4496-A82F-BBCA478A5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4201-B45E-4BF4-BB9F-B9550F70A6C6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1A66E5-4B1E-0D19-7B39-E555CAF7E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F42CF3-1665-5E40-06FB-B2945837B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AFFF-8D3C-4BDF-88D0-2F6367BE1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230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5A8D9-7905-1B50-1873-473C67905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9DB0AC-65ED-30F3-905C-CAA346E3D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4201-B45E-4BF4-BB9F-B9550F70A6C6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12A7D1-4F63-5711-F19E-B461B584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D9D19E-2F47-A938-E3B2-22A915E94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AFFF-8D3C-4BDF-88D0-2F6367BE1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13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AB31AD-C73B-021F-8F6D-5BC801277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4201-B45E-4BF4-BB9F-B9550F70A6C6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CA87AE-4EC1-E416-02B6-27B29313C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258299-356F-400A-50D5-C0596E11C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AFFF-8D3C-4BDF-88D0-2F6367BE1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53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96F38-DDF9-6B72-18F8-44EF2CB86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5AD11C-E8BB-962A-D473-C7947F9018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823249-DAEF-8CB3-01FD-5AB82A6DB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BD67C6-F62D-2E1E-0E07-27F3D4173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4201-B45E-4BF4-BB9F-B9550F70A6C6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BD1EF1-7B4B-9EE5-0EFC-AE02C44F9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7CCD9C-8FD5-C2BD-403F-1E9889FE6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AFFF-8D3C-4BDF-88D0-2F6367BE1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346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6B812-FDCE-DBB0-52D3-219C80E58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F645D4-8087-AE76-3929-1DEC7AEA9A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33098A-B2E1-BFB4-05EC-70C451151B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A4D1F-0EE3-ADDC-7912-48B9D9E79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4201-B45E-4BF4-BB9F-B9550F70A6C6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209F22-02E7-B3E3-47D1-480B9F01F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7803DC-76AB-B00E-24FB-6238F7006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AFFF-8D3C-4BDF-88D0-2F6367BE1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349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1C8F48-74C7-D79F-5D77-1CD6E1F1B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DAA717-5F89-1556-DB27-0ECFD8168E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D3E5C-3659-F277-8EBA-BD93747F81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14201-B45E-4BF4-BB9F-B9550F70A6C6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667E8-6C0B-7C33-D59B-A5A3446F8C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5B388C-007C-9460-C778-6C3B83DE11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4AFFF-8D3C-4BDF-88D0-2F6367BE1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443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ulvanraden.com/Big%20Honeymoon.pptx" TargetMode="External"/><Relationship Id="rId2" Type="http://schemas.openxmlformats.org/officeDocument/2006/relationships/hyperlink" Target="https://galleries.vidflow.co/e48kf4l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imcesarmorel/" TargetMode="External"/><Relationship Id="rId2" Type="http://schemas.openxmlformats.org/officeDocument/2006/relationships/hyperlink" Target="https://www.instagram.com/omgitsangelv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0DB0FD-BB82-68D6-BC7B-5380AFB2C1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3" y="1999615"/>
            <a:ext cx="9144000" cy="2764028"/>
          </a:xfrm>
        </p:spPr>
        <p:txBody>
          <a:bodyPr anchor="ctr">
            <a:normAutofit/>
          </a:bodyPr>
          <a:lstStyle/>
          <a:p>
            <a:r>
              <a:rPr lang="en-US" sz="7200" dirty="0"/>
              <a:t>Angel and Cesar’s</a:t>
            </a:r>
            <a:br>
              <a:rPr lang="en-US" sz="7200" dirty="0"/>
            </a:br>
            <a:r>
              <a:rPr lang="en-US" i="1" dirty="0"/>
              <a:t>Wedding of the Year</a:t>
            </a:r>
            <a:br>
              <a:rPr lang="en-US" i="1" dirty="0"/>
            </a:br>
            <a:r>
              <a:rPr lang="en-US" sz="4400" dirty="0"/>
              <a:t>Movie also available </a:t>
            </a:r>
            <a:r>
              <a:rPr lang="en-US" sz="4400" dirty="0">
                <a:hlinkClick r:id="rId2"/>
              </a:rPr>
              <a:t>here</a:t>
            </a:r>
            <a:endParaRPr lang="en-US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5CF885-5A79-CB38-C61B-F492169E29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6912" y="5645150"/>
            <a:ext cx="8475952" cy="871341"/>
          </a:xfrm>
        </p:spPr>
        <p:txBody>
          <a:bodyPr anchor="ctr">
            <a:normAutofit fontScale="70000" lnSpcReduction="20000"/>
          </a:bodyPr>
          <a:lstStyle/>
          <a:p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June 9, 2025</a:t>
            </a:r>
          </a:p>
          <a:p>
            <a:r>
              <a:rPr lang="en-US" sz="2800" dirty="0"/>
              <a:t>For more slides see </a:t>
            </a:r>
            <a:r>
              <a:rPr lang="en-US" sz="2800" dirty="0">
                <a:hlinkClick r:id="rId3"/>
              </a:rPr>
              <a:t>http://www.paulvanraden.com/InteractingWithFamily.htm</a:t>
            </a:r>
            <a:endParaRPr lang="en-US" sz="2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69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oup of people at a beach&#10;&#10;AI-generated content may be incorrect.">
            <a:extLst>
              <a:ext uri="{FF2B5EF4-FFF2-40B4-BE49-F238E27FC236}">
                <a16:creationId xmlns:a16="http://schemas.microsoft.com/office/drawing/2014/main" id="{144B74A1-0B98-DD67-23DC-39C415F4DE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484"/>
          <a:stretch>
            <a:fillRect/>
          </a:stretch>
        </p:blipFill>
        <p:spPr>
          <a:xfrm>
            <a:off x="-1" y="190"/>
            <a:ext cx="8128855" cy="529119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FED030-9054-C29B-8B28-B1E36A55A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5" y="5635366"/>
            <a:ext cx="7091299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Groom’s </a:t>
            </a:r>
            <a:r>
              <a:rPr lang="en-US" sz="4000">
                <a:solidFill>
                  <a:srgbClr val="FFFFFF"/>
                </a:solidFill>
              </a:rPr>
              <a:t>Mom Jessica officiating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and person standing next to each other&#10;&#10;AI-generated content may be incorrect.">
            <a:extLst>
              <a:ext uri="{FF2B5EF4-FFF2-40B4-BE49-F238E27FC236}">
                <a16:creationId xmlns:a16="http://schemas.microsoft.com/office/drawing/2014/main" id="{0F04C9F0-0363-1C5A-0E5A-62F9B74F6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3074"/>
          <a:stretch>
            <a:fillRect/>
          </a:stretch>
        </p:blipFill>
        <p:spPr>
          <a:xfrm>
            <a:off x="8128856" y="1"/>
            <a:ext cx="4063143" cy="529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3821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ouple in formal wear standing under a arch with people in the background&#10;&#10;AI-generated content may be incorrect.">
            <a:extLst>
              <a:ext uri="{FF2B5EF4-FFF2-40B4-BE49-F238E27FC236}">
                <a16:creationId xmlns:a16="http://schemas.microsoft.com/office/drawing/2014/main" id="{A4FEB593-4A19-8958-F7DC-DB7DDE8938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5" r="-1" b="-1"/>
          <a:stretch>
            <a:fillRect/>
          </a:stretch>
        </p:blipFill>
        <p:spPr>
          <a:xfrm>
            <a:off x="-1" y="190"/>
            <a:ext cx="8128855" cy="529119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B00ED5-5EB5-8B5E-00C3-D582D28F4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5" y="5635366"/>
            <a:ext cx="7091299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Today’s top news is: I choose U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erson and person standing under a arch on a beach&#10;&#10;AI-generated content may be incorrect.">
            <a:extLst>
              <a:ext uri="{FF2B5EF4-FFF2-40B4-BE49-F238E27FC236}">
                <a16:creationId xmlns:a16="http://schemas.microsoft.com/office/drawing/2014/main" id="{40E09D9B-5611-BA6E-B09A-F2F9B2C310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72" r="2" b="2"/>
          <a:stretch>
            <a:fillRect/>
          </a:stretch>
        </p:blipFill>
        <p:spPr>
          <a:xfrm>
            <a:off x="8128856" y="1"/>
            <a:ext cx="4063143" cy="529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1842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at a beach&#10;&#10;AI-generated content may be incorrect.">
            <a:extLst>
              <a:ext uri="{FF2B5EF4-FFF2-40B4-BE49-F238E27FC236}">
                <a16:creationId xmlns:a16="http://schemas.microsoft.com/office/drawing/2014/main" id="{2B4E5779-9427-3370-CD11-8186462961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0" y="14288"/>
            <a:ext cx="10301020" cy="687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003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on a beach&#10;&#10;AI-generated content may be incorrect.">
            <a:extLst>
              <a:ext uri="{FF2B5EF4-FFF2-40B4-BE49-F238E27FC236}">
                <a16:creationId xmlns:a16="http://schemas.microsoft.com/office/drawing/2014/main" id="{FB0DEE20-BBEF-945A-B086-F7C5A125B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1" b="12090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2481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BD293-4C33-4D42-568A-941C11AA7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02341"/>
            <a:ext cx="7061616" cy="80416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Ready for your rings?</a:t>
            </a:r>
          </a:p>
        </p:txBody>
      </p:sp>
      <p:pic>
        <p:nvPicPr>
          <p:cNvPr id="6" name="Picture 5" descr="A person putting a ring on a person's finger&#10;&#10;AI-generated content may be incorrect.">
            <a:extLst>
              <a:ext uri="{FF2B5EF4-FFF2-40B4-BE49-F238E27FC236}">
                <a16:creationId xmlns:a16="http://schemas.microsoft.com/office/drawing/2014/main" id="{E85442FF-86D0-4EFF-2008-0F6D571504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5028"/>
          <a:stretch>
            <a:fillRect/>
          </a:stretch>
        </p:blipFill>
        <p:spPr>
          <a:xfrm>
            <a:off x="-4" y="10"/>
            <a:ext cx="8328610" cy="5279933"/>
          </a:xfrm>
          <a:prstGeom prst="rect">
            <a:avLst/>
          </a:prstGeom>
        </p:spPr>
      </p:pic>
      <p:pic>
        <p:nvPicPr>
          <p:cNvPr id="8" name="Picture 7" descr="A person putting a ring on a person's finger&#10;&#10;AI-generated content may be incorrect.">
            <a:extLst>
              <a:ext uri="{FF2B5EF4-FFF2-40B4-BE49-F238E27FC236}">
                <a16:creationId xmlns:a16="http://schemas.microsoft.com/office/drawing/2014/main" id="{63A8E5E5-B18F-5DE4-20F3-8496A3CF4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" r="1785" b="-3"/>
          <a:stretch>
            <a:fillRect/>
          </a:stretch>
        </p:blipFill>
        <p:spPr>
          <a:xfrm>
            <a:off x="8328610" y="1"/>
            <a:ext cx="3863392" cy="2653792"/>
          </a:xfrm>
          <a:prstGeom prst="rect">
            <a:avLst/>
          </a:prstGeom>
        </p:spPr>
      </p:pic>
      <p:pic>
        <p:nvPicPr>
          <p:cNvPr id="4" name="Picture 3" descr="A person and person standing next to each other&#10;&#10;AI-generated content may be incorrect.">
            <a:extLst>
              <a:ext uri="{FF2B5EF4-FFF2-40B4-BE49-F238E27FC236}">
                <a16:creationId xmlns:a16="http://schemas.microsoft.com/office/drawing/2014/main" id="{F67FF0CF-FF5D-2536-E2DE-C5FA0BA925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" r="2410" b="-3"/>
          <a:stretch>
            <a:fillRect/>
          </a:stretch>
        </p:blipFill>
        <p:spPr>
          <a:xfrm>
            <a:off x="8328611" y="2639971"/>
            <a:ext cx="3863392" cy="265379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A47CC56-1188-533D-88C5-F705AFAAA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5193370"/>
            <a:ext cx="12207200" cy="123363"/>
            <a:chOff x="-5025" y="6737718"/>
            <a:chExt cx="12207200" cy="12336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EEFA798-8C89-9948-4282-92855291AF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4009D10-42BE-E080-5E98-DA638B250D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840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7D65C7AE-43E6-DEEF-21C6-94F69770B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176" y="5344620"/>
            <a:ext cx="12202176" cy="1519355"/>
            <a:chOff x="-10176" y="5338644"/>
            <a:chExt cx="12202176" cy="151935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3E591D3-C82D-EFF2-C1B9-715BFB67ED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V="1">
              <a:off x="5331238" y="-2767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3B61A17-DD52-DE54-2FDF-45CAF92D02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V="1">
              <a:off x="8226086" y="2885969"/>
              <a:ext cx="1507122" cy="6424706"/>
            </a:xfrm>
            <a:prstGeom prst="rect">
              <a:avLst/>
            </a:prstGeom>
            <a:gradFill>
              <a:gsLst>
                <a:gs pos="98739">
                  <a:schemeClr val="accent5">
                    <a:alpha val="70000"/>
                  </a:schemeClr>
                </a:gs>
                <a:gs pos="45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9DC8DB2-298F-EDD7-9BCE-78101BCDC6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V="1">
              <a:off x="3921534" y="1406934"/>
              <a:ext cx="1519355" cy="9382775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9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9CBF6C-72BD-1DB7-EED6-2E5939A6B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95614"/>
            <a:ext cx="6784181" cy="913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 now pronounce you husband and wife</a:t>
            </a:r>
          </a:p>
        </p:txBody>
      </p:sp>
      <p:pic>
        <p:nvPicPr>
          <p:cNvPr id="8" name="Picture 7" descr="A person and person in a suit and suit standing next to each other&#10;&#10;AI-generated content may be incorrect.">
            <a:extLst>
              <a:ext uri="{FF2B5EF4-FFF2-40B4-BE49-F238E27FC236}">
                <a16:creationId xmlns:a16="http://schemas.microsoft.com/office/drawing/2014/main" id="{3BFEDFF9-7810-EA22-4DA9-E89EF340A6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789"/>
          <a:stretch>
            <a:fillRect/>
          </a:stretch>
        </p:blipFill>
        <p:spPr>
          <a:xfrm>
            <a:off x="-7940" y="-1"/>
            <a:ext cx="8328605" cy="5348828"/>
          </a:xfrm>
          <a:prstGeom prst="rect">
            <a:avLst/>
          </a:prstGeom>
        </p:spPr>
      </p:pic>
      <p:pic>
        <p:nvPicPr>
          <p:cNvPr id="4" name="Picture 3" descr="A person and person in a wedding dress&#10;&#10;AI-generated content may be incorrect.">
            <a:extLst>
              <a:ext uri="{FF2B5EF4-FFF2-40B4-BE49-F238E27FC236}">
                <a16:creationId xmlns:a16="http://schemas.microsoft.com/office/drawing/2014/main" id="{DC1F411C-DA84-D3A3-C7D5-388DD41900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" r="1" b="1"/>
          <a:stretch>
            <a:fillRect/>
          </a:stretch>
        </p:blipFill>
        <p:spPr>
          <a:xfrm>
            <a:off x="8312724" y="10"/>
            <a:ext cx="3879276" cy="2676121"/>
          </a:xfrm>
          <a:prstGeom prst="rect">
            <a:avLst/>
          </a:prstGeom>
        </p:spPr>
      </p:pic>
      <p:pic>
        <p:nvPicPr>
          <p:cNvPr id="6" name="Picture 5" descr="A person and person holding hands at a wedding ceremony&#10;&#10;AI-generated content may be incorrect.">
            <a:extLst>
              <a:ext uri="{FF2B5EF4-FFF2-40B4-BE49-F238E27FC236}">
                <a16:creationId xmlns:a16="http://schemas.microsoft.com/office/drawing/2014/main" id="{745EACD7-D5A9-063D-0C83-0039C63531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"/>
          <a:stretch>
            <a:fillRect/>
          </a:stretch>
        </p:blipFill>
        <p:spPr>
          <a:xfrm>
            <a:off x="8312724" y="2672698"/>
            <a:ext cx="3878695" cy="267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162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E734232-46A8-4884-9A59-B7E3BA4BC3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erson and person kissing on the beach&#10;&#10;AI-generated content may be incorrect.">
            <a:extLst>
              <a:ext uri="{FF2B5EF4-FFF2-40B4-BE49-F238E27FC236}">
                <a16:creationId xmlns:a16="http://schemas.microsoft.com/office/drawing/2014/main" id="{744FB7BD-0866-C1C1-0B54-B62DC6BCC2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2867"/>
          <a:stretch>
            <a:fillRect/>
          </a:stretch>
        </p:blipFill>
        <p:spPr>
          <a:xfrm>
            <a:off x="1" y="1"/>
            <a:ext cx="4038603" cy="5271924"/>
          </a:xfrm>
          <a:prstGeom prst="rect">
            <a:avLst/>
          </a:prstGeom>
        </p:spPr>
      </p:pic>
      <p:pic>
        <p:nvPicPr>
          <p:cNvPr id="4" name="Picture 3" descr="A person and person kissing on a beach&#10;&#10;AI-generated content may be incorrect.">
            <a:extLst>
              <a:ext uri="{FF2B5EF4-FFF2-40B4-BE49-F238E27FC236}">
                <a16:creationId xmlns:a16="http://schemas.microsoft.com/office/drawing/2014/main" id="{A409787B-A0CC-21D5-7A1C-912D8BD112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0" r="16154"/>
          <a:stretch>
            <a:fillRect/>
          </a:stretch>
        </p:blipFill>
        <p:spPr>
          <a:xfrm>
            <a:off x="4038600" y="1"/>
            <a:ext cx="4076700" cy="5271924"/>
          </a:xfrm>
          <a:prstGeom prst="rect">
            <a:avLst/>
          </a:prstGeom>
        </p:spPr>
      </p:pic>
      <p:pic>
        <p:nvPicPr>
          <p:cNvPr id="6" name="Picture 5" descr="A couple kissing on a beach&#10;&#10;AI-generated content may be incorrect.">
            <a:extLst>
              <a:ext uri="{FF2B5EF4-FFF2-40B4-BE49-F238E27FC236}">
                <a16:creationId xmlns:a16="http://schemas.microsoft.com/office/drawing/2014/main" id="{6A2EBE99-7542-5A57-5F2E-65DFADC28F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0" r="3" b="3"/>
          <a:stretch>
            <a:fillRect/>
          </a:stretch>
        </p:blipFill>
        <p:spPr>
          <a:xfrm>
            <a:off x="8115292" y="1"/>
            <a:ext cx="4076700" cy="527192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346B8D2-3218-41A5-B817-9ABFB108C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60724"/>
            <a:ext cx="12191998" cy="1595775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1E014CA-4279-4E70-AC56-0BBEBF92C2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62225"/>
            <a:ext cx="8115300" cy="1594275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8B3DCF8-9D1E-4907-B1EC-98D11BC16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636" y="5262226"/>
            <a:ext cx="12196636" cy="1594274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24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8D6B9EF-FF47-487C-8B82-F9F2B9A54A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6" y="5262224"/>
            <a:ext cx="4076697" cy="1594275"/>
          </a:xfrm>
          <a:prstGeom prst="rect">
            <a:avLst/>
          </a:prstGeom>
          <a:gradFill>
            <a:gsLst>
              <a:gs pos="19000">
                <a:srgbClr val="000000">
                  <a:alpha val="62000"/>
                </a:srgbClr>
              </a:gs>
              <a:gs pos="100000">
                <a:schemeClr val="accent1">
                  <a:lumMod val="75000"/>
                  <a:alpha val="44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717D090-7948-433A-AED2-EA1A98E6F0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291050" y="-40689"/>
            <a:ext cx="1594274" cy="12192000"/>
          </a:xfrm>
          <a:prstGeom prst="rect">
            <a:avLst/>
          </a:prstGeom>
          <a:gradFill>
            <a:gsLst>
              <a:gs pos="16000">
                <a:schemeClr val="accent1">
                  <a:alpha val="0"/>
                </a:schemeClr>
              </a:gs>
              <a:gs pos="99000">
                <a:srgbClr val="000000">
                  <a:alpha val="70000"/>
                </a:srgb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618C3E8-8260-4E23-8BA1-C2C3E80BE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5331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chemeClr val="accent1">
                  <a:alpha val="26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128648-8964-9AD3-A196-7E8A2CB2F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5588000"/>
            <a:ext cx="6867277" cy="92059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You may kiss</a:t>
            </a:r>
          </a:p>
        </p:txBody>
      </p:sp>
    </p:spTree>
    <p:extLst>
      <p:ext uri="{BB962C8B-B14F-4D97-AF65-F5344CB8AC3E}">
        <p14:creationId xmlns:p14="http://schemas.microsoft.com/office/powerpoint/2010/main" val="2266905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0B178-DEA6-BDE2-4C97-8303C9ECE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Should this couple live</a:t>
            </a:r>
            <a:br>
              <a:rPr lang="en-US" dirty="0"/>
            </a:br>
            <a:r>
              <a:rPr lang="en-US" dirty="0"/>
              <a:t>happily ever after?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Yes!</a:t>
            </a:r>
          </a:p>
        </p:txBody>
      </p:sp>
      <p:pic>
        <p:nvPicPr>
          <p:cNvPr id="4" name="Picture 3" descr="A group of people at a wedding ceremony&#10;&#10;AI-generated content may be incorrect.">
            <a:extLst>
              <a:ext uri="{FF2B5EF4-FFF2-40B4-BE49-F238E27FC236}">
                <a16:creationId xmlns:a16="http://schemas.microsoft.com/office/drawing/2014/main" id="{A1A4B54A-9B69-BC76-AD22-BE54E3250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087" y="-440870"/>
            <a:ext cx="4865913" cy="7298870"/>
          </a:xfrm>
          <a:prstGeom prst="rect">
            <a:avLst/>
          </a:prstGeom>
        </p:spPr>
      </p:pic>
      <p:pic>
        <p:nvPicPr>
          <p:cNvPr id="6" name="Picture 5" descr="A couple in wedding attire on a beach&#10;&#10;AI-generated content may be incorrect.">
            <a:extLst>
              <a:ext uri="{FF2B5EF4-FFF2-40B4-BE49-F238E27FC236}">
                <a16:creationId xmlns:a16="http://schemas.microsoft.com/office/drawing/2014/main" id="{D70C9E39-BE02-71CA-B024-CB70BF92E7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1558"/>
            <a:ext cx="7326086" cy="488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2797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695F69-7001-421E-98A8-E74156934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ouple in wedding attire under a flower arch on a beach&#10;&#10;AI-generated content may be incorrect.">
            <a:extLst>
              <a:ext uri="{FF2B5EF4-FFF2-40B4-BE49-F238E27FC236}">
                <a16:creationId xmlns:a16="http://schemas.microsoft.com/office/drawing/2014/main" id="{6B6C5325-4C4B-7F33-EE4F-0B802BDF9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07" r="-2" b="-2"/>
          <a:stretch>
            <a:fillRect/>
          </a:stretch>
        </p:blipFill>
        <p:spPr>
          <a:xfrm>
            <a:off x="6096010" y="10"/>
            <a:ext cx="6095999" cy="6857990"/>
          </a:xfrm>
          <a:custGeom>
            <a:avLst/>
            <a:gdLst/>
            <a:ahLst/>
            <a:cxnLst/>
            <a:rect l="l" t="t" r="r" b="b"/>
            <a:pathLst>
              <a:path w="6095999" h="6858000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C63C50-FC82-EBF3-230D-E46B25772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818" y="5234320"/>
            <a:ext cx="6931319" cy="7522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Presenting Mr. and Mrs. Morel</a:t>
            </a:r>
          </a:p>
        </p:txBody>
      </p:sp>
      <p:pic>
        <p:nvPicPr>
          <p:cNvPr id="4" name="Picture 3" descr="A couple in wedding attire at a beach&#10;&#10;AI-generated content may be incorrect.">
            <a:extLst>
              <a:ext uri="{FF2B5EF4-FFF2-40B4-BE49-F238E27FC236}">
                <a16:creationId xmlns:a16="http://schemas.microsoft.com/office/drawing/2014/main" id="{BC6448A2-9791-FB93-86B0-D480D47C83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17" r="1" b="7369"/>
          <a:stretch>
            <a:fillRect/>
          </a:stretch>
        </p:blipFill>
        <p:spPr>
          <a:xfrm>
            <a:off x="-5388" y="10"/>
            <a:ext cx="6169518" cy="5158840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26398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695F69-7001-421E-98A8-E74156934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erson and person walking down a beach&#10;&#10;AI-generated content may be incorrect.">
            <a:extLst>
              <a:ext uri="{FF2B5EF4-FFF2-40B4-BE49-F238E27FC236}">
                <a16:creationId xmlns:a16="http://schemas.microsoft.com/office/drawing/2014/main" id="{50FD83E1-873D-9786-6800-E287896723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12" r="-2" b="4793"/>
          <a:stretch>
            <a:fillRect/>
          </a:stretch>
        </p:blipFill>
        <p:spPr>
          <a:xfrm>
            <a:off x="6096010" y="10"/>
            <a:ext cx="6095999" cy="6857990"/>
          </a:xfrm>
          <a:custGeom>
            <a:avLst/>
            <a:gdLst/>
            <a:ahLst/>
            <a:cxnLst/>
            <a:rect l="l" t="t" r="r" b="b"/>
            <a:pathLst>
              <a:path w="6095999" h="6858000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C13644-2A90-6556-C43B-99A9AA084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818" y="5234320"/>
            <a:ext cx="6931319" cy="7522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The newlyweds</a:t>
            </a:r>
          </a:p>
        </p:txBody>
      </p:sp>
      <p:pic>
        <p:nvPicPr>
          <p:cNvPr id="4" name="Picture 3" descr="A person and person holding hands and standing on a beach&#10;&#10;AI-generated content may be incorrect.">
            <a:extLst>
              <a:ext uri="{FF2B5EF4-FFF2-40B4-BE49-F238E27FC236}">
                <a16:creationId xmlns:a16="http://schemas.microsoft.com/office/drawing/2014/main" id="{B8F2EA72-3065-0FB0-93FC-1FA9992942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3" r="-3" b="-3"/>
          <a:stretch>
            <a:fillRect/>
          </a:stretch>
        </p:blipFill>
        <p:spPr>
          <a:xfrm>
            <a:off x="-5388" y="10"/>
            <a:ext cx="6169518" cy="5158840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58186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695F69-7001-421E-98A8-E74156934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erson and person posing for a picture&#10;&#10;AI-generated content may be incorrect.">
            <a:extLst>
              <a:ext uri="{FF2B5EF4-FFF2-40B4-BE49-F238E27FC236}">
                <a16:creationId xmlns:a16="http://schemas.microsoft.com/office/drawing/2014/main" id="{3364C261-A8F2-2D3D-39B2-41BA17113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8" r="-2" b="22736"/>
          <a:stretch>
            <a:fillRect/>
          </a:stretch>
        </p:blipFill>
        <p:spPr>
          <a:xfrm>
            <a:off x="6096010" y="10"/>
            <a:ext cx="6095999" cy="6857990"/>
          </a:xfrm>
          <a:custGeom>
            <a:avLst/>
            <a:gdLst/>
            <a:ahLst/>
            <a:cxnLst/>
            <a:rect l="l" t="t" r="r" b="b"/>
            <a:pathLst>
              <a:path w="6095999" h="6858000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597561-EF17-5EA9-4BAF-E73CB502B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818" y="5234320"/>
            <a:ext cx="6931319" cy="14168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Welcome to the wedding of</a:t>
            </a:r>
            <a:b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Cesar Morel and </a:t>
            </a: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Angel VanRaden</a:t>
            </a:r>
            <a:endParaRPr lang="en-US" sz="3600" kern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A person holding a ring on her hand&#10;&#10;AI-generated content may be incorrect.">
            <a:extLst>
              <a:ext uri="{FF2B5EF4-FFF2-40B4-BE49-F238E27FC236}">
                <a16:creationId xmlns:a16="http://schemas.microsoft.com/office/drawing/2014/main" id="{72A301D0-D7A9-2EA4-2C91-23B89DD1AA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1" r="5300" b="-3"/>
          <a:stretch>
            <a:fillRect/>
          </a:stretch>
        </p:blipFill>
        <p:spPr>
          <a:xfrm>
            <a:off x="-5388" y="10"/>
            <a:ext cx="6169518" cy="5158840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888960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uple walking down the beach&#10;&#10;AI-generated content may be incorrect.">
            <a:extLst>
              <a:ext uri="{FF2B5EF4-FFF2-40B4-BE49-F238E27FC236}">
                <a16:creationId xmlns:a16="http://schemas.microsoft.com/office/drawing/2014/main" id="{A0FEC866-E276-6074-FADA-C12B0510B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662906"/>
            <a:ext cx="5291666" cy="3532187"/>
          </a:xfrm>
          <a:prstGeom prst="rect">
            <a:avLst/>
          </a:prstGeom>
        </p:spPr>
      </p:pic>
      <p:pic>
        <p:nvPicPr>
          <p:cNvPr id="6" name="Picture 5" descr="A person and person kissing on a beach&#10;&#10;AI-generated content may be incorrect.">
            <a:extLst>
              <a:ext uri="{FF2B5EF4-FFF2-40B4-BE49-F238E27FC236}">
                <a16:creationId xmlns:a16="http://schemas.microsoft.com/office/drawing/2014/main" id="{8C93CFA0-9809-BF00-E330-9451996BE6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65" y="1662906"/>
            <a:ext cx="5291667" cy="353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882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erson carrying a person on his back&#10;&#10;AI-generated content may be incorrect.">
            <a:extLst>
              <a:ext uri="{FF2B5EF4-FFF2-40B4-BE49-F238E27FC236}">
                <a16:creationId xmlns:a16="http://schemas.microsoft.com/office/drawing/2014/main" id="{05A37D53-F00D-57C0-21EA-387BF78805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01" r="1" b="21565"/>
          <a:stretch>
            <a:fillRect/>
          </a:stretch>
        </p:blipFill>
        <p:spPr>
          <a:xfrm>
            <a:off x="20" y="-1"/>
            <a:ext cx="7998205" cy="6858000"/>
          </a:xfrm>
          <a:prstGeom prst="rect">
            <a:avLst/>
          </a:prstGeom>
        </p:spPr>
      </p:pic>
      <p:pic>
        <p:nvPicPr>
          <p:cNvPr id="6" name="Picture 5" descr="A person and person in wedding attire&#10;&#10;AI-generated content may be incorrect.">
            <a:extLst>
              <a:ext uri="{FF2B5EF4-FFF2-40B4-BE49-F238E27FC236}">
                <a16:creationId xmlns:a16="http://schemas.microsoft.com/office/drawing/2014/main" id="{230AE9C7-50A9-B955-1F86-0EE59F1728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87"/>
          <a:stretch>
            <a:fillRect/>
          </a:stretch>
        </p:blipFill>
        <p:spPr>
          <a:xfrm>
            <a:off x="7998225" y="-1"/>
            <a:ext cx="419377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1867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38EE1A-E325-A73A-9FC4-42ACBDA46C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1093"/>
          <a:stretch>
            <a:fillRect/>
          </a:stretch>
        </p:blipFill>
        <p:spPr>
          <a:xfrm>
            <a:off x="20" y="10"/>
            <a:ext cx="9141724" cy="6863475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4212CF-AED7-0766-FC3D-0FD14D5DB9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1" b="28543"/>
          <a:stretch>
            <a:fillRect/>
          </a:stretch>
        </p:blipFill>
        <p:spPr>
          <a:xfrm>
            <a:off x="5790353" y="10"/>
            <a:ext cx="6401647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58816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erson and person in wedding attire kissing on a beach&#10;&#10;AI-generated content may be incorrect.">
            <a:extLst>
              <a:ext uri="{FF2B5EF4-FFF2-40B4-BE49-F238E27FC236}">
                <a16:creationId xmlns:a16="http://schemas.microsoft.com/office/drawing/2014/main" id="{07A16B5F-2AE9-C0FC-40B4-6F0FCDBA21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0" r="1" b="1"/>
          <a:stretch>
            <a:fillRect/>
          </a:stretch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6" name="Picture 5" descr="A person and person kissing on a beach&#10;&#10;AI-generated content may be incorrect.">
            <a:extLst>
              <a:ext uri="{FF2B5EF4-FFF2-40B4-BE49-F238E27FC236}">
                <a16:creationId xmlns:a16="http://schemas.microsoft.com/office/drawing/2014/main" id="{69BA0EC7-4E60-ACC3-574A-A2D3212488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8" r="1" b="1"/>
          <a:stretch>
            <a:fillRect/>
          </a:stretch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8090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and person on a beach&#10;&#10;AI-generated content may be incorrect.">
            <a:extLst>
              <a:ext uri="{FF2B5EF4-FFF2-40B4-BE49-F238E27FC236}">
                <a16:creationId xmlns:a16="http://schemas.microsoft.com/office/drawing/2014/main" id="{570BB503-3B80-0601-71AB-12D0D66F99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91" r="-2" b="-2"/>
          <a:stretch>
            <a:fillRect/>
          </a:stretch>
        </p:blipFill>
        <p:spPr>
          <a:xfrm>
            <a:off x="191086" y="171715"/>
            <a:ext cx="5813197" cy="6129087"/>
          </a:xfrm>
          <a:prstGeom prst="rect">
            <a:avLst/>
          </a:prstGeom>
        </p:spPr>
      </p:pic>
      <p:pic>
        <p:nvPicPr>
          <p:cNvPr id="7" name="Picture 6" descr="A person and person kissing on a beach&#10;&#10;AI-generated content may be incorrect.">
            <a:extLst>
              <a:ext uri="{FF2B5EF4-FFF2-40B4-BE49-F238E27FC236}">
                <a16:creationId xmlns:a16="http://schemas.microsoft.com/office/drawing/2014/main" id="{3D79FA8D-9C89-D538-69F2-CBD7AD1F44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" b="17455"/>
          <a:stretch>
            <a:fillRect/>
          </a:stretch>
        </p:blipFill>
        <p:spPr>
          <a:xfrm>
            <a:off x="6196929" y="171716"/>
            <a:ext cx="5803986" cy="3171422"/>
          </a:xfrm>
          <a:prstGeom prst="rect">
            <a:avLst/>
          </a:prstGeom>
        </p:spPr>
      </p:pic>
      <p:pic>
        <p:nvPicPr>
          <p:cNvPr id="5" name="Picture 4" descr="A person and person on a beach&#10;&#10;AI-generated content may be incorrect.">
            <a:extLst>
              <a:ext uri="{FF2B5EF4-FFF2-40B4-BE49-F238E27FC236}">
                <a16:creationId xmlns:a16="http://schemas.microsoft.com/office/drawing/2014/main" id="{61C75C39-4CE9-BEFD-D7B8-761E355B01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6" b="25265"/>
          <a:stretch>
            <a:fillRect/>
          </a:stretch>
        </p:blipFill>
        <p:spPr>
          <a:xfrm>
            <a:off x="6196929" y="3514856"/>
            <a:ext cx="5786386" cy="27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507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7D65C7AE-43E6-DEEF-21C6-94F69770B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176" y="5344620"/>
            <a:ext cx="12202176" cy="1519355"/>
            <a:chOff x="-10176" y="5338644"/>
            <a:chExt cx="12202176" cy="151935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3E591D3-C82D-EFF2-C1B9-715BFB67ED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V="1">
              <a:off x="5331238" y="-2767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3B61A17-DD52-DE54-2FDF-45CAF92D02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V="1">
              <a:off x="8226086" y="2885969"/>
              <a:ext cx="1507122" cy="6424706"/>
            </a:xfrm>
            <a:prstGeom prst="rect">
              <a:avLst/>
            </a:prstGeom>
            <a:gradFill>
              <a:gsLst>
                <a:gs pos="98739">
                  <a:schemeClr val="accent5">
                    <a:alpha val="70000"/>
                  </a:schemeClr>
                </a:gs>
                <a:gs pos="45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9DC8DB2-298F-EDD7-9BCE-78101BCDC6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V="1">
              <a:off x="3921534" y="1406934"/>
              <a:ext cx="1519355" cy="9382775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9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D5642AA-94D4-7406-5DA1-6BDF0BF1D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95614"/>
            <a:ext cx="6784181" cy="913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Nice day at the beach</a:t>
            </a:r>
          </a:p>
        </p:txBody>
      </p:sp>
      <p:pic>
        <p:nvPicPr>
          <p:cNvPr id="8" name="Picture 7" descr="A person and person kissing on a beach&#10;&#10;AI-generated content may be incorrect.">
            <a:extLst>
              <a:ext uri="{FF2B5EF4-FFF2-40B4-BE49-F238E27FC236}">
                <a16:creationId xmlns:a16="http://schemas.microsoft.com/office/drawing/2014/main" id="{30E42954-6C9A-8BEC-F20D-A99C32838F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7" r="2" b="2"/>
          <a:stretch>
            <a:fillRect/>
          </a:stretch>
        </p:blipFill>
        <p:spPr>
          <a:xfrm>
            <a:off x="-7940" y="-1"/>
            <a:ext cx="8328605" cy="5348828"/>
          </a:xfrm>
          <a:prstGeom prst="rect">
            <a:avLst/>
          </a:prstGeom>
        </p:spPr>
      </p:pic>
      <p:pic>
        <p:nvPicPr>
          <p:cNvPr id="6" name="Picture 5" descr="A person and person holding hands and walking on a beach&#10;&#10;AI-generated content may be incorrect.">
            <a:extLst>
              <a:ext uri="{FF2B5EF4-FFF2-40B4-BE49-F238E27FC236}">
                <a16:creationId xmlns:a16="http://schemas.microsoft.com/office/drawing/2014/main" id="{2233F12C-D18C-19A4-5428-85910376F1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1" b="1"/>
          <a:stretch>
            <a:fillRect/>
          </a:stretch>
        </p:blipFill>
        <p:spPr>
          <a:xfrm>
            <a:off x="8312724" y="10"/>
            <a:ext cx="3879276" cy="2676121"/>
          </a:xfrm>
          <a:prstGeom prst="rect">
            <a:avLst/>
          </a:prstGeom>
        </p:spPr>
      </p:pic>
      <p:pic>
        <p:nvPicPr>
          <p:cNvPr id="4" name="Picture 3" descr="A person and person on a beach&#10;&#10;AI-generated content may be incorrect.">
            <a:extLst>
              <a:ext uri="{FF2B5EF4-FFF2-40B4-BE49-F238E27FC236}">
                <a16:creationId xmlns:a16="http://schemas.microsoft.com/office/drawing/2014/main" id="{BFC58C63-D476-7654-25D9-10F244BD5C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"/>
          <a:stretch>
            <a:fillRect/>
          </a:stretch>
        </p:blipFill>
        <p:spPr>
          <a:xfrm>
            <a:off x="8312724" y="2672698"/>
            <a:ext cx="3878695" cy="267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2879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7E734232-46A8-4884-9A59-B7E3BA4BC3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oup of people on a beach&#10;&#10;AI-generated content may be incorrect.">
            <a:extLst>
              <a:ext uri="{FF2B5EF4-FFF2-40B4-BE49-F238E27FC236}">
                <a16:creationId xmlns:a16="http://schemas.microsoft.com/office/drawing/2014/main" id="{00EBF27E-2323-81BC-F1F2-A712E225FB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3" r="1" b="6434"/>
          <a:stretch>
            <a:fillRect/>
          </a:stretch>
        </p:blipFill>
        <p:spPr>
          <a:xfrm>
            <a:off x="1" y="1"/>
            <a:ext cx="4038603" cy="5271924"/>
          </a:xfrm>
          <a:prstGeom prst="rect">
            <a:avLst/>
          </a:prstGeom>
        </p:spPr>
      </p:pic>
      <p:pic>
        <p:nvPicPr>
          <p:cNvPr id="4" name="Picture 3" descr="Two women sitting on a chair on a beach&#10;&#10;AI-generated content may be incorrect.">
            <a:extLst>
              <a:ext uri="{FF2B5EF4-FFF2-40B4-BE49-F238E27FC236}">
                <a16:creationId xmlns:a16="http://schemas.microsoft.com/office/drawing/2014/main" id="{61017FB8-EB88-1002-068C-FD3A9F0530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0" r="3" b="3"/>
          <a:stretch>
            <a:fillRect/>
          </a:stretch>
        </p:blipFill>
        <p:spPr>
          <a:xfrm>
            <a:off x="4038600" y="1"/>
            <a:ext cx="4076700" cy="5271924"/>
          </a:xfrm>
          <a:prstGeom prst="rect">
            <a:avLst/>
          </a:prstGeom>
        </p:spPr>
      </p:pic>
      <p:pic>
        <p:nvPicPr>
          <p:cNvPr id="8" name="Picture 7" descr="A person and person posing for a picture on a beach&#10;&#10;AI-generated content may be incorrect.">
            <a:extLst>
              <a:ext uri="{FF2B5EF4-FFF2-40B4-BE49-F238E27FC236}">
                <a16:creationId xmlns:a16="http://schemas.microsoft.com/office/drawing/2014/main" id="{CAE07346-CD9C-51A9-4369-DF3DA8CC00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87" r="3" b="895"/>
          <a:stretch>
            <a:fillRect/>
          </a:stretch>
        </p:blipFill>
        <p:spPr>
          <a:xfrm>
            <a:off x="8115292" y="1"/>
            <a:ext cx="4076700" cy="527192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346B8D2-3218-41A5-B817-9ABFB108C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60724"/>
            <a:ext cx="12191998" cy="1595775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1E014CA-4279-4E70-AC56-0BBEBF92C2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62225"/>
            <a:ext cx="8115300" cy="1594275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8B3DCF8-9D1E-4907-B1EC-98D11BC16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636" y="5262226"/>
            <a:ext cx="12196636" cy="1594274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24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8D6B9EF-FF47-487C-8B82-F9F2B9A54A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6" y="5262224"/>
            <a:ext cx="4076697" cy="1594275"/>
          </a:xfrm>
          <a:prstGeom prst="rect">
            <a:avLst/>
          </a:prstGeom>
          <a:gradFill>
            <a:gsLst>
              <a:gs pos="19000">
                <a:srgbClr val="000000">
                  <a:alpha val="62000"/>
                </a:srgbClr>
              </a:gs>
              <a:gs pos="100000">
                <a:schemeClr val="accent1">
                  <a:lumMod val="75000"/>
                  <a:alpha val="44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717D090-7948-433A-AED2-EA1A98E6F0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291050" y="-40689"/>
            <a:ext cx="1594274" cy="12192000"/>
          </a:xfrm>
          <a:prstGeom prst="rect">
            <a:avLst/>
          </a:prstGeom>
          <a:gradFill>
            <a:gsLst>
              <a:gs pos="16000">
                <a:schemeClr val="accent1">
                  <a:alpha val="0"/>
                </a:schemeClr>
              </a:gs>
              <a:gs pos="99000">
                <a:srgbClr val="000000">
                  <a:alpha val="70000"/>
                </a:srgb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618C3E8-8260-4E23-8BA1-C2C3E80BE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5331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chemeClr val="accent1">
                  <a:alpha val="26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92797B-0051-6369-DF99-D17B31463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5588000"/>
            <a:ext cx="6867277" cy="92059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Bride with parents</a:t>
            </a:r>
          </a:p>
        </p:txBody>
      </p:sp>
    </p:spTree>
    <p:extLst>
      <p:ext uri="{BB962C8B-B14F-4D97-AF65-F5344CB8AC3E}">
        <p14:creationId xmlns:p14="http://schemas.microsoft.com/office/powerpoint/2010/main" val="11038450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695F69-7001-421E-98A8-E74156934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Two women in dresses on a beach&#10;&#10;AI-generated content may be incorrect.">
            <a:extLst>
              <a:ext uri="{FF2B5EF4-FFF2-40B4-BE49-F238E27FC236}">
                <a16:creationId xmlns:a16="http://schemas.microsoft.com/office/drawing/2014/main" id="{CC00267D-A368-F427-94E4-A5D8014CCF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6" r="-2" b="17449"/>
          <a:stretch>
            <a:fillRect/>
          </a:stretch>
        </p:blipFill>
        <p:spPr>
          <a:xfrm>
            <a:off x="6096010" y="10"/>
            <a:ext cx="6095999" cy="6857990"/>
          </a:xfrm>
          <a:custGeom>
            <a:avLst/>
            <a:gdLst/>
            <a:ahLst/>
            <a:cxnLst/>
            <a:rect l="l" t="t" r="r" b="b"/>
            <a:pathLst>
              <a:path w="6095999" h="6858000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0742DF-451F-C67D-4DEF-D5752B6FD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818" y="5234320"/>
            <a:ext cx="6931319" cy="11991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With b</a:t>
            </a:r>
            <a:r>
              <a:rPr lang="en-US" sz="3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ride’s parents and sister</a:t>
            </a:r>
            <a:br>
              <a:rPr lang="en-US" sz="3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(Charlee and Angel)</a:t>
            </a:r>
          </a:p>
        </p:txBody>
      </p:sp>
      <p:pic>
        <p:nvPicPr>
          <p:cNvPr id="6" name="Picture 5" descr="A group of people posing for a photo on a beach&#10;&#10;AI-generated content may be incorrect.">
            <a:extLst>
              <a:ext uri="{FF2B5EF4-FFF2-40B4-BE49-F238E27FC236}">
                <a16:creationId xmlns:a16="http://schemas.microsoft.com/office/drawing/2014/main" id="{EE9ACE66-AC62-FED5-3465-B4C325ACD3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6" r="12105" b="-3"/>
          <a:stretch>
            <a:fillRect/>
          </a:stretch>
        </p:blipFill>
        <p:spPr>
          <a:xfrm>
            <a:off x="-5388" y="10"/>
            <a:ext cx="6169518" cy="5158840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749589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695F69-7001-421E-98A8-E74156934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6D6BC58E-BD5C-D128-DD06-46247DD6FB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4905"/>
          <a:stretch>
            <a:fillRect/>
          </a:stretch>
        </p:blipFill>
        <p:spPr>
          <a:xfrm>
            <a:off x="6096010" y="10"/>
            <a:ext cx="6095999" cy="6857990"/>
          </a:xfrm>
          <a:custGeom>
            <a:avLst/>
            <a:gdLst/>
            <a:ahLst/>
            <a:cxnLst/>
            <a:rect l="l" t="t" r="r" b="b"/>
            <a:pathLst>
              <a:path w="6095999" h="6858000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FF6709-5167-9335-EEA3-ABD815DE9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818" y="5234320"/>
            <a:ext cx="6931319" cy="132976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Groom’s mom, 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grandparents, </a:t>
            </a:r>
            <a:b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and brother </a:t>
            </a:r>
            <a:endParaRPr lang="en-US" sz="3600" kern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4D8A7E29-2A46-667F-05E2-38C6CAD799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1" r="14350" b="-3"/>
          <a:stretch>
            <a:fillRect/>
          </a:stretch>
        </p:blipFill>
        <p:spPr>
          <a:xfrm>
            <a:off x="-5388" y="10"/>
            <a:ext cx="6169518" cy="5158840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330220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people standing on a beach&#10;&#10;AI-generated content may be incorrect.">
            <a:extLst>
              <a:ext uri="{FF2B5EF4-FFF2-40B4-BE49-F238E27FC236}">
                <a16:creationId xmlns:a16="http://schemas.microsoft.com/office/drawing/2014/main" id="{8E72BDA6-94CF-4D41-2574-78ECE82672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A4F91F-7CEE-AE42-7247-6678320BE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</a:rPr>
              <a:t>Groom’s family and guests</a:t>
            </a:r>
            <a:br>
              <a:rPr lang="en-US" sz="5200" dirty="0">
                <a:solidFill>
                  <a:srgbClr val="FFFFFF"/>
                </a:solidFill>
              </a:rPr>
            </a:br>
            <a:br>
              <a:rPr lang="en-US" sz="5200" dirty="0">
                <a:solidFill>
                  <a:srgbClr val="FFFFFF"/>
                </a:solidFill>
              </a:rPr>
            </a:br>
            <a:br>
              <a:rPr lang="en-US" sz="5200" dirty="0">
                <a:solidFill>
                  <a:srgbClr val="FFFFFF"/>
                </a:solidFill>
              </a:rPr>
            </a:br>
            <a:br>
              <a:rPr lang="en-US" sz="5200" dirty="0">
                <a:solidFill>
                  <a:srgbClr val="FFFFFF"/>
                </a:solidFill>
              </a:rPr>
            </a:br>
            <a:endParaRPr lang="en-US" sz="5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466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439BCA50-5C8B-4034-853C-B29176644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B018903-3549-4A3B-A9DF-B26757CAA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E5D3F77-D07F-4F7D-97A2-E366830206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C6F5A2D-56A0-4ED7-A3E2-3CF67608FC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7837DBF-5DA4-7248-0E26-CA5786FCF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7" y="458033"/>
            <a:ext cx="5257798" cy="726224"/>
          </a:xfr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Groom - Cesar</a:t>
            </a:r>
            <a:br>
              <a:rPr lang="en-US" sz="2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With best man / ring bearer </a:t>
            </a:r>
            <a:r>
              <a:rPr lang="en-US" sz="2200" dirty="0"/>
              <a:t>/ brother </a:t>
            </a:r>
            <a:r>
              <a:rPr lang="en-US" sz="2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23FDD7-F5D7-3077-6332-443EE79210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" b="11640"/>
          <a:stretch>
            <a:fillRect/>
          </a:stretch>
        </p:blipFill>
        <p:spPr>
          <a:xfrm>
            <a:off x="550863" y="1557339"/>
            <a:ext cx="3589750" cy="47520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AA7655-E325-9DC1-DE50-6EE29D428F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" b="11098"/>
          <a:stretch>
            <a:fillRect/>
          </a:stretch>
        </p:blipFill>
        <p:spPr>
          <a:xfrm>
            <a:off x="4322198" y="1557339"/>
            <a:ext cx="3567884" cy="47520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9CB2A7-5FB3-E8D7-994A-9AAD6C8EC88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" b="11091"/>
          <a:stretch>
            <a:fillRect/>
          </a:stretch>
        </p:blipFill>
        <p:spPr>
          <a:xfrm>
            <a:off x="8070082" y="1557339"/>
            <a:ext cx="3567600" cy="47520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774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people standing on a beach&#10;&#10;AI-generated content may be incorrect.">
            <a:extLst>
              <a:ext uri="{FF2B5EF4-FFF2-40B4-BE49-F238E27FC236}">
                <a16:creationId xmlns:a16="http://schemas.microsoft.com/office/drawing/2014/main" id="{59C828F9-79D2-BE38-1C40-399A94A38E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7" b="13663"/>
          <a:stretch>
            <a:fillRect/>
          </a:stretch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C6C26E-720F-E203-B0D8-F2A4C8F72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643467"/>
            <a:ext cx="10732105" cy="356924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</a:rPr>
              <a:t>Bride’s family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806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people standing on a beach&#10;&#10;AI-generated content may be incorrect.">
            <a:extLst>
              <a:ext uri="{FF2B5EF4-FFF2-40B4-BE49-F238E27FC236}">
                <a16:creationId xmlns:a16="http://schemas.microsoft.com/office/drawing/2014/main" id="{926FEAE7-CEA0-A486-7D76-65050C514F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E0D9D8-7867-F139-4887-5BBF294D8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</a:rPr>
              <a:t>All wedding guests</a:t>
            </a:r>
            <a:br>
              <a:rPr lang="en-US" sz="5200" dirty="0">
                <a:solidFill>
                  <a:srgbClr val="FFFFFF"/>
                </a:solidFill>
              </a:rPr>
            </a:br>
            <a:br>
              <a:rPr lang="en-US" sz="5200" dirty="0">
                <a:solidFill>
                  <a:srgbClr val="FFFFFF"/>
                </a:solidFill>
              </a:rPr>
            </a:br>
            <a:br>
              <a:rPr lang="en-US" sz="5200" dirty="0">
                <a:solidFill>
                  <a:srgbClr val="FFFFFF"/>
                </a:solidFill>
              </a:rPr>
            </a:br>
            <a:endParaRPr lang="en-US" sz="5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2148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B9796FF5-CDE9-AE44-D38A-92B0FDC87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>
            <a:fillRect/>
          </a:stretch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2F5F27-B589-19C7-A51D-CB7A9333C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643467"/>
            <a:ext cx="10710334" cy="356924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</a:rPr>
              <a:t>Cheers for the happy couple!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33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FD6F53-967B-0E71-44BA-C8D2D9772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640080"/>
            <a:ext cx="625111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Next stop – honeymoon</a:t>
            </a:r>
            <a:br>
              <a:rPr lang="en-US" sz="5400" dirty="0"/>
            </a:br>
            <a:r>
              <a:rPr lang="en-US" sz="2400" dirty="0"/>
              <a:t> </a:t>
            </a:r>
            <a:br>
              <a:rPr lang="en-US" sz="5400" dirty="0"/>
            </a:br>
            <a:r>
              <a:rPr lang="en-US" sz="2700" dirty="0">
                <a:hlinkClick r:id="rId2"/>
              </a:rPr>
              <a:t>https://www.instagram.com/omgitsangelv/</a:t>
            </a:r>
            <a:br>
              <a:rPr lang="en-US" sz="5400" dirty="0"/>
            </a:br>
            <a:r>
              <a:rPr lang="en-US" sz="2700" dirty="0">
                <a:hlinkClick r:id="rId3"/>
              </a:rPr>
              <a:t>https://www.instagram.com/imcesarmorel/</a:t>
            </a:r>
            <a:br>
              <a:rPr lang="en-US" sz="2700" dirty="0"/>
            </a:br>
            <a:endParaRPr lang="en-US" sz="2700" dirty="0"/>
          </a:p>
        </p:txBody>
      </p:sp>
      <p:pic>
        <p:nvPicPr>
          <p:cNvPr id="4" name="Picture 3" descr="A person and person in wedding attire&#10;&#10;AI-generated content may be incorrect.">
            <a:extLst>
              <a:ext uri="{FF2B5EF4-FFF2-40B4-BE49-F238E27FC236}">
                <a16:creationId xmlns:a16="http://schemas.microsoft.com/office/drawing/2014/main" id="{4EA48861-24D6-F11B-3375-834137BF98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709"/>
          <a:stretch>
            <a:fillRect/>
          </a:stretch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6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71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ride and groom walking up stairs&#10;&#10;AI-generated content may be incorrect.">
            <a:extLst>
              <a:ext uri="{FF2B5EF4-FFF2-40B4-BE49-F238E27FC236}">
                <a16:creationId xmlns:a16="http://schemas.microsoft.com/office/drawing/2014/main" id="{D3237409-B184-A1D0-2F81-E11DAF7965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3" b="13797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9D7F09-3018-8611-D30B-2D4479BC0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</a:rPr>
              <a:t>Here comes the bride!</a:t>
            </a:r>
            <a:br>
              <a:rPr lang="en-US" sz="5200" dirty="0">
                <a:solidFill>
                  <a:srgbClr val="FFFFFF"/>
                </a:solidFill>
              </a:rPr>
            </a:br>
            <a:br>
              <a:rPr lang="en-US" sz="5200" dirty="0">
                <a:solidFill>
                  <a:srgbClr val="FFFFFF"/>
                </a:solidFill>
              </a:rPr>
            </a:br>
            <a:br>
              <a:rPr lang="en-US" sz="5200" dirty="0">
                <a:solidFill>
                  <a:srgbClr val="FFFFFF"/>
                </a:solidFill>
              </a:rPr>
            </a:br>
            <a:br>
              <a:rPr lang="en-US" sz="5200" dirty="0">
                <a:solidFill>
                  <a:srgbClr val="FFFFFF"/>
                </a:solidFill>
              </a:rPr>
            </a:br>
            <a:endParaRPr lang="en-US" sz="5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333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3A930249-8242-4E2B-AF17-C0182648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5BDD999-C5E1-4B3E-A710-768673819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5B8C5D-89D3-C3B2-6845-84EC1E6A6CE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</a:blip>
          <a:srcRect t="2662" b="2664"/>
          <a:stretch>
            <a:fillRect/>
          </a:stretch>
        </p:blipFill>
        <p:spPr>
          <a:xfrm>
            <a:off x="-4084" y="10"/>
            <a:ext cx="6099050" cy="68579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CFC8C6-EB7C-1FCC-E9D5-29560F5CECE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4895"/>
          <a:stretch>
            <a:fillRect/>
          </a:stretch>
        </p:blipFill>
        <p:spPr>
          <a:xfrm>
            <a:off x="6096844" y="10"/>
            <a:ext cx="6095156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E85506-2137-5502-30AD-898FF1A64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257" y="1122363"/>
            <a:ext cx="5779561" cy="221588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Her parents must be so proud of her!</a:t>
            </a:r>
            <a:br>
              <a:rPr lang="en-US" sz="52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</a:br>
            <a:br>
              <a:rPr lang="en-US" sz="52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</a:br>
            <a:endParaRPr lang="en-US" sz="5200" kern="12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07677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oup of people on a beach&#10;&#10;AI-generated content may be incorrect.">
            <a:extLst>
              <a:ext uri="{FF2B5EF4-FFF2-40B4-BE49-F238E27FC236}">
                <a16:creationId xmlns:a16="http://schemas.microsoft.com/office/drawing/2014/main" id="{3787920D-AC14-1AE8-8588-B60BAFC9D5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484"/>
          <a:stretch>
            <a:fillRect/>
          </a:stretch>
        </p:blipFill>
        <p:spPr>
          <a:xfrm>
            <a:off x="-1" y="190"/>
            <a:ext cx="8128855" cy="529119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1F202B-1D8E-2180-8266-6CFC593B2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5" y="5635366"/>
            <a:ext cx="7091299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Cesar: h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ere is your bride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ride and groom walking down the beach&#10;&#10;AI-generated content may be incorrect.">
            <a:extLst>
              <a:ext uri="{FF2B5EF4-FFF2-40B4-BE49-F238E27FC236}">
                <a16:creationId xmlns:a16="http://schemas.microsoft.com/office/drawing/2014/main" id="{B00742D1-B975-C83D-CC69-BFD54120DF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3074"/>
          <a:stretch>
            <a:fillRect/>
          </a:stretch>
        </p:blipFill>
        <p:spPr>
          <a:xfrm>
            <a:off x="8128856" y="1"/>
            <a:ext cx="4063143" cy="529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7233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and person shaking hands at a wedding ceremony&#10;&#10;AI-generated content may be incorrect.">
            <a:extLst>
              <a:ext uri="{FF2B5EF4-FFF2-40B4-BE49-F238E27FC236}">
                <a16:creationId xmlns:a16="http://schemas.microsoft.com/office/drawing/2014/main" id="{9596245E-EA87-7CFD-3D90-073E0FA69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ED545D-B190-D4F4-D807-B05DDB5ED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</a:rPr>
              <a:t>Congratulations</a:t>
            </a:r>
          </a:p>
        </p:txBody>
      </p:sp>
    </p:spTree>
    <p:extLst>
      <p:ext uri="{BB962C8B-B14F-4D97-AF65-F5344CB8AC3E}">
        <p14:creationId xmlns:p14="http://schemas.microsoft.com/office/powerpoint/2010/main" val="189176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0394FE2-BDDA-4ECE-B320-81AE19E90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625AAC5-802A-4197-8804-2B78FF65C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CD08E1-BE16-F445-CF4D-BA48DC9FD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0" y="310896"/>
            <a:ext cx="7982712" cy="8686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Cesar: Do you promise… 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1B139DD-0E8D-42FA-9171-C5F001754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pic>
        <p:nvPicPr>
          <p:cNvPr id="6" name="Picture 5" descr="A person in a blue dress&#10;&#10;AI-generated content may be incorrect.">
            <a:extLst>
              <a:ext uri="{FF2B5EF4-FFF2-40B4-BE49-F238E27FC236}">
                <a16:creationId xmlns:a16="http://schemas.microsoft.com/office/drawing/2014/main" id="{284BF9C7-20D3-A85C-1409-F938403E49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17" b="-1"/>
          <a:stretch>
            <a:fillRect/>
          </a:stretch>
        </p:blipFill>
        <p:spPr>
          <a:xfrm>
            <a:off x="419830" y="2128345"/>
            <a:ext cx="5577840" cy="4083269"/>
          </a:xfrm>
          <a:prstGeom prst="rect">
            <a:avLst/>
          </a:prstGeom>
        </p:spPr>
      </p:pic>
      <p:pic>
        <p:nvPicPr>
          <p:cNvPr id="4" name="Picture 3" descr="A person in a suit and a person in a tuxedo&#10;&#10;AI-generated content may be incorrect.">
            <a:extLst>
              <a:ext uri="{FF2B5EF4-FFF2-40B4-BE49-F238E27FC236}">
                <a16:creationId xmlns:a16="http://schemas.microsoft.com/office/drawing/2014/main" id="{2478B036-58B4-ACB0-18EA-AECFB4EA2E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2" r="2" b="2"/>
          <a:stretch>
            <a:fillRect/>
          </a:stretch>
        </p:blipFill>
        <p:spPr>
          <a:xfrm>
            <a:off x="6194332" y="2128367"/>
            <a:ext cx="5577840" cy="408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5167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0394FE2-BDDA-4ECE-B320-81AE19E90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625AAC5-802A-4197-8804-2B78FF65C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02500C-0E93-2CE6-29D0-F3B792D93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0" y="310896"/>
            <a:ext cx="7982712" cy="8686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Angel: Do you promise…?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1B139DD-0E8D-42FA-9171-C5F001754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pic>
        <p:nvPicPr>
          <p:cNvPr id="6" name="Picture 5" descr="A person in a white dress and a person in a suit&#10;&#10;AI-generated content may be incorrect.">
            <a:extLst>
              <a:ext uri="{FF2B5EF4-FFF2-40B4-BE49-F238E27FC236}">
                <a16:creationId xmlns:a16="http://schemas.microsoft.com/office/drawing/2014/main" id="{A9E38271-2A04-EFDB-01D5-44A009A8DF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17" b="-1"/>
          <a:stretch>
            <a:fillRect/>
          </a:stretch>
        </p:blipFill>
        <p:spPr>
          <a:xfrm>
            <a:off x="419830" y="2128345"/>
            <a:ext cx="5577840" cy="4083269"/>
          </a:xfrm>
          <a:prstGeom prst="rect">
            <a:avLst/>
          </a:prstGeom>
        </p:spPr>
      </p:pic>
      <p:pic>
        <p:nvPicPr>
          <p:cNvPr id="4" name="Picture 3" descr="A person and person standing on a beach&#10;&#10;AI-generated content may be incorrect.">
            <a:extLst>
              <a:ext uri="{FF2B5EF4-FFF2-40B4-BE49-F238E27FC236}">
                <a16:creationId xmlns:a16="http://schemas.microsoft.com/office/drawing/2014/main" id="{4BDA4E1E-ECD2-1FAE-056F-27BF6938FD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" r="7072" b="2"/>
          <a:stretch>
            <a:fillRect/>
          </a:stretch>
        </p:blipFill>
        <p:spPr>
          <a:xfrm>
            <a:off x="6194332" y="2128367"/>
            <a:ext cx="5577840" cy="408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03172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4187</TotalTime>
  <Words>221</Words>
  <Application>Microsoft Office PowerPoint</Application>
  <PresentationFormat>Widescreen</PresentationFormat>
  <Paragraphs>28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Avenir Next LT Pro</vt:lpstr>
      <vt:lpstr>Calibri</vt:lpstr>
      <vt:lpstr>Calibri Light</vt:lpstr>
      <vt:lpstr>1_Office Theme</vt:lpstr>
      <vt:lpstr>Angel and Cesar’s Wedding of the Year Movie also available here</vt:lpstr>
      <vt:lpstr>Welcome to the wedding of Cesar Morel and Angel VanRaden</vt:lpstr>
      <vt:lpstr>Groom - Cesar With best man / ring bearer / brother Rey</vt:lpstr>
      <vt:lpstr>Here comes the bride!    </vt:lpstr>
      <vt:lpstr>Her parents must be so proud of her!  </vt:lpstr>
      <vt:lpstr>Cesar: here is your bride</vt:lpstr>
      <vt:lpstr>Congratulations</vt:lpstr>
      <vt:lpstr>Cesar: Do you promise… ?</vt:lpstr>
      <vt:lpstr>Angel: Do you promise…?</vt:lpstr>
      <vt:lpstr>Groom’s Mom Jessica officiating</vt:lpstr>
      <vt:lpstr>Today’s top news is: I choose U</vt:lpstr>
      <vt:lpstr>PowerPoint Presentation</vt:lpstr>
      <vt:lpstr>PowerPoint Presentation</vt:lpstr>
      <vt:lpstr>Ready for your rings?</vt:lpstr>
      <vt:lpstr>I now pronounce you husband and wife</vt:lpstr>
      <vt:lpstr>You may kiss</vt:lpstr>
      <vt:lpstr>Should this couple live happily ever after? Yes!</vt:lpstr>
      <vt:lpstr>Presenting Mr. and Mrs. Morel</vt:lpstr>
      <vt:lpstr>The newlyweds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Nice day at the beach</vt:lpstr>
      <vt:lpstr>Bride with parents</vt:lpstr>
      <vt:lpstr>With bride’s parents and sister (Charlee and Angel)</vt:lpstr>
      <vt:lpstr>Groom’s mom, grandparents,  and brother </vt:lpstr>
      <vt:lpstr>Groom’s family and guests    </vt:lpstr>
      <vt:lpstr>Bride’s family</vt:lpstr>
      <vt:lpstr>All wedding guests   </vt:lpstr>
      <vt:lpstr>Cheers for the happy couple!</vt:lpstr>
      <vt:lpstr>Next stop – honeymoon   https://www.instagram.com/omgitsangelv/ https://www.instagram.com/imcesarmorel/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Paul VanRaden</dc:creator>
  <cp:lastModifiedBy>Paul VanRaden</cp:lastModifiedBy>
  <cp:revision>1</cp:revision>
  <dcterms:created xsi:type="dcterms:W3CDTF">2025-07-18T01:19:36Z</dcterms:created>
  <dcterms:modified xsi:type="dcterms:W3CDTF">2025-07-23T20:31:36Z</dcterms:modified>
</cp:coreProperties>
</file>