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A898B-2177-4CD3-8834-2581D668AD1A}" v="2" dt="2024-10-13T20:1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E76A898B-2177-4CD3-8834-2581D668AD1A}"/>
    <pc:docChg chg="delSld modSld">
      <pc:chgData name="Vanraden, Paul - REE-ARS" userId="91602886-fe7f-4860-9714-56e67139aa92" providerId="ADAL" clId="{E76A898B-2177-4CD3-8834-2581D668AD1A}" dt="2024-10-13T20:10:41.161" v="6"/>
      <pc:docMkLst>
        <pc:docMk/>
      </pc:docMkLst>
      <pc:sldChg chg="modSp mod">
        <pc:chgData name="Vanraden, Paul - REE-ARS" userId="91602886-fe7f-4860-9714-56e67139aa92" providerId="ADAL" clId="{E76A898B-2177-4CD3-8834-2581D668AD1A}" dt="2024-10-12T22:32:49.874" v="4" actId="20577"/>
        <pc:sldMkLst>
          <pc:docMk/>
          <pc:sldMk cId="2866199864" sldId="257"/>
        </pc:sldMkLst>
        <pc:spChg chg="mod">
          <ac:chgData name="Vanraden, Paul - REE-ARS" userId="91602886-fe7f-4860-9714-56e67139aa92" providerId="ADAL" clId="{E76A898B-2177-4CD3-8834-2581D668AD1A}" dt="2024-10-12T22:32:49.874" v="4" actId="20577"/>
          <ac:spMkLst>
            <pc:docMk/>
            <pc:sldMk cId="2866199864" sldId="257"/>
            <ac:spMk id="2" creationId="{859ADEA0-EA9D-0824-33F5-C18D87D77193}"/>
          </ac:spMkLst>
        </pc:spChg>
      </pc:sldChg>
      <pc:sldChg chg="addSp modSp">
        <pc:chgData name="Vanraden, Paul - REE-ARS" userId="91602886-fe7f-4860-9714-56e67139aa92" providerId="ADAL" clId="{E76A898B-2177-4CD3-8834-2581D668AD1A}" dt="2024-10-13T20:10:41.161" v="6"/>
        <pc:sldMkLst>
          <pc:docMk/>
          <pc:sldMk cId="2293169477" sldId="259"/>
        </pc:sldMkLst>
        <pc:picChg chg="add mod">
          <ac:chgData name="Vanraden, Paul - REE-ARS" userId="91602886-fe7f-4860-9714-56e67139aa92" providerId="ADAL" clId="{E76A898B-2177-4CD3-8834-2581D668AD1A}" dt="2024-10-13T20:10:41.161" v="6"/>
          <ac:picMkLst>
            <pc:docMk/>
            <pc:sldMk cId="2293169477" sldId="259"/>
            <ac:picMk id="6" creationId="{D0821590-66C2-D057-36E1-0195E9F8B94F}"/>
          </ac:picMkLst>
        </pc:picChg>
      </pc:sldChg>
      <pc:sldChg chg="del">
        <pc:chgData name="Vanraden, Paul - REE-ARS" userId="91602886-fe7f-4860-9714-56e67139aa92" providerId="ADAL" clId="{E76A898B-2177-4CD3-8834-2581D668AD1A}" dt="2024-10-12T22:32:56.038" v="5" actId="47"/>
        <pc:sldMkLst>
          <pc:docMk/>
          <pc:sldMk cId="162578407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Paul_VanRaden_Audio</a:t>
            </a:r>
            <a:br>
              <a:rPr lang="en-US" dirty="0"/>
            </a:br>
            <a:r>
              <a:rPr lang="en-US" dirty="0"/>
              <a:t>from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Christmas hosted by Judy and Harold Winship.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3399E-4565-AD3E-BAF9-6606B42B0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0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1D42-96A1-8764-218B-6D8B2C1F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Paul </a:t>
            </a:r>
            <a:r>
              <a:rPr lang="en-US" sz="3400" dirty="0" err="1">
                <a:solidFill>
                  <a:srgbClr val="FFFFFF"/>
                </a:solidFill>
              </a:rPr>
              <a:t>VanRaden,</a:t>
            </a:r>
            <a:r>
              <a:rPr lang="en-US" sz="3400" dirty="0">
                <a:solidFill>
                  <a:srgbClr val="FFFFFF"/>
                </a:solidFill>
              </a:rPr>
              <a:t> Lise </a:t>
            </a:r>
            <a:r>
              <a:rPr lang="en-US" sz="3400" dirty="0" err="1">
                <a:solidFill>
                  <a:srgbClr val="FFFFFF"/>
                </a:solidFill>
              </a:rPr>
              <a:t>Levie</a:t>
            </a:r>
            <a:r>
              <a:rPr lang="en-US" sz="3400" dirty="0">
                <a:solidFill>
                  <a:srgbClr val="FFFFFF"/>
                </a:solidFill>
              </a:rPr>
              <a:t>,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Joel, Tonya, </a:t>
            </a:r>
            <a:r>
              <a:rPr lang="en-US" sz="3400" dirty="0" err="1">
                <a:solidFill>
                  <a:srgbClr val="FFFFFF"/>
                </a:solidFill>
              </a:rPr>
              <a:t>Gwynneth</a:t>
            </a:r>
            <a:r>
              <a:rPr lang="en-US" sz="3400" dirty="0">
                <a:solidFill>
                  <a:srgbClr val="FFFFFF"/>
                </a:solidFill>
              </a:rPr>
              <a:t>,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&amp; Josh drinking. Freeport, IL fair, 1986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0821590-66C2-D057-36E1-0195E9F8B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316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56"/>
    </mc:Choice>
    <mc:Fallback>
      <p:transition spd="slow" advTm="65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71</Words>
  <Application>Microsoft Office PowerPoint</Application>
  <PresentationFormat>Widescreen</PresentationFormat>
  <Paragraphs>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1_Office Theme</vt:lpstr>
      <vt:lpstr>Paul_VanRaden_Audio from 1986</vt:lpstr>
      <vt:lpstr>Paul VanRaden, Lise Levie,  Joel, Tonya, Gwynneth,  &amp; Josh drinking. Freeport, IL fair, 1986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5</cp:revision>
  <dcterms:created xsi:type="dcterms:W3CDTF">2024-10-12T20:21:17Z</dcterms:created>
  <dcterms:modified xsi:type="dcterms:W3CDTF">2024-10-13T20:10:51Z</dcterms:modified>
</cp:coreProperties>
</file>