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7" r:id="rId3"/>
    <p:sldId id="272" r:id="rId4"/>
    <p:sldId id="273" r:id="rId5"/>
    <p:sldId id="274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716A3E-555B-4652-B9D8-B0D02748E403}" v="6" dt="2024-10-18T01:06:29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raden, Paul - REE-ARS" userId="91602886-fe7f-4860-9714-56e67139aa92" providerId="ADAL" clId="{53716A3E-555B-4652-B9D8-B0D02748E403}"/>
    <pc:docChg chg="undo custSel delSld modSld">
      <pc:chgData name="Vanraden, Paul - REE-ARS" userId="91602886-fe7f-4860-9714-56e67139aa92" providerId="ADAL" clId="{53716A3E-555B-4652-B9D8-B0D02748E403}" dt="2024-10-18T01:07:10.714" v="38" actId="1076"/>
      <pc:docMkLst>
        <pc:docMk/>
      </pc:docMkLst>
      <pc:sldChg chg="modSp mod">
        <pc:chgData name="Vanraden, Paul - REE-ARS" userId="91602886-fe7f-4860-9714-56e67139aa92" providerId="ADAL" clId="{53716A3E-555B-4652-B9D8-B0D02748E403}" dt="2024-10-13T00:17:16.900" v="30" actId="27636"/>
        <pc:sldMkLst>
          <pc:docMk/>
          <pc:sldMk cId="2866199864" sldId="257"/>
        </pc:sldMkLst>
        <pc:spChg chg="mod">
          <ac:chgData name="Vanraden, Paul - REE-ARS" userId="91602886-fe7f-4860-9714-56e67139aa92" providerId="ADAL" clId="{53716A3E-555B-4652-B9D8-B0D02748E403}" dt="2024-10-13T00:17:16.900" v="30" actId="27636"/>
          <ac:spMkLst>
            <pc:docMk/>
            <pc:sldMk cId="2866199864" sldId="257"/>
            <ac:spMk id="2" creationId="{859ADEA0-EA9D-0824-33F5-C18D87D77193}"/>
          </ac:spMkLst>
        </pc:spChg>
      </pc:sldChg>
      <pc:sldChg chg="del">
        <pc:chgData name="Vanraden, Paul - REE-ARS" userId="91602886-fe7f-4860-9714-56e67139aa92" providerId="ADAL" clId="{53716A3E-555B-4652-B9D8-B0D02748E403}" dt="2024-10-13T00:15:21.332" v="0" actId="47"/>
        <pc:sldMkLst>
          <pc:docMk/>
          <pc:sldMk cId="2293169477" sldId="259"/>
        </pc:sldMkLst>
      </pc:sldChg>
      <pc:sldChg chg="addSp modSp mod">
        <pc:chgData name="Vanraden, Paul - REE-ARS" userId="91602886-fe7f-4860-9714-56e67139aa92" providerId="ADAL" clId="{53716A3E-555B-4652-B9D8-B0D02748E403}" dt="2024-10-18T00:57:02.334" v="36" actId="1076"/>
        <pc:sldMkLst>
          <pc:docMk/>
          <pc:sldMk cId="3621648969" sldId="272"/>
        </pc:sldMkLst>
        <pc:picChg chg="add mod">
          <ac:chgData name="Vanraden, Paul - REE-ARS" userId="91602886-fe7f-4860-9714-56e67139aa92" providerId="ADAL" clId="{53716A3E-555B-4652-B9D8-B0D02748E403}" dt="2024-10-18T00:57:02.334" v="36" actId="1076"/>
          <ac:picMkLst>
            <pc:docMk/>
            <pc:sldMk cId="3621648969" sldId="272"/>
            <ac:picMk id="8" creationId="{7E91EAFD-1512-9C2F-2930-F23AB0B2AFA8}"/>
          </ac:picMkLst>
        </pc:picChg>
      </pc:sldChg>
      <pc:sldChg chg="addSp modSp mod">
        <pc:chgData name="Vanraden, Paul - REE-ARS" userId="91602886-fe7f-4860-9714-56e67139aa92" providerId="ADAL" clId="{53716A3E-555B-4652-B9D8-B0D02748E403}" dt="2024-10-18T01:07:10.714" v="38" actId="1076"/>
        <pc:sldMkLst>
          <pc:docMk/>
          <pc:sldMk cId="2678337257" sldId="273"/>
        </pc:sldMkLst>
        <pc:picChg chg="add mod">
          <ac:chgData name="Vanraden, Paul - REE-ARS" userId="91602886-fe7f-4860-9714-56e67139aa92" providerId="ADAL" clId="{53716A3E-555B-4652-B9D8-B0D02748E403}" dt="2024-10-18T01:07:10.714" v="38" actId="1076"/>
          <ac:picMkLst>
            <pc:docMk/>
            <pc:sldMk cId="2678337257" sldId="273"/>
            <ac:picMk id="9" creationId="{D695FFDF-64F7-E520-B9D8-14E4D983A534}"/>
          </ac:picMkLst>
        </pc:picChg>
      </pc:sldChg>
      <pc:sldChg chg="addSp modSp mod">
        <pc:chgData name="Vanraden, Paul - REE-ARS" userId="91602886-fe7f-4860-9714-56e67139aa92" providerId="ADAL" clId="{53716A3E-555B-4652-B9D8-B0D02748E403}" dt="2024-10-13T13:59:55.022" v="33" actId="1076"/>
        <pc:sldMkLst>
          <pc:docMk/>
          <pc:sldMk cId="2746972205" sldId="274"/>
        </pc:sldMkLst>
        <pc:picChg chg="mod">
          <ac:chgData name="Vanraden, Paul - REE-ARS" userId="91602886-fe7f-4860-9714-56e67139aa92" providerId="ADAL" clId="{53716A3E-555B-4652-B9D8-B0D02748E403}" dt="2024-10-13T13:59:37.949" v="32" actId="1076"/>
          <ac:picMkLst>
            <pc:docMk/>
            <pc:sldMk cId="2746972205" sldId="274"/>
            <ac:picMk id="6" creationId="{73C031B4-6C41-97EB-F5BD-34B06FD9F914}"/>
          </ac:picMkLst>
        </pc:picChg>
        <pc:picChg chg="add mod">
          <ac:chgData name="Vanraden, Paul - REE-ARS" userId="91602886-fe7f-4860-9714-56e67139aa92" providerId="ADAL" clId="{53716A3E-555B-4652-B9D8-B0D02748E403}" dt="2024-10-13T13:59:55.022" v="33" actId="1076"/>
          <ac:picMkLst>
            <pc:docMk/>
            <pc:sldMk cId="2746972205" sldId="274"/>
            <ac:picMk id="8" creationId="{A6E3F52B-D01F-21E6-4337-EF71D92C274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DC3AC-1210-47C0-9D3F-16F071C21D14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C9C22-8DAE-47D5-ABBD-E3D6D27E5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8FD62-524B-33BA-D936-3BD2BD84E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69215-BACD-A9A6-6B73-5FDF0D0D6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945FB-E392-026F-D107-4675C4E1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2614-4EC5-5660-B57D-B9FB2391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01191-871D-BC82-5496-4F3512C6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25D24-E1E6-6D43-CF11-DA6514EF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01FD1-BC67-2B8B-5824-E7B0AC114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AC92B-2845-4D43-0B13-339A5DB1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D0E0F-3EC9-144D-9C8A-2BDBA239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63515-2E02-23E3-F6C1-5CC5E2BD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6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069716-FF5A-8F2E-B91D-A3D469EBD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47F64-D2F0-854A-B925-861B5A598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7E0C6-2452-B6A1-AE4E-9694B00E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32653-111B-89D7-F9E7-D7F47655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E4932-1C64-96DD-FDD7-C9DE6AEB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6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4A-ED96-4112-F94E-F255CF806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A4450-23D9-FA59-8083-C5419C788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1F1A-3020-840A-4C9F-193BB287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33899-4F06-8BFC-7D09-8C9E60C1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52CB8-A244-00C5-7BBE-F9E225B5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43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F8D1-AF15-DD09-BF83-408A10D3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32669-5AC5-E2A5-82B2-E27FF8523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ABF9E-C386-2281-AF04-CCC7391D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C131E-4FAE-5FE1-4AAB-9B4F9293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CEDA3-C6EC-2B98-06E5-FCC8C68B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3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1416-11E5-FB5A-9246-C4F70A3E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9B424-E8DD-014C-B061-D58988974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2763A-5DFD-5CCB-91EF-C15FBDA3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7D63B-CF5F-FF69-4E53-8CBFB841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3F959-0604-FDA2-8B51-F53B40F56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4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0DD0-1552-1629-D2C8-4397A2E9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2C00A-2240-C33B-05CE-FBEFA97E1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71CBC-56A7-53AD-4616-8BA5A55C4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566EC-E32A-FD19-9F4F-7D758FDB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7A553-65A5-7FF7-3198-48AF30195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DBA76-C5F5-36EA-4A32-8480CEBB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6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4F36A-93A5-C6C2-9B88-070DDF3DB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BD954-2006-2A2D-42AC-12C7C4657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59D34-7C4F-6F85-8F37-76033BDE4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2C7CE-7169-0A15-2C6A-EDED0F0BE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79D03-2143-4346-A7D0-1F997F8F6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EA3EE-8F31-5554-5F83-12692725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0154D-F315-FE89-E1FB-EA301F22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23FA1-BCF7-0EA8-27B5-CA14B91F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98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F2C0-705B-C9CD-E768-1A572E0C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51710-BE4C-01BD-A288-2F110BA3D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5EC62-DDF2-5464-AA94-1B125C15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B8212-BC48-C44A-80A8-8C4EF167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89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4E4F-3864-2329-4E5C-56CE34A7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0FC7D3-DF03-05CE-D8F0-1F9F639A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986D1-3022-C877-F0A0-FE70B0DF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11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BC8B3-9DF9-F0BF-8205-5FB7922EF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3186-B019-FE13-1986-E44ACA02F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86AC2-C0F2-B9E9-E2FA-EE0C4C353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2EFB5-8099-BAA7-B478-23ED64AB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9B5FC-6CF6-114F-3221-E14FAD72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63E1E-BD8A-D18B-50AA-D30B77941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B2D5-1CCF-9EDC-FF5A-DF1E4C74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41FD9-2833-C12C-1ADE-D17FA23DF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7A284-51CF-93C9-DFD2-635EF96B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3830-31AD-8656-6550-2D943E67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8DC38-3757-66EB-7FC0-1B136215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09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7FA4-461A-16B8-73B9-1B7454B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D8E60-2C16-B887-B884-3E55765B7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49144-10DE-BEF4-4624-DB093F280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758E3-5E4C-D43C-A415-E809417A4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BADC6-931D-189A-FF2C-0A9152C2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4B1E6-AF61-57D9-62E5-C34C30AD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03BA-D17F-DD9F-3246-5A404FAE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29265-030E-5465-42E3-B062D5D15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ED242-C725-33B7-DC90-297D7508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8C4EF-41A7-851F-8BEF-1B2047B1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513AA-C8E1-9E51-F86C-8F441456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529E-AFCC-C131-7EF7-DBE036BEE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6BC938-A7AC-856E-78ED-2F770AE91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2CDDF-952A-6FEF-4067-378B1EA0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76635-98DF-7015-C095-5C814512E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D9271-EAB8-1951-9FE6-9130F4A1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5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0BA68-B159-31D7-62FC-1E66EB23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1DB92-22B4-38B0-F785-4EE624B6C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3DA8F-5332-CE04-7FA0-1580B656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C16CF-F892-A2A0-D2E8-AD5561DE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38D34-262F-48AD-5245-13DDBD32B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0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91CC6-88D0-BB47-5158-38CDD022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84374-0F32-F043-121D-4CFEA555C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AC29B-94CD-4749-E302-3F262F3E6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F852A-965A-A17E-E82A-7C2DC96B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64B4D-4F1E-99CA-4849-57AFCF1DF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0E695-D1E6-0333-E490-EB301517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0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DA4CD-C23C-577A-8BC8-EA19ADCF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1E4D9-CA50-2013-67F5-366D205C0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54628-BDB0-F7DF-921D-0562CF4DE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E5BFF-0C2D-EA48-AC55-33B380398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0804A-95BE-FADF-C6B1-26A3D006D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E81B5-2460-A103-CDC3-DE57B63C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E3B17-C2B5-1A63-7220-D9406C80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70B57-3FB5-8A83-47F4-6D8DF73F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7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9B0D-8537-F724-3B2D-373B94D4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95D65-C397-34DA-B42B-538C36AF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140E5-E158-3A7C-48B3-F2ED8040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53874-8FDA-3C43-EF51-C0EE08AA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0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C01FC-BCB4-7010-3416-AA8B609DA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8F5A6-4B92-B5F8-435E-6EFDC25A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A8538-58C3-EC74-3233-9489F6FB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6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54894-6D34-B55F-F9A7-B3823299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F259E-EBD6-9D72-FC8F-CAAD7AA42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0C1CF-5D86-B637-42A6-EE3DC9541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18C77-6A59-59CC-A826-52EDBED4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BF356-9504-9D0B-9D17-4E644D40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10022-650B-2FCA-6374-39E234F9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BE8B-ACE0-0DD7-EEA2-DFF4FBCD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EB14D0-0A42-6342-59B3-D5B7D3D7C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27DAB-A2B9-9A80-DABA-35769EC40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478DA-1AE3-3701-A633-ADAECD74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05B-E88C-D1CB-CCFF-8ADCDC99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1BFD8-FCC8-D1BF-54D0-4C58D085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9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FC267-C2B1-1DE2-0D18-1612C9AD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10735-6E49-130D-4CC0-36619E357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958C3-2ACA-2765-CE74-23806BE49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E3AD6-B9EB-EEE7-E09D-054B47C1D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72115-2F5F-EF5E-5E33-28AC4F11B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A25B9A-0967-B713-9AC3-18257D86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A1805-0AC2-B612-5050-6E2BFC68F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4B011-31B6-379F-7040-70A500B51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14139-8FD1-C0DC-9B2A-C89B9D3C9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2B692-D896-F79B-E7E4-AACEEBB77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9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ulvanraden.com/InteractingWithFamily.ht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DEA0-EA9D-0824-33F5-C18D87D77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Miriam (VanRaden</a:t>
            </a:r>
            <a:r>
              <a:rPr lang="en-US"/>
              <a:t>) McKenna Audio from </a:t>
            </a:r>
            <a:r>
              <a:rPr lang="en-US" dirty="0"/>
              <a:t>1986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912C7-A639-0702-80C0-1386B0FDD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516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Christmas hosted by Judy and Harold Winship.</a:t>
            </a:r>
          </a:p>
          <a:p>
            <a:r>
              <a:rPr lang="en-US" sz="3200" dirty="0">
                <a:solidFill>
                  <a:srgbClr val="7030A0"/>
                </a:solidFill>
              </a:rPr>
              <a:t>From Ruth </a:t>
            </a:r>
            <a:r>
              <a:rPr lang="en-US" sz="3200" dirty="0" err="1">
                <a:solidFill>
                  <a:srgbClr val="7030A0"/>
                </a:solidFill>
              </a:rPr>
              <a:t>VanRaden’s</a:t>
            </a:r>
            <a:r>
              <a:rPr lang="en-US" sz="3200" dirty="0">
                <a:solidFill>
                  <a:srgbClr val="7030A0"/>
                </a:solidFill>
              </a:rPr>
              <a:t> tape recorder given to her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as a 1986 Christmas gift by Mark VanRaden family</a:t>
            </a:r>
          </a:p>
        </p:txBody>
      </p:sp>
    </p:spTree>
    <p:extLst>
      <p:ext uri="{BB962C8B-B14F-4D97-AF65-F5344CB8AC3E}">
        <p14:creationId xmlns:p14="http://schemas.microsoft.com/office/powerpoint/2010/main" val="286619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E422F-BA3B-78C5-EDCB-44E0298D8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71" y="309716"/>
            <a:ext cx="2086045" cy="351503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Miriam</a:t>
            </a:r>
            <a:br>
              <a:rPr lang="en-US" sz="5200" dirty="0"/>
            </a:br>
            <a:r>
              <a:rPr lang="en-US" sz="5200" dirty="0"/>
              <a:t>1986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A5B5DA-9852-2BBC-71BE-9678E9B413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67" b="2"/>
          <a:stretch/>
        </p:blipFill>
        <p:spPr>
          <a:xfrm>
            <a:off x="0" y="0"/>
            <a:ext cx="5955236" cy="5840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C031B4-6C41-97EB-F5BD-34B06FD9F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2716" y="0"/>
            <a:ext cx="416623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ADFBBA-B01B-99F3-74B1-E5A67088DAA8}"/>
              </a:ext>
            </a:extLst>
          </p:cNvPr>
          <p:cNvSpPr txBox="1"/>
          <p:nvPr/>
        </p:nvSpPr>
        <p:spPr>
          <a:xfrm>
            <a:off x="2576053" y="5901953"/>
            <a:ext cx="5163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Backpacking thru Europe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E91EAFD-1512-9C2F-2930-F23AB0B2AF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5980953" y="-240751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2164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621"/>
    </mc:Choice>
    <mc:Fallback>
      <p:transition spd="slow" advTm="91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E422F-BA3B-78C5-EDCB-44E0298D8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71" y="309716"/>
            <a:ext cx="2086045" cy="351503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Miriam</a:t>
            </a:r>
            <a:br>
              <a:rPr lang="en-US" sz="5200" dirty="0"/>
            </a:br>
            <a:r>
              <a:rPr lang="en-US" sz="5200" dirty="0"/>
              <a:t>1986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A5B5DA-9852-2BBC-71BE-9678E9B413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67" b="2"/>
          <a:stretch/>
        </p:blipFill>
        <p:spPr>
          <a:xfrm>
            <a:off x="0" y="0"/>
            <a:ext cx="5955236" cy="5840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C031B4-6C41-97EB-F5BD-34B06FD9F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2716" y="0"/>
            <a:ext cx="416623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ADFBBA-B01B-99F3-74B1-E5A67088DAA8}"/>
              </a:ext>
            </a:extLst>
          </p:cNvPr>
          <p:cNvSpPr txBox="1"/>
          <p:nvPr/>
        </p:nvSpPr>
        <p:spPr>
          <a:xfrm>
            <a:off x="2576053" y="5901953"/>
            <a:ext cx="5163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Backpacking thru Europe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D695FFDF-64F7-E520-B9D8-14E4D983A5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5936670" y="9832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7833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292"/>
    </mc:Choice>
    <mc:Fallback>
      <p:transition spd="slow" advTm="91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E422F-BA3B-78C5-EDCB-44E0298D8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71" y="309716"/>
            <a:ext cx="2086045" cy="351503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Miriam</a:t>
            </a:r>
            <a:br>
              <a:rPr lang="en-US" sz="5200" dirty="0"/>
            </a:br>
            <a:r>
              <a:rPr lang="en-US" sz="5200" dirty="0"/>
              <a:t>1986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A5B5DA-9852-2BBC-71BE-9678E9B413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67" b="2"/>
          <a:stretch/>
        </p:blipFill>
        <p:spPr>
          <a:xfrm>
            <a:off x="0" y="0"/>
            <a:ext cx="5955236" cy="5840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C031B4-6C41-97EB-F5BD-34B06FD9F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65" y="0"/>
            <a:ext cx="416623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ADFBBA-B01B-99F3-74B1-E5A67088DAA8}"/>
              </a:ext>
            </a:extLst>
          </p:cNvPr>
          <p:cNvSpPr txBox="1"/>
          <p:nvPr/>
        </p:nvSpPr>
        <p:spPr>
          <a:xfrm>
            <a:off x="2576053" y="5901953"/>
            <a:ext cx="5163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Backpacking thru Europe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6E3F52B-D01F-21E6-4337-EF71D92C27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5950993" y="9832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4697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40"/>
    </mc:Choice>
    <mc:Fallback xmlns="">
      <p:transition spd="slow" advTm="22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936BDD-66C8-9E89-644F-0D608721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VanRaden family pictures see:</a:t>
            </a:r>
            <a:br>
              <a:rPr lang="en-US" dirty="0"/>
            </a:br>
            <a:r>
              <a:rPr lang="en-US" dirty="0">
                <a:hlinkClick r:id="rId2"/>
              </a:rPr>
              <a:t>paulvanraden.com/InteractingWithFamily.htm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06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6246</TotalTime>
  <Words>65</Words>
  <Application>Microsoft Office PowerPoint</Application>
  <PresentationFormat>Widescreen</PresentationFormat>
  <Paragraphs>11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1_Office Theme</vt:lpstr>
      <vt:lpstr>Miriam (VanRaden) McKenna Audio from 1986</vt:lpstr>
      <vt:lpstr>Miriam 1986</vt:lpstr>
      <vt:lpstr>Miriam 1986</vt:lpstr>
      <vt:lpstr>Miriam 1986</vt:lpstr>
      <vt:lpstr>For VanRaden family pictures see: paulvanraden.com/InteractingWithFamily.htm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Vanraden, Paul - REE-ARS</dc:creator>
  <cp:lastModifiedBy>Vanraden, Paul - REE-ARS</cp:lastModifiedBy>
  <cp:revision>6</cp:revision>
  <dcterms:created xsi:type="dcterms:W3CDTF">2024-10-12T20:21:17Z</dcterms:created>
  <dcterms:modified xsi:type="dcterms:W3CDTF">2024-10-18T01:07:19Z</dcterms:modified>
</cp:coreProperties>
</file>