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6" r:id="rId4"/>
    <p:sldId id="287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FD5EB-B1C3-47C9-B574-97CAF6306AED}" v="5" dt="2024-10-18T00:30:36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41EFD5EB-B1C3-47C9-B574-97CAF6306AED}"/>
    <pc:docChg chg="modSld">
      <pc:chgData name="Vanraden, Paul - REE-ARS" userId="91602886-fe7f-4860-9714-56e67139aa92" providerId="ADAL" clId="{41EFD5EB-B1C3-47C9-B574-97CAF6306AED}" dt="2024-10-18T00:30:36.675" v="4"/>
      <pc:docMkLst>
        <pc:docMk/>
      </pc:docMkLst>
      <pc:sldChg chg="addSp modSp">
        <pc:chgData name="Vanraden, Paul - REE-ARS" userId="91602886-fe7f-4860-9714-56e67139aa92" providerId="ADAL" clId="{41EFD5EB-B1C3-47C9-B574-97CAF6306AED}" dt="2024-10-18T00:30:36.675" v="4"/>
        <pc:sldMkLst>
          <pc:docMk/>
          <pc:sldMk cId="462281979" sldId="257"/>
        </pc:sldMkLst>
        <pc:picChg chg="add mod">
          <ac:chgData name="Vanraden, Paul - REE-ARS" userId="91602886-fe7f-4860-9714-56e67139aa92" providerId="ADAL" clId="{41EFD5EB-B1C3-47C9-B574-97CAF6306AED}" dt="2024-10-18T00:30:36.675" v="4"/>
          <ac:picMkLst>
            <pc:docMk/>
            <pc:sldMk cId="462281979" sldId="257"/>
            <ac:picMk id="6" creationId="{232F89E9-7E15-F50B-2A52-DAACB418038C}"/>
          </ac:picMkLst>
        </pc:picChg>
      </pc:sldChg>
      <pc:sldChg chg="addSp delSp modSp modTransition modAnim">
        <pc:chgData name="Vanraden, Paul - REE-ARS" userId="91602886-fe7f-4860-9714-56e67139aa92" providerId="ADAL" clId="{41EFD5EB-B1C3-47C9-B574-97CAF6306AED}" dt="2024-10-18T00:01:19.975" v="2"/>
        <pc:sldMkLst>
          <pc:docMk/>
          <pc:sldMk cId="1845383134" sldId="286"/>
        </pc:sldMkLst>
        <pc:picChg chg="add del mod">
          <ac:chgData name="Vanraden, Paul - REE-ARS" userId="91602886-fe7f-4860-9714-56e67139aa92" providerId="ADAL" clId="{41EFD5EB-B1C3-47C9-B574-97CAF6306AED}" dt="2024-10-17T23:57:43.891" v="1"/>
          <ac:picMkLst>
            <pc:docMk/>
            <pc:sldMk cId="1845383134" sldId="286"/>
            <ac:picMk id="7" creationId="{D9694C9E-59C9-1252-7B6B-F4EA4B206770}"/>
          </ac:picMkLst>
        </pc:picChg>
        <pc:picChg chg="add mod">
          <ac:chgData name="Vanraden, Paul - REE-ARS" userId="91602886-fe7f-4860-9714-56e67139aa92" providerId="ADAL" clId="{41EFD5EB-B1C3-47C9-B574-97CAF6306AED}" dt="2024-10-18T00:01:19.975" v="2"/>
          <ac:picMkLst>
            <pc:docMk/>
            <pc:sldMk cId="1845383134" sldId="286"/>
            <ac:picMk id="12" creationId="{A68DFABF-E77E-9946-0C52-EAF74F26D9D6}"/>
          </ac:picMkLst>
        </pc:picChg>
      </pc:sldChg>
      <pc:sldChg chg="addSp modSp">
        <pc:chgData name="Vanraden, Paul - REE-ARS" userId="91602886-fe7f-4860-9714-56e67139aa92" providerId="ADAL" clId="{41EFD5EB-B1C3-47C9-B574-97CAF6306AED}" dt="2024-10-18T00:19:37.721" v="3"/>
        <pc:sldMkLst>
          <pc:docMk/>
          <pc:sldMk cId="2572527903" sldId="287"/>
        </pc:sldMkLst>
        <pc:picChg chg="add mod">
          <ac:chgData name="Vanraden, Paul - REE-ARS" userId="91602886-fe7f-4860-9714-56e67139aa92" providerId="ADAL" clId="{41EFD5EB-B1C3-47C9-B574-97CAF6306AED}" dt="2024-10-18T00:19:37.721" v="3"/>
          <ac:picMkLst>
            <pc:docMk/>
            <pc:sldMk cId="2572527903" sldId="287"/>
            <ac:picMk id="9" creationId="{D8A36DE9-05B8-3173-A213-A8AE04E275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B63E-02B1-19D8-1705-B5AB5D3D3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279FE-E478-A169-CB5C-C0CEC2E40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16994-1482-90DA-5098-B090CAE2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D9BCA-A22D-1E98-D3CC-B5000182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E33FB-A871-C4E6-06D7-8D17E68A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2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08DC-A7D2-D31E-70C9-81A83E33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50375-7B87-F0C5-91E0-D920B2676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895C-502B-50FC-DF2A-CD521CB70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27FF2-40D8-8D7B-8A83-067F5E5B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F839A-4852-D986-14C4-24893D93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57BA2B-3D5B-903A-7DEA-D4DCD931B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2EA7B-F17A-2C4B-A24E-84CE0F393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ED6A-9360-6C4A-C00E-2A74E92E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0AB9F-A7E5-CAFF-93C5-5E5A3F42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BE2C-90AA-23C7-2CBB-B681029F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69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A86B-5D3C-1E22-0353-57ED2676C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3AB52-A235-7A2D-7325-28393C4C4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601C-D7FF-97BD-03F5-6DFF0EB8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68B2-04B7-D805-510E-DC2175F5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D3781-0EEA-F717-68CE-5620302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B86E-0FA3-1B1E-8ACA-E810A7E7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F7B81-004B-A812-92A7-3F381007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AF423-F20D-6962-C308-53DE8C98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63AD3-92AA-6B64-5563-CD57300A0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946BE-8D74-BCC5-1A77-1D4F3198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1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5420-C3AC-1EB5-6D4B-385A0329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36C74-031D-EB56-6522-CE8FBF2A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D14C7-0BAD-CB68-9A49-446EC5AD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9F0D2-6EF4-7BDF-AFDF-73303BA5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97608-C9A6-60B4-A6E6-5C6A112E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37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6EBA-B9D4-1C63-7A3B-0A9002FB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3E64-9181-2CBB-1B0C-68FD2AB72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62E0A-4092-5BD3-8A17-AAA516F28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27109-36B6-9C05-2121-12D735F6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0CC9B-34BD-8E3C-B5D8-06522289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A0E56-439F-FA59-FDFB-A742618A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C9FC-D382-067D-7B3F-2C7EBC20C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403B1-9ACA-071A-61F5-FBFD53012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B3E59-94D5-908E-39E5-2C0F78B69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DB5C0-ABC7-C55B-4515-33AB83CF6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784F7B-1CDC-9813-4843-8A6206074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44B16-D3B4-4EB2-A5B0-C1EEF5C2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2421D-794B-86AA-C1F9-08A4185E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D03F2-2477-6078-A209-57C8BB63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00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7738-0454-087F-3A08-60E51AA3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BC6AD-9857-998D-8BC1-BDC9D441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67AF6-2256-82E0-547E-2D39B705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BF5FD-7B41-1891-E702-03FF47FE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48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00800-FF39-6A93-6708-E5BB1023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17E56-72CC-1CC4-0900-9EBBB429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4CB3D-0BA0-D81B-AB4F-D509C3F7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02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47D3-6C27-6C91-534E-DC28D1D7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CBAE-E203-6047-B947-7C90C4A4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75994-5DAA-E5C9-B1EC-179415247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DC803-23C1-EEC2-710F-C4649733A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CAAB5-DD7C-FBF3-3C35-BBCBD240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34984-8FF4-66F3-D5B5-776F9A8D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7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B1A9-E875-5C8E-FCF0-A3FB7A5D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6EC34-30E6-1F61-B15B-5824C906A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F1B4C-866A-1C91-500B-24979A02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2FCD2-46EF-F8B7-12A2-1A763FB0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6A371-5D1A-52A0-345A-D44B3A70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70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6F85-F3ED-0CE8-B3E2-1585C629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BB2FE-7B4B-F544-764B-4388C605B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4D846-BF06-76E0-9F66-154D6774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97B2F-5D7C-F4AA-B1D7-10F9D428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BB30E-094A-CFBA-8EBC-76F35E9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D95FB-6356-944C-8E99-032113F1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0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5213-2216-2A0A-554E-66FA518E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A4155-3AD0-C46F-08C1-BEE116199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81E4-5654-A57C-2F03-7DDCC3D5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82730-5E11-F3FD-1613-01B6AABF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278AE-89C7-F170-8441-663370CB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09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50C86-4524-D92B-4275-FEBB952DA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31526-141B-15B1-A5A5-F85946A8B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B1D13-3D6C-380B-1888-D027CE28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26511-FAEE-E732-834E-A4820B10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340D5-ADEF-E83E-5EFB-BFB5F090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61D6-334F-37AF-5EFA-3B22D1C9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AE252-75D0-DD29-00BB-9D09B79EC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BDE4C-3E2B-94D3-3F57-61C1BD54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EC90A-04B8-CDFD-4494-2695135A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79D6F-1739-3F4D-E4A1-1A10040E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9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B416-1C0C-8804-9746-15C927EF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54C41-5CDB-E18C-2F7F-5029E5A17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3066F-5F41-2936-F970-E8E3F504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570A9-AB25-2E7D-23CC-BF3D1C8A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5524F-DC78-48AB-1004-CEFDDAFA1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1DE2E-B334-D0B7-6C45-FECE55FE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8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FB75-73DC-C5D9-0B01-6C1E96D2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8121E-34B2-8797-0C48-944D6291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BC3DA-91BE-34C3-88A1-8B6BB39C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F693D-0255-15A8-8253-58AAA16A3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41F19-C988-459B-CAA5-3BDA68A0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3ABB8-AF95-4D30-1FF6-FE33D298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79B1E0-FA93-58A2-A3B8-B4C1C4DF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F6FF2-17D3-8C61-40CF-1942C384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4BFB-1518-D1A2-D404-FBD23D0E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6ED01-EA6A-0C1B-6EC7-D59BA7B4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13BC6-DE58-2F68-8573-282E1E00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05645-966F-E156-AD10-7E62AF40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78E6A8-7464-1D54-15B7-9C5D1540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62B45-0587-0630-F2A0-D7165483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4E7E1-54A3-143C-38DC-A69C9F95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9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0289-D8DC-B2DC-F224-6C5AB85E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67D51-4CD0-44BD-0FE6-5862632EB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2E97C-246D-998E-2A26-27F2DA746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CD408-425E-E26A-5C03-E184BF38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F46AA-08B8-39DA-1B8B-30726BFA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51E74-CCC0-D352-DAAA-BA047EF01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8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C18D3-905F-D0A0-F0C3-EF3FD631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F4A750-152A-674B-F1A6-8D4490FA2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22E14-4162-9CEF-A578-2D96B352A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ACCB2-8172-3B77-D4B3-C6052C96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111F6-C853-127E-E088-6A8DC1CF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E2E3E-FD88-C607-83F1-4B1DD0EB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1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1EE58-E3A1-4D51-8843-1C152864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793CE-52A7-E80F-F6A7-1A469322B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F850-7CC5-D5DA-DDAC-DA1E61A01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1A99D3-8D22-409A-BCB5-8E3C6CA1EBF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7169E-84B7-C40B-9BD3-CAC7A0154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15BCA-E0FD-362C-E348-37CA25B81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12DAD5-3AF0-4C10-BA94-B1CC76F4C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1B054-4692-8A7F-DACA-18FAB503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0F619-E6C2-75FC-6825-21557665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697A-A387-448F-823B-66B26D2D3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98C39-369B-4D2B-B385-0F313E09B6A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33C2-DFA7-91D9-566D-DA30945E3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4E3-608B-8E42-24C6-45612616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7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F4FC-1043-235B-D8B0-ED9B6FB46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Martin VanRaden funeral, 1979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D89DC-2CB7-83EB-BD5C-7FF9A99A4A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From </a:t>
            </a:r>
            <a:r>
              <a:rPr lang="en-US" sz="3200" dirty="0" err="1"/>
              <a:t>Forreston</a:t>
            </a:r>
            <a:r>
              <a:rPr lang="en-US" sz="3200" dirty="0"/>
              <a:t> Reformed church service </a:t>
            </a:r>
          </a:p>
          <a:p>
            <a:r>
              <a:rPr lang="en-US" sz="3200" dirty="0"/>
              <a:t>by Reverend C. W. </a:t>
            </a:r>
            <a:r>
              <a:rPr lang="en-US" sz="3200" dirty="0" err="1"/>
              <a:t>Muyskens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118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EE00-6613-D478-3869-3B0D89A9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674" y="365125"/>
            <a:ext cx="1990143" cy="3744759"/>
          </a:xfrm>
        </p:spPr>
        <p:txBody>
          <a:bodyPr/>
          <a:lstStyle/>
          <a:p>
            <a:pPr algn="ctr"/>
            <a:r>
              <a:rPr lang="en-US" dirty="0"/>
              <a:t>Ruth &amp; Martin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5B065-B557-BB2F-A7E8-504351358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" y="0"/>
            <a:ext cx="547684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BF0D9-6D74-4639-0236-8A29BFE7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817" y="0"/>
            <a:ext cx="5295285" cy="686028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8DFABF-E77E-9946-0C52-EAF74F26D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538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40"/>
    </mc:Choice>
    <mc:Fallback>
      <p:transition spd="slow" advTm="20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EE00-6613-D478-3869-3B0D89A9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674" y="365125"/>
            <a:ext cx="1990143" cy="3744759"/>
          </a:xfrm>
        </p:spPr>
        <p:txBody>
          <a:bodyPr/>
          <a:lstStyle/>
          <a:p>
            <a:pPr algn="ctr"/>
            <a:r>
              <a:rPr lang="en-US" dirty="0"/>
              <a:t>Ruth &amp; Martin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5B065-B557-BB2F-A7E8-504351358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" y="0"/>
            <a:ext cx="547684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BF0D9-6D74-4639-0236-8A29BFE7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817" y="0"/>
            <a:ext cx="5295285" cy="686028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8A36DE9-05B8-3173-A213-A8AE04E27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252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79"/>
    </mc:Choice>
    <mc:Fallback>
      <p:transition spd="slow" advTm="75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84FC6-7A0F-F4D9-DAE7-359AD65B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Martin VanRaden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2F89E9-7E15-F50B-2A52-DAACB4180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228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5"/>
    </mc:Choice>
    <mc:Fallback>
      <p:transition spd="slow" advTm="1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25</Words>
  <Application>Microsoft Office PowerPoint</Application>
  <PresentationFormat>Widescreen</PresentationFormat>
  <Paragraphs>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1_Office Theme</vt:lpstr>
      <vt:lpstr>Martin VanRaden funeral, 1979</vt:lpstr>
      <vt:lpstr>Ruth &amp; Martin</vt:lpstr>
      <vt:lpstr>Ruth &amp; Martin</vt:lpstr>
      <vt:lpstr>Martin VanRaden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Vanraden, Paul - REE-ARS</dc:creator>
  <cp:lastModifiedBy>Vanraden, Paul - REE-ARS</cp:lastModifiedBy>
  <cp:revision>1</cp:revision>
  <dcterms:created xsi:type="dcterms:W3CDTF">2024-10-17T00:01:30Z</dcterms:created>
  <dcterms:modified xsi:type="dcterms:W3CDTF">2024-10-18T00:30:46Z</dcterms:modified>
</cp:coreProperties>
</file>