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261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8C5C0-BC18-4050-A2A2-8A92E037D6F5}" v="10" dt="2024-10-13T19:18:51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8FB8C5C0-BC18-4050-A2A2-8A92E037D6F5}"/>
    <pc:docChg chg="delSld modSld">
      <pc:chgData name="Vanraden, Paul - REE-ARS" userId="91602886-fe7f-4860-9714-56e67139aa92" providerId="ADAL" clId="{8FB8C5C0-BC18-4050-A2A2-8A92E037D6F5}" dt="2024-10-13T19:19:26.546" v="19" actId="47"/>
      <pc:docMkLst>
        <pc:docMk/>
      </pc:docMkLst>
      <pc:sldChg chg="modSp mod">
        <pc:chgData name="Vanraden, Paul - REE-ARS" userId="91602886-fe7f-4860-9714-56e67139aa92" providerId="ADAL" clId="{8FB8C5C0-BC18-4050-A2A2-8A92E037D6F5}" dt="2024-10-13T01:30:20.529" v="10" actId="20577"/>
        <pc:sldMkLst>
          <pc:docMk/>
          <pc:sldMk cId="2866199864" sldId="257"/>
        </pc:sldMkLst>
        <pc:spChg chg="mod">
          <ac:chgData name="Vanraden, Paul - REE-ARS" userId="91602886-fe7f-4860-9714-56e67139aa92" providerId="ADAL" clId="{8FB8C5C0-BC18-4050-A2A2-8A92E037D6F5}" dt="2024-10-13T01:30:20.529" v="10" actId="20577"/>
          <ac:spMkLst>
            <pc:docMk/>
            <pc:sldMk cId="2866199864" sldId="257"/>
            <ac:spMk id="2" creationId="{859ADEA0-EA9D-0824-33F5-C18D87D77193}"/>
          </ac:spMkLst>
        </pc:spChg>
      </pc:sldChg>
      <pc:sldChg chg="addSp delSp modSp modTransition modAnim">
        <pc:chgData name="Vanraden, Paul - REE-ARS" userId="91602886-fe7f-4860-9714-56e67139aa92" providerId="ADAL" clId="{8FB8C5C0-BC18-4050-A2A2-8A92E037D6F5}" dt="2024-10-13T19:15:11.488" v="13"/>
        <pc:sldMkLst>
          <pc:docMk/>
          <pc:sldMk cId="8357760" sldId="261"/>
        </pc:sldMkLst>
        <pc:picChg chg="add del mod">
          <ac:chgData name="Vanraden, Paul - REE-ARS" userId="91602886-fe7f-4860-9714-56e67139aa92" providerId="ADAL" clId="{8FB8C5C0-BC18-4050-A2A2-8A92E037D6F5}" dt="2024-10-13T18:48:37.595" v="12"/>
          <ac:picMkLst>
            <pc:docMk/>
            <pc:sldMk cId="8357760" sldId="261"/>
            <ac:picMk id="6" creationId="{4BDD1007-6EE0-D0A7-1B10-BD212E11EC28}"/>
          </ac:picMkLst>
        </pc:picChg>
        <pc:picChg chg="add mod">
          <ac:chgData name="Vanraden, Paul - REE-ARS" userId="91602886-fe7f-4860-9714-56e67139aa92" providerId="ADAL" clId="{8FB8C5C0-BC18-4050-A2A2-8A92E037D6F5}" dt="2024-10-13T19:15:11.488" v="13"/>
          <ac:picMkLst>
            <pc:docMk/>
            <pc:sldMk cId="8357760" sldId="261"/>
            <ac:picMk id="12" creationId="{CC2652CF-E330-E4C0-4721-59890D8A0B90}"/>
          </ac:picMkLst>
        </pc:picChg>
      </pc:sldChg>
      <pc:sldChg chg="del">
        <pc:chgData name="Vanraden, Paul - REE-ARS" userId="91602886-fe7f-4860-9714-56e67139aa92" providerId="ADAL" clId="{8FB8C5C0-BC18-4050-A2A2-8A92E037D6F5}" dt="2024-10-13T01:27:35.342" v="1" actId="47"/>
        <pc:sldMkLst>
          <pc:docMk/>
          <pc:sldMk cId="1679512596" sldId="269"/>
        </pc:sldMkLst>
      </pc:sldChg>
      <pc:sldChg chg="del">
        <pc:chgData name="Vanraden, Paul - REE-ARS" userId="91602886-fe7f-4860-9714-56e67139aa92" providerId="ADAL" clId="{8FB8C5C0-BC18-4050-A2A2-8A92E037D6F5}" dt="2024-10-13T19:19:20.178" v="18" actId="47"/>
        <pc:sldMkLst>
          <pc:docMk/>
          <pc:sldMk cId="3335974824" sldId="270"/>
        </pc:sldMkLst>
      </pc:sldChg>
      <pc:sldChg chg="del">
        <pc:chgData name="Vanraden, Paul - REE-ARS" userId="91602886-fe7f-4860-9714-56e67139aa92" providerId="ADAL" clId="{8FB8C5C0-BC18-4050-A2A2-8A92E037D6F5}" dt="2024-10-13T19:19:26.546" v="19" actId="47"/>
        <pc:sldMkLst>
          <pc:docMk/>
          <pc:sldMk cId="3922711933" sldId="274"/>
        </pc:sldMkLst>
      </pc:sldChg>
      <pc:sldChg chg="addSp delSp modSp del modTransition modAnim delDesignElem">
        <pc:chgData name="Vanraden, Paul - REE-ARS" userId="91602886-fe7f-4860-9714-56e67139aa92" providerId="ADAL" clId="{8FB8C5C0-BC18-4050-A2A2-8A92E037D6F5}" dt="2024-10-13T19:19:18.968" v="17" actId="47"/>
        <pc:sldMkLst>
          <pc:docMk/>
          <pc:sldMk cId="1508119717" sldId="275"/>
        </pc:sldMkLst>
        <pc:picChg chg="add mod">
          <ac:chgData name="Vanraden, Paul - REE-ARS" userId="91602886-fe7f-4860-9714-56e67139aa92" providerId="ADAL" clId="{8FB8C5C0-BC18-4050-A2A2-8A92E037D6F5}" dt="2024-10-13T19:18:51.644" v="16"/>
          <ac:picMkLst>
            <pc:docMk/>
            <pc:sldMk cId="1508119717" sldId="275"/>
            <ac:picMk id="6" creationId="{90E4516C-B4E5-29C4-C3C1-2C1E952FD0B2}"/>
          </ac:picMkLst>
        </pc:picChg>
        <pc:picChg chg="del">
          <ac:chgData name="Vanraden, Paul - REE-ARS" userId="91602886-fe7f-4860-9714-56e67139aa92" providerId="ADAL" clId="{8FB8C5C0-BC18-4050-A2A2-8A92E037D6F5}" dt="2024-10-13T19:17:08.514" v="15"/>
          <ac:picMkLst>
            <pc:docMk/>
            <pc:sldMk cId="1508119717" sldId="275"/>
            <ac:picMk id="12" creationId="{CC2652CF-E330-E4C0-4721-59890D8A0B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Katie </a:t>
            </a:r>
            <a:r>
              <a:rPr lang="en-US" dirty="0"/>
              <a:t>VanRaden</a:t>
            </a:r>
            <a:br>
              <a:rPr lang="en-US" dirty="0"/>
            </a:br>
            <a:r>
              <a:rPr lang="en-US" dirty="0"/>
              <a:t>Audio from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45908-9665-6AB9-E373-5A11C0EE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Katie VanRaden – 1987</a:t>
            </a:r>
            <a:br>
              <a:rPr lang="en-US" sz="5200"/>
            </a:br>
            <a:r>
              <a:rPr lang="en-US" sz="5200"/>
              <a:t>with Hillary Winship</a:t>
            </a:r>
          </a:p>
        </p:txBody>
      </p:sp>
      <p:pic>
        <p:nvPicPr>
          <p:cNvPr id="3" name="Picture 2" descr="An old person wearing a face mask holding a baby&#10;&#10;Description automatically generated">
            <a:extLst>
              <a:ext uri="{FF2B5EF4-FFF2-40B4-BE49-F238E27FC236}">
                <a16:creationId xmlns:a16="http://schemas.microsoft.com/office/drawing/2014/main" id="{E9B70FB3-0014-E2D1-0961-8904435D5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36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C2652CF-E330-E4C0-4721-59890D8A0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5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794"/>
    </mc:Choice>
    <mc:Fallback>
      <p:transition spd="slow" advTm="23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</Words>
  <Application>Microsoft Office PowerPoint</Application>
  <PresentationFormat>Widescreen</PresentationFormat>
  <Paragraphs>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1_Office Theme</vt:lpstr>
      <vt:lpstr>Katie VanRaden Audio from 1986</vt:lpstr>
      <vt:lpstr>Katie VanRaden – 1987 with Hillary Winship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9</cp:revision>
  <dcterms:created xsi:type="dcterms:W3CDTF">2024-10-12T20:21:17Z</dcterms:created>
  <dcterms:modified xsi:type="dcterms:W3CDTF">2024-10-13T19:19:27Z</dcterms:modified>
</cp:coreProperties>
</file>