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7" r:id="rId5"/>
    <p:sldId id="260" r:id="rId6"/>
    <p:sldId id="261" r:id="rId7"/>
    <p:sldId id="262" r:id="rId8"/>
    <p:sldId id="265" r:id="rId9"/>
    <p:sldId id="263" r:id="rId10"/>
    <p:sldId id="264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26C1E1-4D5F-41B3-87AF-0176D94A4730}" v="2" dt="2024-01-15T20:51:58.7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7" d="100"/>
          <a:sy n="77" d="100"/>
        </p:scale>
        <p:origin x="82" y="5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nraden, Paul - REE-ARS" userId="91602886-fe7f-4860-9714-56e67139aa92" providerId="ADAL" clId="{B826C1E1-4D5F-41B3-87AF-0176D94A4730}"/>
    <pc:docChg chg="undo custSel modSld">
      <pc:chgData name="Vanraden, Paul - REE-ARS" userId="91602886-fe7f-4860-9714-56e67139aa92" providerId="ADAL" clId="{B826C1E1-4D5F-41B3-87AF-0176D94A4730}" dt="2024-01-15T21:20:46.747" v="29" actId="26606"/>
      <pc:docMkLst>
        <pc:docMk/>
      </pc:docMkLst>
      <pc:sldChg chg="addSp delSp modSp mod addAnim delAnim">
        <pc:chgData name="Vanraden, Paul - REE-ARS" userId="91602886-fe7f-4860-9714-56e67139aa92" providerId="ADAL" clId="{B826C1E1-4D5F-41B3-87AF-0176D94A4730}" dt="2024-01-15T21:20:46.747" v="29" actId="26606"/>
        <pc:sldMkLst>
          <pc:docMk/>
          <pc:sldMk cId="645415049" sldId="256"/>
        </pc:sldMkLst>
        <pc:spChg chg="mod">
          <ac:chgData name="Vanraden, Paul - REE-ARS" userId="91602886-fe7f-4860-9714-56e67139aa92" providerId="ADAL" clId="{B826C1E1-4D5F-41B3-87AF-0176D94A4730}" dt="2024-01-15T21:20:19.155" v="24" actId="26606"/>
          <ac:spMkLst>
            <pc:docMk/>
            <pc:sldMk cId="645415049" sldId="256"/>
            <ac:spMk id="2" creationId="{921F461D-F322-9DF6-9DAA-C385CA0F945F}"/>
          </ac:spMkLst>
        </pc:spChg>
        <pc:spChg chg="mod">
          <ac:chgData name="Vanraden, Paul - REE-ARS" userId="91602886-fe7f-4860-9714-56e67139aa92" providerId="ADAL" clId="{B826C1E1-4D5F-41B3-87AF-0176D94A4730}" dt="2024-01-15T21:20:46.747" v="29" actId="26606"/>
          <ac:spMkLst>
            <pc:docMk/>
            <pc:sldMk cId="645415049" sldId="256"/>
            <ac:spMk id="3" creationId="{46714919-835A-3F48-6147-1ECE54CC9CFD}"/>
          </ac:spMkLst>
        </pc:spChg>
        <pc:spChg chg="add del">
          <ac:chgData name="Vanraden, Paul - REE-ARS" userId="91602886-fe7f-4860-9714-56e67139aa92" providerId="ADAL" clId="{B826C1E1-4D5F-41B3-87AF-0176D94A4730}" dt="2024-01-15T20:49:29.185" v="6" actId="26606"/>
          <ac:spMkLst>
            <pc:docMk/>
            <pc:sldMk cId="645415049" sldId="256"/>
            <ac:spMk id="10" creationId="{E91DC736-0EF8-4F87-9146-EBF1D2EE4D3D}"/>
          </ac:spMkLst>
        </pc:spChg>
        <pc:spChg chg="add del">
          <ac:chgData name="Vanraden, Paul - REE-ARS" userId="91602886-fe7f-4860-9714-56e67139aa92" providerId="ADAL" clId="{B826C1E1-4D5F-41B3-87AF-0176D94A4730}" dt="2024-01-15T20:49:29.185" v="6" actId="26606"/>
          <ac:spMkLst>
            <pc:docMk/>
            <pc:sldMk cId="645415049" sldId="256"/>
            <ac:spMk id="12" creationId="{097CD68E-23E3-4007-8847-CD0944C4F7BE}"/>
          </ac:spMkLst>
        </pc:spChg>
        <pc:spChg chg="add del">
          <ac:chgData name="Vanraden, Paul - REE-ARS" userId="91602886-fe7f-4860-9714-56e67139aa92" providerId="ADAL" clId="{B826C1E1-4D5F-41B3-87AF-0176D94A4730}" dt="2024-01-15T20:49:29.185" v="6" actId="26606"/>
          <ac:spMkLst>
            <pc:docMk/>
            <pc:sldMk cId="645415049" sldId="256"/>
            <ac:spMk id="14" creationId="{AF2F604E-43BE-4DC3-B983-E071523364F8}"/>
          </ac:spMkLst>
        </pc:spChg>
        <pc:spChg chg="add del">
          <ac:chgData name="Vanraden, Paul - REE-ARS" userId="91602886-fe7f-4860-9714-56e67139aa92" providerId="ADAL" clId="{B826C1E1-4D5F-41B3-87AF-0176D94A4730}" dt="2024-01-15T20:49:29.185" v="6" actId="26606"/>
          <ac:spMkLst>
            <pc:docMk/>
            <pc:sldMk cId="645415049" sldId="256"/>
            <ac:spMk id="16" creationId="{08C9B587-E65E-4B52-B37C-ABEBB6E87928}"/>
          </ac:spMkLst>
        </pc:spChg>
        <pc:spChg chg="add del">
          <ac:chgData name="Vanraden, Paul - REE-ARS" userId="91602886-fe7f-4860-9714-56e67139aa92" providerId="ADAL" clId="{B826C1E1-4D5F-41B3-87AF-0176D94A4730}" dt="2024-01-15T20:48:50.749" v="1" actId="26606"/>
          <ac:spMkLst>
            <pc:docMk/>
            <pc:sldMk cId="645415049" sldId="256"/>
            <ac:spMk id="21" creationId="{665DBBEF-238B-476B-96AB-8AAC3224ECEA}"/>
          </ac:spMkLst>
        </pc:spChg>
        <pc:spChg chg="add del">
          <ac:chgData name="Vanraden, Paul - REE-ARS" userId="91602886-fe7f-4860-9714-56e67139aa92" providerId="ADAL" clId="{B826C1E1-4D5F-41B3-87AF-0176D94A4730}" dt="2024-01-15T20:48:50.749" v="1" actId="26606"/>
          <ac:spMkLst>
            <pc:docMk/>
            <pc:sldMk cId="645415049" sldId="256"/>
            <ac:spMk id="23" creationId="{3FCFB1DE-0B7E-48CC-BA90-B2AB0889F9D6}"/>
          </ac:spMkLst>
        </pc:spChg>
        <pc:spChg chg="add del">
          <ac:chgData name="Vanraden, Paul - REE-ARS" userId="91602886-fe7f-4860-9714-56e67139aa92" providerId="ADAL" clId="{B826C1E1-4D5F-41B3-87AF-0176D94A4730}" dt="2024-01-15T20:48:58.200" v="3" actId="26606"/>
          <ac:spMkLst>
            <pc:docMk/>
            <pc:sldMk cId="645415049" sldId="256"/>
            <ac:spMk id="25" creationId="{AF2F604E-43BE-4DC3-B983-E071523364F8}"/>
          </ac:spMkLst>
        </pc:spChg>
        <pc:spChg chg="add del">
          <ac:chgData name="Vanraden, Paul - REE-ARS" userId="91602886-fe7f-4860-9714-56e67139aa92" providerId="ADAL" clId="{B826C1E1-4D5F-41B3-87AF-0176D94A4730}" dt="2024-01-15T20:48:58.200" v="3" actId="26606"/>
          <ac:spMkLst>
            <pc:docMk/>
            <pc:sldMk cId="645415049" sldId="256"/>
            <ac:spMk id="26" creationId="{E91DC736-0EF8-4F87-9146-EBF1D2EE4D3D}"/>
          </ac:spMkLst>
        </pc:spChg>
        <pc:spChg chg="add del">
          <ac:chgData name="Vanraden, Paul - REE-ARS" userId="91602886-fe7f-4860-9714-56e67139aa92" providerId="ADAL" clId="{B826C1E1-4D5F-41B3-87AF-0176D94A4730}" dt="2024-01-15T20:48:58.200" v="3" actId="26606"/>
          <ac:spMkLst>
            <pc:docMk/>
            <pc:sldMk cId="645415049" sldId="256"/>
            <ac:spMk id="27" creationId="{08C9B587-E65E-4B52-B37C-ABEBB6E87928}"/>
          </ac:spMkLst>
        </pc:spChg>
        <pc:spChg chg="add del">
          <ac:chgData name="Vanraden, Paul - REE-ARS" userId="91602886-fe7f-4860-9714-56e67139aa92" providerId="ADAL" clId="{B826C1E1-4D5F-41B3-87AF-0176D94A4730}" dt="2024-01-15T20:48:58.200" v="3" actId="26606"/>
          <ac:spMkLst>
            <pc:docMk/>
            <pc:sldMk cId="645415049" sldId="256"/>
            <ac:spMk id="28" creationId="{097CD68E-23E3-4007-8847-CD0944C4F7BE}"/>
          </ac:spMkLst>
        </pc:spChg>
        <pc:spChg chg="add del">
          <ac:chgData name="Vanraden, Paul - REE-ARS" userId="91602886-fe7f-4860-9714-56e67139aa92" providerId="ADAL" clId="{B826C1E1-4D5F-41B3-87AF-0176D94A4730}" dt="2024-01-15T20:49:29.181" v="5" actId="26606"/>
          <ac:spMkLst>
            <pc:docMk/>
            <pc:sldMk cId="645415049" sldId="256"/>
            <ac:spMk id="30" creationId="{665DBBEF-238B-476B-96AB-8AAC3224ECEA}"/>
          </ac:spMkLst>
        </pc:spChg>
        <pc:spChg chg="add del">
          <ac:chgData name="Vanraden, Paul - REE-ARS" userId="91602886-fe7f-4860-9714-56e67139aa92" providerId="ADAL" clId="{B826C1E1-4D5F-41B3-87AF-0176D94A4730}" dt="2024-01-15T20:49:29.181" v="5" actId="26606"/>
          <ac:spMkLst>
            <pc:docMk/>
            <pc:sldMk cId="645415049" sldId="256"/>
            <ac:spMk id="31" creationId="{3FCFB1DE-0B7E-48CC-BA90-B2AB0889F9D6}"/>
          </ac:spMkLst>
        </pc:spChg>
        <pc:spChg chg="add del">
          <ac:chgData name="Vanraden, Paul - REE-ARS" userId="91602886-fe7f-4860-9714-56e67139aa92" providerId="ADAL" clId="{B826C1E1-4D5F-41B3-87AF-0176D94A4730}" dt="2024-01-15T21:14:56.628" v="10" actId="26606"/>
          <ac:spMkLst>
            <pc:docMk/>
            <pc:sldMk cId="645415049" sldId="256"/>
            <ac:spMk id="33" creationId="{ECC07320-C2CA-4E29-8481-9D9E143C7788}"/>
          </ac:spMkLst>
        </pc:spChg>
        <pc:spChg chg="add del">
          <ac:chgData name="Vanraden, Paul - REE-ARS" userId="91602886-fe7f-4860-9714-56e67139aa92" providerId="ADAL" clId="{B826C1E1-4D5F-41B3-87AF-0176D94A4730}" dt="2024-01-15T21:14:56.628" v="10" actId="26606"/>
          <ac:spMkLst>
            <pc:docMk/>
            <pc:sldMk cId="645415049" sldId="256"/>
            <ac:spMk id="34" creationId="{178FB36B-5BFE-42CA-BC60-1115E0D95EEC}"/>
          </ac:spMkLst>
        </pc:spChg>
        <pc:spChg chg="add del">
          <ac:chgData name="Vanraden, Paul - REE-ARS" userId="91602886-fe7f-4860-9714-56e67139aa92" providerId="ADAL" clId="{B826C1E1-4D5F-41B3-87AF-0176D94A4730}" dt="2024-01-15T21:20:46.747" v="29" actId="26606"/>
          <ac:spMkLst>
            <pc:docMk/>
            <pc:sldMk cId="645415049" sldId="256"/>
            <ac:spMk id="39" creationId="{5DCB5928-DC7D-4612-9922-441966E15627}"/>
          </ac:spMkLst>
        </pc:spChg>
        <pc:spChg chg="add del">
          <ac:chgData name="Vanraden, Paul - REE-ARS" userId="91602886-fe7f-4860-9714-56e67139aa92" providerId="ADAL" clId="{B826C1E1-4D5F-41B3-87AF-0176D94A4730}" dt="2024-01-15T21:20:46.747" v="29" actId="26606"/>
          <ac:spMkLst>
            <pc:docMk/>
            <pc:sldMk cId="645415049" sldId="256"/>
            <ac:spMk id="41" creationId="{682C1161-1736-45EC-99B7-33F3CAE9D517}"/>
          </ac:spMkLst>
        </pc:spChg>
        <pc:spChg chg="add del">
          <ac:chgData name="Vanraden, Paul - REE-ARS" userId="91602886-fe7f-4860-9714-56e67139aa92" providerId="ADAL" clId="{B826C1E1-4D5F-41B3-87AF-0176D94A4730}" dt="2024-01-15T21:20:46.747" v="29" actId="26606"/>
          <ac:spMkLst>
            <pc:docMk/>
            <pc:sldMk cId="645415049" sldId="256"/>
            <ac:spMk id="43" creationId="{84D4DDB8-B68F-45B0-9F62-C4279996F672}"/>
          </ac:spMkLst>
        </pc:spChg>
        <pc:spChg chg="add del">
          <ac:chgData name="Vanraden, Paul - REE-ARS" userId="91602886-fe7f-4860-9714-56e67139aa92" providerId="ADAL" clId="{B826C1E1-4D5F-41B3-87AF-0176D94A4730}" dt="2024-01-15T21:20:46.747" v="29" actId="26606"/>
          <ac:spMkLst>
            <pc:docMk/>
            <pc:sldMk cId="645415049" sldId="256"/>
            <ac:spMk id="45" creationId="{AF2F604E-43BE-4DC3-B983-E071523364F8}"/>
          </ac:spMkLst>
        </pc:spChg>
        <pc:spChg chg="add del">
          <ac:chgData name="Vanraden, Paul - REE-ARS" userId="91602886-fe7f-4860-9714-56e67139aa92" providerId="ADAL" clId="{B826C1E1-4D5F-41B3-87AF-0176D94A4730}" dt="2024-01-15T21:20:46.747" v="29" actId="26606"/>
          <ac:spMkLst>
            <pc:docMk/>
            <pc:sldMk cId="645415049" sldId="256"/>
            <ac:spMk id="47" creationId="{08C9B587-E65E-4B52-B37C-ABEBB6E87928}"/>
          </ac:spMkLst>
        </pc:spChg>
        <pc:spChg chg="add">
          <ac:chgData name="Vanraden, Paul - REE-ARS" userId="91602886-fe7f-4860-9714-56e67139aa92" providerId="ADAL" clId="{B826C1E1-4D5F-41B3-87AF-0176D94A4730}" dt="2024-01-15T21:20:46.747" v="29" actId="26606"/>
          <ac:spMkLst>
            <pc:docMk/>
            <pc:sldMk cId="645415049" sldId="256"/>
            <ac:spMk id="49" creationId="{0E2F58BF-12E5-4B5A-AD25-4DAAA2742A7B}"/>
          </ac:spMkLst>
        </pc:spChg>
        <pc:spChg chg="add">
          <ac:chgData name="Vanraden, Paul - REE-ARS" userId="91602886-fe7f-4860-9714-56e67139aa92" providerId="ADAL" clId="{B826C1E1-4D5F-41B3-87AF-0176D94A4730}" dt="2024-01-15T21:20:46.747" v="29" actId="26606"/>
          <ac:spMkLst>
            <pc:docMk/>
            <pc:sldMk cId="645415049" sldId="256"/>
            <ac:spMk id="50" creationId="{AF2F604E-43BE-4DC3-B983-E071523364F8}"/>
          </ac:spMkLst>
        </pc:spChg>
        <pc:spChg chg="add">
          <ac:chgData name="Vanraden, Paul - REE-ARS" userId="91602886-fe7f-4860-9714-56e67139aa92" providerId="ADAL" clId="{B826C1E1-4D5F-41B3-87AF-0176D94A4730}" dt="2024-01-15T21:20:46.747" v="29" actId="26606"/>
          <ac:spMkLst>
            <pc:docMk/>
            <pc:sldMk cId="645415049" sldId="256"/>
            <ac:spMk id="51" creationId="{08C9B587-E65E-4B52-B37C-ABEBB6E87928}"/>
          </ac:spMkLst>
        </pc:spChg>
        <pc:spChg chg="add del">
          <ac:chgData name="Vanraden, Paul - REE-ARS" userId="91602886-fe7f-4860-9714-56e67139aa92" providerId="ADAL" clId="{B826C1E1-4D5F-41B3-87AF-0176D94A4730}" dt="2024-01-15T21:18:46.338" v="14" actId="26606"/>
          <ac:spMkLst>
            <pc:docMk/>
            <pc:sldMk cId="645415049" sldId="256"/>
            <ac:spMk id="52" creationId="{68AF5748-FED8-45BA-8631-26D1D10F3246}"/>
          </ac:spMkLst>
        </pc:spChg>
        <pc:spChg chg="add del">
          <ac:chgData name="Vanraden, Paul - REE-ARS" userId="91602886-fe7f-4860-9714-56e67139aa92" providerId="ADAL" clId="{B826C1E1-4D5F-41B3-87AF-0176D94A4730}" dt="2024-01-15T21:18:46.338" v="14" actId="26606"/>
          <ac:spMkLst>
            <pc:docMk/>
            <pc:sldMk cId="645415049" sldId="256"/>
            <ac:spMk id="54" creationId="{AF2F604E-43BE-4DC3-B983-E071523364F8}"/>
          </ac:spMkLst>
        </pc:spChg>
        <pc:spChg chg="add del">
          <ac:chgData name="Vanraden, Paul - REE-ARS" userId="91602886-fe7f-4860-9714-56e67139aa92" providerId="ADAL" clId="{B826C1E1-4D5F-41B3-87AF-0176D94A4730}" dt="2024-01-15T21:18:46.338" v="14" actId="26606"/>
          <ac:spMkLst>
            <pc:docMk/>
            <pc:sldMk cId="645415049" sldId="256"/>
            <ac:spMk id="56" creationId="{08C9B587-E65E-4B52-B37C-ABEBB6E87928}"/>
          </ac:spMkLst>
        </pc:spChg>
        <pc:spChg chg="add del">
          <ac:chgData name="Vanraden, Paul - REE-ARS" userId="91602886-fe7f-4860-9714-56e67139aa92" providerId="ADAL" clId="{B826C1E1-4D5F-41B3-87AF-0176D94A4730}" dt="2024-01-15T21:18:54.529" v="16" actId="26606"/>
          <ac:spMkLst>
            <pc:docMk/>
            <pc:sldMk cId="645415049" sldId="256"/>
            <ac:spMk id="58" creationId="{AF2F604E-43BE-4DC3-B983-E071523364F8}"/>
          </ac:spMkLst>
        </pc:spChg>
        <pc:spChg chg="add del">
          <ac:chgData name="Vanraden, Paul - REE-ARS" userId="91602886-fe7f-4860-9714-56e67139aa92" providerId="ADAL" clId="{B826C1E1-4D5F-41B3-87AF-0176D94A4730}" dt="2024-01-15T21:18:54.529" v="16" actId="26606"/>
          <ac:spMkLst>
            <pc:docMk/>
            <pc:sldMk cId="645415049" sldId="256"/>
            <ac:spMk id="59" creationId="{5DCB5928-DC7D-4612-9922-441966E15627}"/>
          </ac:spMkLst>
        </pc:spChg>
        <pc:spChg chg="add del">
          <ac:chgData name="Vanraden, Paul - REE-ARS" userId="91602886-fe7f-4860-9714-56e67139aa92" providerId="ADAL" clId="{B826C1E1-4D5F-41B3-87AF-0176D94A4730}" dt="2024-01-15T21:18:54.529" v="16" actId="26606"/>
          <ac:spMkLst>
            <pc:docMk/>
            <pc:sldMk cId="645415049" sldId="256"/>
            <ac:spMk id="60" creationId="{08C9B587-E65E-4B52-B37C-ABEBB6E87928}"/>
          </ac:spMkLst>
        </pc:spChg>
        <pc:spChg chg="add del">
          <ac:chgData name="Vanraden, Paul - REE-ARS" userId="91602886-fe7f-4860-9714-56e67139aa92" providerId="ADAL" clId="{B826C1E1-4D5F-41B3-87AF-0176D94A4730}" dt="2024-01-15T21:18:54.529" v="16" actId="26606"/>
          <ac:spMkLst>
            <pc:docMk/>
            <pc:sldMk cId="645415049" sldId="256"/>
            <ac:spMk id="61" creationId="{682C1161-1736-45EC-99B7-33F3CAE9D517}"/>
          </ac:spMkLst>
        </pc:spChg>
        <pc:spChg chg="add del">
          <ac:chgData name="Vanraden, Paul - REE-ARS" userId="91602886-fe7f-4860-9714-56e67139aa92" providerId="ADAL" clId="{B826C1E1-4D5F-41B3-87AF-0176D94A4730}" dt="2024-01-15T21:18:54.529" v="16" actId="26606"/>
          <ac:spMkLst>
            <pc:docMk/>
            <pc:sldMk cId="645415049" sldId="256"/>
            <ac:spMk id="62" creationId="{84D4DDB8-B68F-45B0-9F62-C4279996F672}"/>
          </ac:spMkLst>
        </pc:spChg>
        <pc:spChg chg="add del">
          <ac:chgData name="Vanraden, Paul - REE-ARS" userId="91602886-fe7f-4860-9714-56e67139aa92" providerId="ADAL" clId="{B826C1E1-4D5F-41B3-87AF-0176D94A4730}" dt="2024-01-15T21:19:00.046" v="18" actId="26606"/>
          <ac:spMkLst>
            <pc:docMk/>
            <pc:sldMk cId="645415049" sldId="256"/>
            <ac:spMk id="64" creationId="{68AF5748-FED8-45BA-8631-26D1D10F3246}"/>
          </ac:spMkLst>
        </pc:spChg>
        <pc:spChg chg="add del">
          <ac:chgData name="Vanraden, Paul - REE-ARS" userId="91602886-fe7f-4860-9714-56e67139aa92" providerId="ADAL" clId="{B826C1E1-4D5F-41B3-87AF-0176D94A4730}" dt="2024-01-15T21:19:00.046" v="18" actId="26606"/>
          <ac:spMkLst>
            <pc:docMk/>
            <pc:sldMk cId="645415049" sldId="256"/>
            <ac:spMk id="65" creationId="{AF2F604E-43BE-4DC3-B983-E071523364F8}"/>
          </ac:spMkLst>
        </pc:spChg>
        <pc:spChg chg="add del">
          <ac:chgData name="Vanraden, Paul - REE-ARS" userId="91602886-fe7f-4860-9714-56e67139aa92" providerId="ADAL" clId="{B826C1E1-4D5F-41B3-87AF-0176D94A4730}" dt="2024-01-15T21:19:00.046" v="18" actId="26606"/>
          <ac:spMkLst>
            <pc:docMk/>
            <pc:sldMk cId="645415049" sldId="256"/>
            <ac:spMk id="66" creationId="{08C9B587-E65E-4B52-B37C-ABEBB6E87928}"/>
          </ac:spMkLst>
        </pc:spChg>
        <pc:spChg chg="add del">
          <ac:chgData name="Vanraden, Paul - REE-ARS" userId="91602886-fe7f-4860-9714-56e67139aa92" providerId="ADAL" clId="{B826C1E1-4D5F-41B3-87AF-0176D94A4730}" dt="2024-01-15T21:19:02.986" v="20" actId="26606"/>
          <ac:spMkLst>
            <pc:docMk/>
            <pc:sldMk cId="645415049" sldId="256"/>
            <ac:spMk id="68" creationId="{5DCB5928-DC7D-4612-9922-441966E15627}"/>
          </ac:spMkLst>
        </pc:spChg>
        <pc:spChg chg="add del">
          <ac:chgData name="Vanraden, Paul - REE-ARS" userId="91602886-fe7f-4860-9714-56e67139aa92" providerId="ADAL" clId="{B826C1E1-4D5F-41B3-87AF-0176D94A4730}" dt="2024-01-15T21:19:02.986" v="20" actId="26606"/>
          <ac:spMkLst>
            <pc:docMk/>
            <pc:sldMk cId="645415049" sldId="256"/>
            <ac:spMk id="69" creationId="{682C1161-1736-45EC-99B7-33F3CAE9D517}"/>
          </ac:spMkLst>
        </pc:spChg>
        <pc:spChg chg="add del">
          <ac:chgData name="Vanraden, Paul - REE-ARS" userId="91602886-fe7f-4860-9714-56e67139aa92" providerId="ADAL" clId="{B826C1E1-4D5F-41B3-87AF-0176D94A4730}" dt="2024-01-15T21:19:02.986" v="20" actId="26606"/>
          <ac:spMkLst>
            <pc:docMk/>
            <pc:sldMk cId="645415049" sldId="256"/>
            <ac:spMk id="70" creationId="{84D4DDB8-B68F-45B0-9F62-C4279996F672}"/>
          </ac:spMkLst>
        </pc:spChg>
        <pc:spChg chg="add del">
          <ac:chgData name="Vanraden, Paul - REE-ARS" userId="91602886-fe7f-4860-9714-56e67139aa92" providerId="ADAL" clId="{B826C1E1-4D5F-41B3-87AF-0176D94A4730}" dt="2024-01-15T21:19:02.986" v="20" actId="26606"/>
          <ac:spMkLst>
            <pc:docMk/>
            <pc:sldMk cId="645415049" sldId="256"/>
            <ac:spMk id="71" creationId="{AF2F604E-43BE-4DC3-B983-E071523364F8}"/>
          </ac:spMkLst>
        </pc:spChg>
        <pc:spChg chg="add del">
          <ac:chgData name="Vanraden, Paul - REE-ARS" userId="91602886-fe7f-4860-9714-56e67139aa92" providerId="ADAL" clId="{B826C1E1-4D5F-41B3-87AF-0176D94A4730}" dt="2024-01-15T21:19:02.986" v="20" actId="26606"/>
          <ac:spMkLst>
            <pc:docMk/>
            <pc:sldMk cId="645415049" sldId="256"/>
            <ac:spMk id="72" creationId="{08C9B587-E65E-4B52-B37C-ABEBB6E87928}"/>
          </ac:spMkLst>
        </pc:spChg>
        <pc:spChg chg="add del">
          <ac:chgData name="Vanraden, Paul - REE-ARS" userId="91602886-fe7f-4860-9714-56e67139aa92" providerId="ADAL" clId="{B826C1E1-4D5F-41B3-87AF-0176D94A4730}" dt="2024-01-15T21:19:40.406" v="22" actId="26606"/>
          <ac:spMkLst>
            <pc:docMk/>
            <pc:sldMk cId="645415049" sldId="256"/>
            <ac:spMk id="74" creationId="{68AF5748-FED8-45BA-8631-26D1D10F3246}"/>
          </ac:spMkLst>
        </pc:spChg>
        <pc:spChg chg="add del">
          <ac:chgData name="Vanraden, Paul - REE-ARS" userId="91602886-fe7f-4860-9714-56e67139aa92" providerId="ADAL" clId="{B826C1E1-4D5F-41B3-87AF-0176D94A4730}" dt="2024-01-15T21:19:40.406" v="22" actId="26606"/>
          <ac:spMkLst>
            <pc:docMk/>
            <pc:sldMk cId="645415049" sldId="256"/>
            <ac:spMk id="75" creationId="{AF2F604E-43BE-4DC3-B983-E071523364F8}"/>
          </ac:spMkLst>
        </pc:spChg>
        <pc:spChg chg="add del">
          <ac:chgData name="Vanraden, Paul - REE-ARS" userId="91602886-fe7f-4860-9714-56e67139aa92" providerId="ADAL" clId="{B826C1E1-4D5F-41B3-87AF-0176D94A4730}" dt="2024-01-15T21:19:40.406" v="22" actId="26606"/>
          <ac:spMkLst>
            <pc:docMk/>
            <pc:sldMk cId="645415049" sldId="256"/>
            <ac:spMk id="76" creationId="{08C9B587-E65E-4B52-B37C-ABEBB6E87928}"/>
          </ac:spMkLst>
        </pc:spChg>
        <pc:spChg chg="add del">
          <ac:chgData name="Vanraden, Paul - REE-ARS" userId="91602886-fe7f-4860-9714-56e67139aa92" providerId="ADAL" clId="{B826C1E1-4D5F-41B3-87AF-0176D94A4730}" dt="2024-01-15T21:20:19.155" v="24" actId="26606"/>
          <ac:spMkLst>
            <pc:docMk/>
            <pc:sldMk cId="645415049" sldId="256"/>
            <ac:spMk id="78" creationId="{665DBBEF-238B-476B-96AB-8AAC3224ECEA}"/>
          </ac:spMkLst>
        </pc:spChg>
        <pc:spChg chg="add del">
          <ac:chgData name="Vanraden, Paul - REE-ARS" userId="91602886-fe7f-4860-9714-56e67139aa92" providerId="ADAL" clId="{B826C1E1-4D5F-41B3-87AF-0176D94A4730}" dt="2024-01-15T21:20:19.155" v="24" actId="26606"/>
          <ac:spMkLst>
            <pc:docMk/>
            <pc:sldMk cId="645415049" sldId="256"/>
            <ac:spMk id="79" creationId="{3FCFB1DE-0B7E-48CC-BA90-B2AB0889F9D6}"/>
          </ac:spMkLst>
        </pc:spChg>
        <pc:spChg chg="add del">
          <ac:chgData name="Vanraden, Paul - REE-ARS" userId="91602886-fe7f-4860-9714-56e67139aa92" providerId="ADAL" clId="{B826C1E1-4D5F-41B3-87AF-0176D94A4730}" dt="2024-01-15T21:20:33.322" v="28" actId="26606"/>
          <ac:spMkLst>
            <pc:docMk/>
            <pc:sldMk cId="645415049" sldId="256"/>
            <ac:spMk id="81" creationId="{E91DC736-0EF8-4F87-9146-EBF1D2EE4D3D}"/>
          </ac:spMkLst>
        </pc:spChg>
        <pc:spChg chg="add del">
          <ac:chgData name="Vanraden, Paul - REE-ARS" userId="91602886-fe7f-4860-9714-56e67139aa92" providerId="ADAL" clId="{B826C1E1-4D5F-41B3-87AF-0176D94A4730}" dt="2024-01-15T21:20:33.322" v="28" actId="26606"/>
          <ac:spMkLst>
            <pc:docMk/>
            <pc:sldMk cId="645415049" sldId="256"/>
            <ac:spMk id="82" creationId="{097CD68E-23E3-4007-8847-CD0944C4F7BE}"/>
          </ac:spMkLst>
        </pc:spChg>
        <pc:spChg chg="add del">
          <ac:chgData name="Vanraden, Paul - REE-ARS" userId="91602886-fe7f-4860-9714-56e67139aa92" providerId="ADAL" clId="{B826C1E1-4D5F-41B3-87AF-0176D94A4730}" dt="2024-01-15T21:20:33.322" v="28" actId="26606"/>
          <ac:spMkLst>
            <pc:docMk/>
            <pc:sldMk cId="645415049" sldId="256"/>
            <ac:spMk id="83" creationId="{AF2F604E-43BE-4DC3-B983-E071523364F8}"/>
          </ac:spMkLst>
        </pc:spChg>
        <pc:spChg chg="add del">
          <ac:chgData name="Vanraden, Paul - REE-ARS" userId="91602886-fe7f-4860-9714-56e67139aa92" providerId="ADAL" clId="{B826C1E1-4D5F-41B3-87AF-0176D94A4730}" dt="2024-01-15T21:20:33.322" v="28" actId="26606"/>
          <ac:spMkLst>
            <pc:docMk/>
            <pc:sldMk cId="645415049" sldId="256"/>
            <ac:spMk id="84" creationId="{08C9B587-E65E-4B52-B37C-ABEBB6E87928}"/>
          </ac:spMkLst>
        </pc:spChg>
        <pc:picChg chg="mod ord">
          <ac:chgData name="Vanraden, Paul - REE-ARS" userId="91602886-fe7f-4860-9714-56e67139aa92" providerId="ADAL" clId="{B826C1E1-4D5F-41B3-87AF-0176D94A4730}" dt="2024-01-15T21:20:46.747" v="29" actId="26606"/>
          <ac:picMkLst>
            <pc:docMk/>
            <pc:sldMk cId="645415049" sldId="256"/>
            <ac:picMk id="5" creationId="{42D6117F-4C8E-CA05-8DCB-AAC01B56D2C4}"/>
          </ac:picMkLst>
        </pc:picChg>
      </pc:sldChg>
      <pc:sldChg chg="modSp mod">
        <pc:chgData name="Vanraden, Paul - REE-ARS" userId="91602886-fe7f-4860-9714-56e67139aa92" providerId="ADAL" clId="{B826C1E1-4D5F-41B3-87AF-0176D94A4730}" dt="2024-01-15T20:51:58.713" v="9" actId="255"/>
        <pc:sldMkLst>
          <pc:docMk/>
          <pc:sldMk cId="1488747414" sldId="263"/>
        </pc:sldMkLst>
        <pc:spChg chg="mod">
          <ac:chgData name="Vanraden, Paul - REE-ARS" userId="91602886-fe7f-4860-9714-56e67139aa92" providerId="ADAL" clId="{B826C1E1-4D5F-41B3-87AF-0176D94A4730}" dt="2024-01-15T20:51:58.713" v="9" actId="255"/>
          <ac:spMkLst>
            <pc:docMk/>
            <pc:sldMk cId="1488747414" sldId="263"/>
            <ac:spMk id="2" creationId="{185CA580-62DB-226A-81FA-B1ABA572431B}"/>
          </ac:spMkLst>
        </pc:spChg>
      </pc:sldChg>
    </pc:docChg>
  </pc:docChgLst>
  <pc:docChgLst>
    <pc:chgData name="Vanraden, Paul - REE-ARS" userId="91602886-fe7f-4860-9714-56e67139aa92" providerId="ADAL" clId="{0DABDB00-FF8A-464E-9576-D382FE5E773F}"/>
    <pc:docChg chg="undo custSel addSld modSld sldOrd">
      <pc:chgData name="Vanraden, Paul - REE-ARS" userId="91602886-fe7f-4860-9714-56e67139aa92" providerId="ADAL" clId="{0DABDB00-FF8A-464E-9576-D382FE5E773F}" dt="2023-08-21T02:20:10.440" v="667" actId="207"/>
      <pc:docMkLst>
        <pc:docMk/>
      </pc:docMkLst>
      <pc:sldChg chg="addSp modSp mod setBg">
        <pc:chgData name="Vanraden, Paul - REE-ARS" userId="91602886-fe7f-4860-9714-56e67139aa92" providerId="ADAL" clId="{0DABDB00-FF8A-464E-9576-D382FE5E773F}" dt="2023-08-21T02:20:10.440" v="667" actId="207"/>
        <pc:sldMkLst>
          <pc:docMk/>
          <pc:sldMk cId="645415049" sldId="256"/>
        </pc:sldMkLst>
        <pc:spChg chg="mod">
          <ac:chgData name="Vanraden, Paul - REE-ARS" userId="91602886-fe7f-4860-9714-56e67139aa92" providerId="ADAL" clId="{0DABDB00-FF8A-464E-9576-D382FE5E773F}" dt="2023-08-21T02:20:10.440" v="667" actId="207"/>
          <ac:spMkLst>
            <pc:docMk/>
            <pc:sldMk cId="645415049" sldId="256"/>
            <ac:spMk id="2" creationId="{921F461D-F322-9DF6-9DAA-C385CA0F945F}"/>
          </ac:spMkLst>
        </pc:spChg>
        <pc:spChg chg="mod">
          <ac:chgData name="Vanraden, Paul - REE-ARS" userId="91602886-fe7f-4860-9714-56e67139aa92" providerId="ADAL" clId="{0DABDB00-FF8A-464E-9576-D382FE5E773F}" dt="2023-08-19T17:23:51.872" v="84" actId="20577"/>
          <ac:spMkLst>
            <pc:docMk/>
            <pc:sldMk cId="645415049" sldId="256"/>
            <ac:spMk id="3" creationId="{46714919-835A-3F48-6147-1ECE54CC9CFD}"/>
          </ac:spMkLst>
        </pc:spChg>
        <pc:spChg chg="add">
          <ac:chgData name="Vanraden, Paul - REE-ARS" userId="91602886-fe7f-4860-9714-56e67139aa92" providerId="ADAL" clId="{0DABDB00-FF8A-464E-9576-D382FE5E773F}" dt="2023-08-17T00:21:20.387" v="72" actId="26606"/>
          <ac:spMkLst>
            <pc:docMk/>
            <pc:sldMk cId="645415049" sldId="256"/>
            <ac:spMk id="10" creationId="{E91DC736-0EF8-4F87-9146-EBF1D2EE4D3D}"/>
          </ac:spMkLst>
        </pc:spChg>
        <pc:spChg chg="add">
          <ac:chgData name="Vanraden, Paul - REE-ARS" userId="91602886-fe7f-4860-9714-56e67139aa92" providerId="ADAL" clId="{0DABDB00-FF8A-464E-9576-D382FE5E773F}" dt="2023-08-17T00:21:20.387" v="72" actId="26606"/>
          <ac:spMkLst>
            <pc:docMk/>
            <pc:sldMk cId="645415049" sldId="256"/>
            <ac:spMk id="12" creationId="{097CD68E-23E3-4007-8847-CD0944C4F7BE}"/>
          </ac:spMkLst>
        </pc:spChg>
        <pc:spChg chg="add">
          <ac:chgData name="Vanraden, Paul - REE-ARS" userId="91602886-fe7f-4860-9714-56e67139aa92" providerId="ADAL" clId="{0DABDB00-FF8A-464E-9576-D382FE5E773F}" dt="2023-08-17T00:21:20.387" v="72" actId="26606"/>
          <ac:spMkLst>
            <pc:docMk/>
            <pc:sldMk cId="645415049" sldId="256"/>
            <ac:spMk id="14" creationId="{AF2F604E-43BE-4DC3-B983-E071523364F8}"/>
          </ac:spMkLst>
        </pc:spChg>
        <pc:spChg chg="add">
          <ac:chgData name="Vanraden, Paul - REE-ARS" userId="91602886-fe7f-4860-9714-56e67139aa92" providerId="ADAL" clId="{0DABDB00-FF8A-464E-9576-D382FE5E773F}" dt="2023-08-17T00:21:20.387" v="72" actId="26606"/>
          <ac:spMkLst>
            <pc:docMk/>
            <pc:sldMk cId="645415049" sldId="256"/>
            <ac:spMk id="16" creationId="{08C9B587-E65E-4B52-B37C-ABEBB6E87928}"/>
          </ac:spMkLst>
        </pc:spChg>
        <pc:picChg chg="add mod ord">
          <ac:chgData name="Vanraden, Paul - REE-ARS" userId="91602886-fe7f-4860-9714-56e67139aa92" providerId="ADAL" clId="{0DABDB00-FF8A-464E-9576-D382FE5E773F}" dt="2023-08-17T00:21:20.387" v="72" actId="26606"/>
          <ac:picMkLst>
            <pc:docMk/>
            <pc:sldMk cId="645415049" sldId="256"/>
            <ac:picMk id="5" creationId="{42D6117F-4C8E-CA05-8DCB-AAC01B56D2C4}"/>
          </ac:picMkLst>
        </pc:picChg>
      </pc:sldChg>
      <pc:sldChg chg="addSp delSp modSp mod setBg">
        <pc:chgData name="Vanraden, Paul - REE-ARS" userId="91602886-fe7f-4860-9714-56e67139aa92" providerId="ADAL" clId="{0DABDB00-FF8A-464E-9576-D382FE5E773F}" dt="2023-08-17T00:22:50.057" v="74" actId="26606"/>
        <pc:sldMkLst>
          <pc:docMk/>
          <pc:sldMk cId="1795054886" sldId="258"/>
        </pc:sldMkLst>
        <pc:spChg chg="mod ord">
          <ac:chgData name="Vanraden, Paul - REE-ARS" userId="91602886-fe7f-4860-9714-56e67139aa92" providerId="ADAL" clId="{0DABDB00-FF8A-464E-9576-D382FE5E773F}" dt="2023-08-17T00:22:50.057" v="74" actId="26606"/>
          <ac:spMkLst>
            <pc:docMk/>
            <pc:sldMk cId="1795054886" sldId="258"/>
            <ac:spMk id="2" creationId="{78D221C5-3880-EF99-C234-4F19F92DEE3B}"/>
          </ac:spMkLst>
        </pc:spChg>
        <pc:spChg chg="del mod">
          <ac:chgData name="Vanraden, Paul - REE-ARS" userId="91602886-fe7f-4860-9714-56e67139aa92" providerId="ADAL" clId="{0DABDB00-FF8A-464E-9576-D382FE5E773F}" dt="2023-08-16T22:49:25.552" v="62"/>
          <ac:spMkLst>
            <pc:docMk/>
            <pc:sldMk cId="1795054886" sldId="258"/>
            <ac:spMk id="3" creationId="{EC6091E4-B195-BB63-4C3C-A799DEB6244F}"/>
          </ac:spMkLst>
        </pc:spChg>
        <pc:spChg chg="add">
          <ac:chgData name="Vanraden, Paul - REE-ARS" userId="91602886-fe7f-4860-9714-56e67139aa92" providerId="ADAL" clId="{0DABDB00-FF8A-464E-9576-D382FE5E773F}" dt="2023-08-17T00:22:50.057" v="74" actId="26606"/>
          <ac:spMkLst>
            <pc:docMk/>
            <pc:sldMk cId="1795054886" sldId="258"/>
            <ac:spMk id="10" creationId="{3A930249-8242-4E2B-AF17-C01826488321}"/>
          </ac:spMkLst>
        </pc:spChg>
        <pc:spChg chg="add">
          <ac:chgData name="Vanraden, Paul - REE-ARS" userId="91602886-fe7f-4860-9714-56e67139aa92" providerId="ADAL" clId="{0DABDB00-FF8A-464E-9576-D382FE5E773F}" dt="2023-08-17T00:22:50.057" v="74" actId="26606"/>
          <ac:spMkLst>
            <pc:docMk/>
            <pc:sldMk cId="1795054886" sldId="258"/>
            <ac:spMk id="12" creationId="{A5BDD999-C5E1-4B3E-A710-768673819165}"/>
          </ac:spMkLst>
        </pc:spChg>
        <pc:picChg chg="mod">
          <ac:chgData name="Vanraden, Paul - REE-ARS" userId="91602886-fe7f-4860-9714-56e67139aa92" providerId="ADAL" clId="{0DABDB00-FF8A-464E-9576-D382FE5E773F}" dt="2023-08-17T00:22:50.057" v="74" actId="26606"/>
          <ac:picMkLst>
            <pc:docMk/>
            <pc:sldMk cId="1795054886" sldId="258"/>
            <ac:picMk id="4" creationId="{8C61DE6C-F5EB-779E-89E0-BE7696FB3E38}"/>
          </ac:picMkLst>
        </pc:picChg>
        <pc:picChg chg="add mod">
          <ac:chgData name="Vanraden, Paul - REE-ARS" userId="91602886-fe7f-4860-9714-56e67139aa92" providerId="ADAL" clId="{0DABDB00-FF8A-464E-9576-D382FE5E773F}" dt="2023-08-17T00:22:50.057" v="74" actId="26606"/>
          <ac:picMkLst>
            <pc:docMk/>
            <pc:sldMk cId="1795054886" sldId="258"/>
            <ac:picMk id="5" creationId="{1B35F9ED-4928-D670-BFBA-CE3D6F190071}"/>
          </ac:picMkLst>
        </pc:picChg>
      </pc:sldChg>
      <pc:sldChg chg="addSp delSp modSp new mod ord setBg addAnim">
        <pc:chgData name="Vanraden, Paul - REE-ARS" userId="91602886-fe7f-4860-9714-56e67139aa92" providerId="ADAL" clId="{0DABDB00-FF8A-464E-9576-D382FE5E773F}" dt="2023-08-19T20:58:27.672" v="586"/>
        <pc:sldMkLst>
          <pc:docMk/>
          <pc:sldMk cId="1627713361" sldId="259"/>
        </pc:sldMkLst>
        <pc:spChg chg="mod">
          <ac:chgData name="Vanraden, Paul - REE-ARS" userId="91602886-fe7f-4860-9714-56e67139aa92" providerId="ADAL" clId="{0DABDB00-FF8A-464E-9576-D382FE5E773F}" dt="2023-08-19T20:30:26.756" v="580" actId="26606"/>
          <ac:spMkLst>
            <pc:docMk/>
            <pc:sldMk cId="1627713361" sldId="259"/>
            <ac:spMk id="2" creationId="{38ACF45E-9ECC-8139-EB5D-812454679E0E}"/>
          </ac:spMkLst>
        </pc:spChg>
        <pc:spChg chg="add del">
          <ac:chgData name="Vanraden, Paul - REE-ARS" userId="91602886-fe7f-4860-9714-56e67139aa92" providerId="ADAL" clId="{0DABDB00-FF8A-464E-9576-D382FE5E773F}" dt="2023-08-19T20:30:26.756" v="580" actId="26606"/>
          <ac:spMkLst>
            <pc:docMk/>
            <pc:sldMk cId="1627713361" sldId="259"/>
            <ac:spMk id="9" creationId="{A9607B8D-5A6C-4ECB-9047-3836C51C14F0}"/>
          </ac:spMkLst>
        </pc:spChg>
        <pc:spChg chg="add del">
          <ac:chgData name="Vanraden, Paul - REE-ARS" userId="91602886-fe7f-4860-9714-56e67139aa92" providerId="ADAL" clId="{0DABDB00-FF8A-464E-9576-D382FE5E773F}" dt="2023-08-19T20:30:26.756" v="580" actId="26606"/>
          <ac:spMkLst>
            <pc:docMk/>
            <pc:sldMk cId="1627713361" sldId="259"/>
            <ac:spMk id="11" creationId="{CA84D6C4-24A3-44DC-9607-566CF5A2227A}"/>
          </ac:spMkLst>
        </pc:spChg>
        <pc:spChg chg="add del">
          <ac:chgData name="Vanraden, Paul - REE-ARS" userId="91602886-fe7f-4860-9714-56e67139aa92" providerId="ADAL" clId="{0DABDB00-FF8A-464E-9576-D382FE5E773F}" dt="2023-08-19T20:30:26.756" v="580" actId="26606"/>
          <ac:spMkLst>
            <pc:docMk/>
            <pc:sldMk cId="1627713361" sldId="259"/>
            <ac:spMk id="13" creationId="{72F7300B-53A6-4A16-AA84-78597664F02E}"/>
          </ac:spMkLst>
        </pc:spChg>
        <pc:spChg chg="add">
          <ac:chgData name="Vanraden, Paul - REE-ARS" userId="91602886-fe7f-4860-9714-56e67139aa92" providerId="ADAL" clId="{0DABDB00-FF8A-464E-9576-D382FE5E773F}" dt="2023-08-19T20:30:26.756" v="580" actId="26606"/>
          <ac:spMkLst>
            <pc:docMk/>
            <pc:sldMk cId="1627713361" sldId="259"/>
            <ac:spMk id="18" creationId="{36C4118A-B523-45D9-B427-8E05B2DEA65C}"/>
          </ac:spMkLst>
        </pc:spChg>
        <pc:picChg chg="add mod">
          <ac:chgData name="Vanraden, Paul - REE-ARS" userId="91602886-fe7f-4860-9714-56e67139aa92" providerId="ADAL" clId="{0DABDB00-FF8A-464E-9576-D382FE5E773F}" dt="2023-08-19T20:30:26.756" v="580" actId="26606"/>
          <ac:picMkLst>
            <pc:docMk/>
            <pc:sldMk cId="1627713361" sldId="259"/>
            <ac:picMk id="4" creationId="{F9C37519-3A91-94A6-AA49-7E9C27CBF190}"/>
          </ac:picMkLst>
        </pc:picChg>
      </pc:sldChg>
      <pc:sldChg chg="addSp delSp modSp new mod setBg addAnim setClrOvrMap">
        <pc:chgData name="Vanraden, Paul - REE-ARS" userId="91602886-fe7f-4860-9714-56e67139aa92" providerId="ADAL" clId="{0DABDB00-FF8A-464E-9576-D382FE5E773F}" dt="2023-08-19T20:34:52.655" v="584" actId="26606"/>
        <pc:sldMkLst>
          <pc:docMk/>
          <pc:sldMk cId="1911762103" sldId="260"/>
        </pc:sldMkLst>
        <pc:spChg chg="mod ord">
          <ac:chgData name="Vanraden, Paul - REE-ARS" userId="91602886-fe7f-4860-9714-56e67139aa92" providerId="ADAL" clId="{0DABDB00-FF8A-464E-9576-D382FE5E773F}" dt="2023-08-19T20:34:52.655" v="584" actId="26606"/>
          <ac:spMkLst>
            <pc:docMk/>
            <pc:sldMk cId="1911762103" sldId="260"/>
            <ac:spMk id="2" creationId="{41707363-83AD-A457-441F-67E5F279CE96}"/>
          </ac:spMkLst>
        </pc:spChg>
        <pc:spChg chg="add del">
          <ac:chgData name="Vanraden, Paul - REE-ARS" userId="91602886-fe7f-4860-9714-56e67139aa92" providerId="ADAL" clId="{0DABDB00-FF8A-464E-9576-D382FE5E773F}" dt="2023-08-19T19:42:45.354" v="96" actId="26606"/>
          <ac:spMkLst>
            <pc:docMk/>
            <pc:sldMk cId="1911762103" sldId="260"/>
            <ac:spMk id="6" creationId="{37C89E4B-3C9F-44B9-8B86-D9E3D112D8EC}"/>
          </ac:spMkLst>
        </pc:spChg>
        <pc:spChg chg="add del">
          <ac:chgData name="Vanraden, Paul - REE-ARS" userId="91602886-fe7f-4860-9714-56e67139aa92" providerId="ADAL" clId="{0DABDB00-FF8A-464E-9576-D382FE5E773F}" dt="2023-08-19T19:37:32.051" v="88" actId="26606"/>
          <ac:spMkLst>
            <pc:docMk/>
            <pc:sldMk cId="1911762103" sldId="260"/>
            <ac:spMk id="9" creationId="{71B2258F-86CA-4D4D-8270-BC05FCDEBFB3}"/>
          </ac:spMkLst>
        </pc:spChg>
        <pc:spChg chg="add del">
          <ac:chgData name="Vanraden, Paul - REE-ARS" userId="91602886-fe7f-4860-9714-56e67139aa92" providerId="ADAL" clId="{0DABDB00-FF8A-464E-9576-D382FE5E773F}" dt="2023-08-19T19:38:10.622" v="90" actId="26606"/>
          <ac:spMkLst>
            <pc:docMk/>
            <pc:sldMk cId="1911762103" sldId="260"/>
            <ac:spMk id="11" creationId="{097CD68E-23E3-4007-8847-CD0944C4F7BE}"/>
          </ac:spMkLst>
        </pc:spChg>
        <pc:spChg chg="add del">
          <ac:chgData name="Vanraden, Paul - REE-ARS" userId="91602886-fe7f-4860-9714-56e67139aa92" providerId="ADAL" clId="{0DABDB00-FF8A-464E-9576-D382FE5E773F}" dt="2023-08-19T19:38:10.622" v="90" actId="26606"/>
          <ac:spMkLst>
            <pc:docMk/>
            <pc:sldMk cId="1911762103" sldId="260"/>
            <ac:spMk id="12" creationId="{E91DC736-0EF8-4F87-9146-EBF1D2EE4D3D}"/>
          </ac:spMkLst>
        </pc:spChg>
        <pc:spChg chg="add del">
          <ac:chgData name="Vanraden, Paul - REE-ARS" userId="91602886-fe7f-4860-9714-56e67139aa92" providerId="ADAL" clId="{0DABDB00-FF8A-464E-9576-D382FE5E773F}" dt="2023-08-19T19:38:10.622" v="90" actId="26606"/>
          <ac:spMkLst>
            <pc:docMk/>
            <pc:sldMk cId="1911762103" sldId="260"/>
            <ac:spMk id="13" creationId="{AF2F604E-43BE-4DC3-B983-E071523364F8}"/>
          </ac:spMkLst>
        </pc:spChg>
        <pc:spChg chg="add del">
          <ac:chgData name="Vanraden, Paul - REE-ARS" userId="91602886-fe7f-4860-9714-56e67139aa92" providerId="ADAL" clId="{0DABDB00-FF8A-464E-9576-D382FE5E773F}" dt="2023-08-19T20:34:52.655" v="584" actId="26606"/>
          <ac:spMkLst>
            <pc:docMk/>
            <pc:sldMk cId="1911762103" sldId="260"/>
            <ac:spMk id="14" creationId="{022BDE4A-8A20-4A69-9C5A-581C82036A4D}"/>
          </ac:spMkLst>
        </pc:spChg>
        <pc:spChg chg="add del">
          <ac:chgData name="Vanraden, Paul - REE-ARS" userId="91602886-fe7f-4860-9714-56e67139aa92" providerId="ADAL" clId="{0DABDB00-FF8A-464E-9576-D382FE5E773F}" dt="2023-08-19T19:38:10.622" v="90" actId="26606"/>
          <ac:spMkLst>
            <pc:docMk/>
            <pc:sldMk cId="1911762103" sldId="260"/>
            <ac:spMk id="15" creationId="{08C9B587-E65E-4B52-B37C-ABEBB6E87928}"/>
          </ac:spMkLst>
        </pc:spChg>
        <pc:spChg chg="add">
          <ac:chgData name="Vanraden, Paul - REE-ARS" userId="91602886-fe7f-4860-9714-56e67139aa92" providerId="ADAL" clId="{0DABDB00-FF8A-464E-9576-D382FE5E773F}" dt="2023-08-19T20:34:52.655" v="584" actId="26606"/>
          <ac:spMkLst>
            <pc:docMk/>
            <pc:sldMk cId="1911762103" sldId="260"/>
            <ac:spMk id="19" creationId="{C4879EFC-8E62-4E00-973C-C45EE9EC676D}"/>
          </ac:spMkLst>
        </pc:spChg>
        <pc:spChg chg="add">
          <ac:chgData name="Vanraden, Paul - REE-ARS" userId="91602886-fe7f-4860-9714-56e67139aa92" providerId="ADAL" clId="{0DABDB00-FF8A-464E-9576-D382FE5E773F}" dt="2023-08-19T20:34:52.655" v="584" actId="26606"/>
          <ac:spMkLst>
            <pc:docMk/>
            <pc:sldMk cId="1911762103" sldId="260"/>
            <ac:spMk id="21" creationId="{D6A9C53F-5F90-40A5-8C85-5412D39C8C68}"/>
          </ac:spMkLst>
        </pc:spChg>
        <pc:picChg chg="add mod ord">
          <ac:chgData name="Vanraden, Paul - REE-ARS" userId="91602886-fe7f-4860-9714-56e67139aa92" providerId="ADAL" clId="{0DABDB00-FF8A-464E-9576-D382FE5E773F}" dt="2023-08-19T20:34:52.655" v="584" actId="26606"/>
          <ac:picMkLst>
            <pc:docMk/>
            <pc:sldMk cId="1911762103" sldId="260"/>
            <ac:picMk id="4" creationId="{FF39D3FE-FFD0-97E3-AFE0-3852023785CD}"/>
          </ac:picMkLst>
        </pc:picChg>
        <pc:picChg chg="add mod">
          <ac:chgData name="Vanraden, Paul - REE-ARS" userId="91602886-fe7f-4860-9714-56e67139aa92" providerId="ADAL" clId="{0DABDB00-FF8A-464E-9576-D382FE5E773F}" dt="2023-08-19T20:34:52.655" v="584" actId="26606"/>
          <ac:picMkLst>
            <pc:docMk/>
            <pc:sldMk cId="1911762103" sldId="260"/>
            <ac:picMk id="10" creationId="{2D37AC2C-0FAF-4C3E-E35D-99643D0B8073}"/>
          </ac:picMkLst>
        </pc:picChg>
        <pc:cxnChg chg="add del">
          <ac:chgData name="Vanraden, Paul - REE-ARS" userId="91602886-fe7f-4860-9714-56e67139aa92" providerId="ADAL" clId="{0DABDB00-FF8A-464E-9576-D382FE5E773F}" dt="2023-08-19T19:42:45.354" v="96" actId="26606"/>
          <ac:cxnSpMkLst>
            <pc:docMk/>
            <pc:sldMk cId="1911762103" sldId="260"/>
            <ac:cxnSpMk id="7" creationId="{AA2EAA10-076F-46BD-8F0F-B9A2FB77A85C}"/>
          </ac:cxnSpMkLst>
        </pc:cxnChg>
        <pc:cxnChg chg="add del">
          <ac:chgData name="Vanraden, Paul - REE-ARS" userId="91602886-fe7f-4860-9714-56e67139aa92" providerId="ADAL" clId="{0DABDB00-FF8A-464E-9576-D382FE5E773F}" dt="2023-08-19T19:42:45.354" v="96" actId="26606"/>
          <ac:cxnSpMkLst>
            <pc:docMk/>
            <pc:sldMk cId="1911762103" sldId="260"/>
            <ac:cxnSpMk id="8" creationId="{D891E407-403B-4764-86C9-33A56D3BCAA3}"/>
          </ac:cxnSpMkLst>
        </pc:cxnChg>
      </pc:sldChg>
      <pc:sldChg chg="addSp modSp new mod setBg">
        <pc:chgData name="Vanraden, Paul - REE-ARS" userId="91602886-fe7f-4860-9714-56e67139aa92" providerId="ADAL" clId="{0DABDB00-FF8A-464E-9576-D382FE5E773F}" dt="2023-08-19T19:50:13.690" v="245" actId="20577"/>
        <pc:sldMkLst>
          <pc:docMk/>
          <pc:sldMk cId="461911893" sldId="261"/>
        </pc:sldMkLst>
        <pc:spChg chg="mod ord">
          <ac:chgData name="Vanraden, Paul - REE-ARS" userId="91602886-fe7f-4860-9714-56e67139aa92" providerId="ADAL" clId="{0DABDB00-FF8A-464E-9576-D382FE5E773F}" dt="2023-08-19T19:50:13.690" v="245" actId="20577"/>
          <ac:spMkLst>
            <pc:docMk/>
            <pc:sldMk cId="461911893" sldId="261"/>
            <ac:spMk id="2" creationId="{EC25358B-7425-EFDA-54B0-4A4C4EF32AF7}"/>
          </ac:spMkLst>
        </pc:spChg>
        <pc:spChg chg="add">
          <ac:chgData name="Vanraden, Paul - REE-ARS" userId="91602886-fe7f-4860-9714-56e67139aa92" providerId="ADAL" clId="{0DABDB00-FF8A-464E-9576-D382FE5E773F}" dt="2023-08-19T19:48:29.356" v="127" actId="26606"/>
          <ac:spMkLst>
            <pc:docMk/>
            <pc:sldMk cId="461911893" sldId="261"/>
            <ac:spMk id="9" creationId="{37C89E4B-3C9F-44B9-8B86-D9E3D112D8EC}"/>
          </ac:spMkLst>
        </pc:spChg>
        <pc:picChg chg="add mod">
          <ac:chgData name="Vanraden, Paul - REE-ARS" userId="91602886-fe7f-4860-9714-56e67139aa92" providerId="ADAL" clId="{0DABDB00-FF8A-464E-9576-D382FE5E773F}" dt="2023-08-19T19:49:38.798" v="223" actId="962"/>
          <ac:picMkLst>
            <pc:docMk/>
            <pc:sldMk cId="461911893" sldId="261"/>
            <ac:picMk id="4" creationId="{47A5C86D-96D0-6364-FB15-D790DB0B614A}"/>
          </ac:picMkLst>
        </pc:picChg>
        <pc:cxnChg chg="add">
          <ac:chgData name="Vanraden, Paul - REE-ARS" userId="91602886-fe7f-4860-9714-56e67139aa92" providerId="ADAL" clId="{0DABDB00-FF8A-464E-9576-D382FE5E773F}" dt="2023-08-19T19:48:29.356" v="127" actId="26606"/>
          <ac:cxnSpMkLst>
            <pc:docMk/>
            <pc:sldMk cId="461911893" sldId="261"/>
            <ac:cxnSpMk id="11" creationId="{AA2EAA10-076F-46BD-8F0F-B9A2FB77A85C}"/>
          </ac:cxnSpMkLst>
        </pc:cxnChg>
        <pc:cxnChg chg="add">
          <ac:chgData name="Vanraden, Paul - REE-ARS" userId="91602886-fe7f-4860-9714-56e67139aa92" providerId="ADAL" clId="{0DABDB00-FF8A-464E-9576-D382FE5E773F}" dt="2023-08-19T19:48:29.356" v="127" actId="26606"/>
          <ac:cxnSpMkLst>
            <pc:docMk/>
            <pc:sldMk cId="461911893" sldId="261"/>
            <ac:cxnSpMk id="13" creationId="{D891E407-403B-4764-86C9-33A56D3BCAA3}"/>
          </ac:cxnSpMkLst>
        </pc:cxnChg>
      </pc:sldChg>
      <pc:sldChg chg="addSp modSp new mod">
        <pc:chgData name="Vanraden, Paul - REE-ARS" userId="91602886-fe7f-4860-9714-56e67139aa92" providerId="ADAL" clId="{0DABDB00-FF8A-464E-9576-D382FE5E773F}" dt="2023-08-19T20:04:39.629" v="300" actId="1076"/>
        <pc:sldMkLst>
          <pc:docMk/>
          <pc:sldMk cId="2511384145" sldId="262"/>
        </pc:sldMkLst>
        <pc:spChg chg="mod">
          <ac:chgData name="Vanraden, Paul - REE-ARS" userId="91602886-fe7f-4860-9714-56e67139aa92" providerId="ADAL" clId="{0DABDB00-FF8A-464E-9576-D382FE5E773F}" dt="2023-08-19T20:04:17.868" v="299" actId="20577"/>
          <ac:spMkLst>
            <pc:docMk/>
            <pc:sldMk cId="2511384145" sldId="262"/>
            <ac:spMk id="2" creationId="{134857D1-B152-D25F-1553-33D72705F459}"/>
          </ac:spMkLst>
        </pc:spChg>
        <pc:picChg chg="add mod">
          <ac:chgData name="Vanraden, Paul - REE-ARS" userId="91602886-fe7f-4860-9714-56e67139aa92" providerId="ADAL" clId="{0DABDB00-FF8A-464E-9576-D382FE5E773F}" dt="2023-08-19T20:04:39.629" v="300" actId="1076"/>
          <ac:picMkLst>
            <pc:docMk/>
            <pc:sldMk cId="2511384145" sldId="262"/>
            <ac:picMk id="4" creationId="{71D5F2BA-532F-2CD6-BAE7-686A2450F28E}"/>
          </ac:picMkLst>
        </pc:picChg>
        <pc:picChg chg="add mod">
          <ac:chgData name="Vanraden, Paul - REE-ARS" userId="91602886-fe7f-4860-9714-56e67139aa92" providerId="ADAL" clId="{0DABDB00-FF8A-464E-9576-D382FE5E773F}" dt="2023-08-19T20:03:26.414" v="256" actId="14100"/>
          <ac:picMkLst>
            <pc:docMk/>
            <pc:sldMk cId="2511384145" sldId="262"/>
            <ac:picMk id="6" creationId="{071CDCD3-7C8B-871E-7DD9-5FF2FD2A2CDC}"/>
          </ac:picMkLst>
        </pc:picChg>
      </pc:sldChg>
      <pc:sldChg chg="addSp delSp modSp new mod setBg addAnim">
        <pc:chgData name="Vanraden, Paul - REE-ARS" userId="91602886-fe7f-4860-9714-56e67139aa92" providerId="ADAL" clId="{0DABDB00-FF8A-464E-9576-D382FE5E773F}" dt="2023-08-21T02:18:06.905" v="660" actId="207"/>
        <pc:sldMkLst>
          <pc:docMk/>
          <pc:sldMk cId="1488747414" sldId="263"/>
        </pc:sldMkLst>
        <pc:spChg chg="mod">
          <ac:chgData name="Vanraden, Paul - REE-ARS" userId="91602886-fe7f-4860-9714-56e67139aa92" providerId="ADAL" clId="{0DABDB00-FF8A-464E-9576-D382FE5E773F}" dt="2023-08-21T02:18:06.905" v="660" actId="207"/>
          <ac:spMkLst>
            <pc:docMk/>
            <pc:sldMk cId="1488747414" sldId="263"/>
            <ac:spMk id="2" creationId="{185CA580-62DB-226A-81FA-B1ABA572431B}"/>
          </ac:spMkLst>
        </pc:spChg>
        <pc:spChg chg="add del">
          <ac:chgData name="Vanraden, Paul - REE-ARS" userId="91602886-fe7f-4860-9714-56e67139aa92" providerId="ADAL" clId="{0DABDB00-FF8A-464E-9576-D382FE5E773F}" dt="2023-08-19T20:10:32.611" v="334" actId="26606"/>
          <ac:spMkLst>
            <pc:docMk/>
            <pc:sldMk cId="1488747414" sldId="263"/>
            <ac:spMk id="9" creationId="{D4771268-CB57-404A-9271-370EB28F6090}"/>
          </ac:spMkLst>
        </pc:spChg>
        <pc:spChg chg="add">
          <ac:chgData name="Vanraden, Paul - REE-ARS" userId="91602886-fe7f-4860-9714-56e67139aa92" providerId="ADAL" clId="{0DABDB00-FF8A-464E-9576-D382FE5E773F}" dt="2023-08-19T20:10:32.611" v="334" actId="26606"/>
          <ac:spMkLst>
            <pc:docMk/>
            <pc:sldMk cId="1488747414" sldId="263"/>
            <ac:spMk id="14" creationId="{9B7AD9F6-8CE7-4299-8FC6-328F4DCD3FF9}"/>
          </ac:spMkLst>
        </pc:spChg>
        <pc:spChg chg="add">
          <ac:chgData name="Vanraden, Paul - REE-ARS" userId="91602886-fe7f-4860-9714-56e67139aa92" providerId="ADAL" clId="{0DABDB00-FF8A-464E-9576-D382FE5E773F}" dt="2023-08-19T20:10:32.611" v="334" actId="26606"/>
          <ac:spMkLst>
            <pc:docMk/>
            <pc:sldMk cId="1488747414" sldId="263"/>
            <ac:spMk id="16" creationId="{F49775AF-8896-43EE-92C6-83497D6DC56F}"/>
          </ac:spMkLst>
        </pc:spChg>
        <pc:picChg chg="add mod">
          <ac:chgData name="Vanraden, Paul - REE-ARS" userId="91602886-fe7f-4860-9714-56e67139aa92" providerId="ADAL" clId="{0DABDB00-FF8A-464E-9576-D382FE5E773F}" dt="2023-08-19T20:10:32.611" v="334" actId="26606"/>
          <ac:picMkLst>
            <pc:docMk/>
            <pc:sldMk cId="1488747414" sldId="263"/>
            <ac:picMk id="4" creationId="{722D8ED8-98C2-9BBD-8D8F-348A651FD109}"/>
          </ac:picMkLst>
        </pc:picChg>
      </pc:sldChg>
      <pc:sldChg chg="addSp modSp new mod setBg">
        <pc:chgData name="Vanraden, Paul - REE-ARS" userId="91602886-fe7f-4860-9714-56e67139aa92" providerId="ADAL" clId="{0DABDB00-FF8A-464E-9576-D382FE5E773F}" dt="2023-08-21T02:19:11.047" v="666" actId="207"/>
        <pc:sldMkLst>
          <pc:docMk/>
          <pc:sldMk cId="520843455" sldId="264"/>
        </pc:sldMkLst>
        <pc:spChg chg="mod ord">
          <ac:chgData name="Vanraden, Paul - REE-ARS" userId="91602886-fe7f-4860-9714-56e67139aa92" providerId="ADAL" clId="{0DABDB00-FF8A-464E-9576-D382FE5E773F}" dt="2023-08-21T02:19:11.047" v="666" actId="207"/>
          <ac:spMkLst>
            <pc:docMk/>
            <pc:sldMk cId="520843455" sldId="264"/>
            <ac:spMk id="2" creationId="{0B7E340F-341C-2499-25D8-F4F2FC73418C}"/>
          </ac:spMkLst>
        </pc:spChg>
        <pc:spChg chg="add">
          <ac:chgData name="Vanraden, Paul - REE-ARS" userId="91602886-fe7f-4860-9714-56e67139aa92" providerId="ADAL" clId="{0DABDB00-FF8A-464E-9576-D382FE5E773F}" dt="2023-08-19T20:12:52.921" v="338" actId="26606"/>
          <ac:spMkLst>
            <pc:docMk/>
            <pc:sldMk cId="520843455" sldId="264"/>
            <ac:spMk id="9" creationId="{37C89E4B-3C9F-44B9-8B86-D9E3D112D8EC}"/>
          </ac:spMkLst>
        </pc:spChg>
        <pc:picChg chg="add mod">
          <ac:chgData name="Vanraden, Paul - REE-ARS" userId="91602886-fe7f-4860-9714-56e67139aa92" providerId="ADAL" clId="{0DABDB00-FF8A-464E-9576-D382FE5E773F}" dt="2023-08-19T20:12:52.921" v="338" actId="26606"/>
          <ac:picMkLst>
            <pc:docMk/>
            <pc:sldMk cId="520843455" sldId="264"/>
            <ac:picMk id="4" creationId="{C8F3409D-C800-C3EC-E92E-FECB9EF99544}"/>
          </ac:picMkLst>
        </pc:picChg>
        <pc:cxnChg chg="add">
          <ac:chgData name="Vanraden, Paul - REE-ARS" userId="91602886-fe7f-4860-9714-56e67139aa92" providerId="ADAL" clId="{0DABDB00-FF8A-464E-9576-D382FE5E773F}" dt="2023-08-19T20:12:52.921" v="338" actId="26606"/>
          <ac:cxnSpMkLst>
            <pc:docMk/>
            <pc:sldMk cId="520843455" sldId="264"/>
            <ac:cxnSpMk id="11" creationId="{AA2EAA10-076F-46BD-8F0F-B9A2FB77A85C}"/>
          </ac:cxnSpMkLst>
        </pc:cxnChg>
        <pc:cxnChg chg="add">
          <ac:chgData name="Vanraden, Paul - REE-ARS" userId="91602886-fe7f-4860-9714-56e67139aa92" providerId="ADAL" clId="{0DABDB00-FF8A-464E-9576-D382FE5E773F}" dt="2023-08-19T20:12:52.921" v="338" actId="26606"/>
          <ac:cxnSpMkLst>
            <pc:docMk/>
            <pc:sldMk cId="520843455" sldId="264"/>
            <ac:cxnSpMk id="13" creationId="{D891E407-403B-4764-86C9-33A56D3BCAA3}"/>
          </ac:cxnSpMkLst>
        </pc:cxnChg>
      </pc:sldChg>
      <pc:sldChg chg="addSp modSp new mod ord setBg addAnim">
        <pc:chgData name="Vanraden, Paul - REE-ARS" userId="91602886-fe7f-4860-9714-56e67139aa92" providerId="ADAL" clId="{0DABDB00-FF8A-464E-9576-D382FE5E773F}" dt="2023-08-19T21:00:05.687" v="588"/>
        <pc:sldMkLst>
          <pc:docMk/>
          <pc:sldMk cId="191726336" sldId="265"/>
        </pc:sldMkLst>
        <pc:spChg chg="mod ord">
          <ac:chgData name="Vanraden, Paul - REE-ARS" userId="91602886-fe7f-4860-9714-56e67139aa92" providerId="ADAL" clId="{0DABDB00-FF8A-464E-9576-D382FE5E773F}" dt="2023-08-19T20:18:41.426" v="446" actId="255"/>
          <ac:spMkLst>
            <pc:docMk/>
            <pc:sldMk cId="191726336" sldId="265"/>
            <ac:spMk id="2" creationId="{E3B7B5EA-8C61-86CA-153C-357394C04EBA}"/>
          </ac:spMkLst>
        </pc:spChg>
        <pc:spChg chg="add">
          <ac:chgData name="Vanraden, Paul - REE-ARS" userId="91602886-fe7f-4860-9714-56e67139aa92" providerId="ADAL" clId="{0DABDB00-FF8A-464E-9576-D382FE5E773F}" dt="2023-08-19T20:17:53.513" v="441" actId="26606"/>
          <ac:spMkLst>
            <pc:docMk/>
            <pc:sldMk cId="191726336" sldId="265"/>
            <ac:spMk id="9" creationId="{37C89E4B-3C9F-44B9-8B86-D9E3D112D8EC}"/>
          </ac:spMkLst>
        </pc:spChg>
        <pc:picChg chg="add mod">
          <ac:chgData name="Vanraden, Paul - REE-ARS" userId="91602886-fe7f-4860-9714-56e67139aa92" providerId="ADAL" clId="{0DABDB00-FF8A-464E-9576-D382FE5E773F}" dt="2023-08-19T20:17:53.513" v="441" actId="26606"/>
          <ac:picMkLst>
            <pc:docMk/>
            <pc:sldMk cId="191726336" sldId="265"/>
            <ac:picMk id="4" creationId="{36A91F98-D97E-CAB2-1647-E7484151906E}"/>
          </ac:picMkLst>
        </pc:picChg>
        <pc:cxnChg chg="add">
          <ac:chgData name="Vanraden, Paul - REE-ARS" userId="91602886-fe7f-4860-9714-56e67139aa92" providerId="ADAL" clId="{0DABDB00-FF8A-464E-9576-D382FE5E773F}" dt="2023-08-19T20:17:53.513" v="441" actId="26606"/>
          <ac:cxnSpMkLst>
            <pc:docMk/>
            <pc:sldMk cId="191726336" sldId="265"/>
            <ac:cxnSpMk id="11" creationId="{AA2EAA10-076F-46BD-8F0F-B9A2FB77A85C}"/>
          </ac:cxnSpMkLst>
        </pc:cxnChg>
        <pc:cxnChg chg="add">
          <ac:chgData name="Vanraden, Paul - REE-ARS" userId="91602886-fe7f-4860-9714-56e67139aa92" providerId="ADAL" clId="{0DABDB00-FF8A-464E-9576-D382FE5E773F}" dt="2023-08-19T20:17:53.513" v="441" actId="26606"/>
          <ac:cxnSpMkLst>
            <pc:docMk/>
            <pc:sldMk cId="191726336" sldId="265"/>
            <ac:cxnSpMk id="13" creationId="{D891E407-403B-4764-86C9-33A56D3BCAA3}"/>
          </ac:cxnSpMkLst>
        </pc:cxnChg>
      </pc:sldChg>
      <pc:sldChg chg="addSp modSp new mod setBg">
        <pc:chgData name="Vanraden, Paul - REE-ARS" userId="91602886-fe7f-4860-9714-56e67139aa92" providerId="ADAL" clId="{0DABDB00-FF8A-464E-9576-D382FE5E773F}" dt="2023-08-19T20:22:12.950" v="485" actId="26606"/>
        <pc:sldMkLst>
          <pc:docMk/>
          <pc:sldMk cId="553437799" sldId="266"/>
        </pc:sldMkLst>
        <pc:spChg chg="mod">
          <ac:chgData name="Vanraden, Paul - REE-ARS" userId="91602886-fe7f-4860-9714-56e67139aa92" providerId="ADAL" clId="{0DABDB00-FF8A-464E-9576-D382FE5E773F}" dt="2023-08-19T20:22:12.950" v="485" actId="26606"/>
          <ac:spMkLst>
            <pc:docMk/>
            <pc:sldMk cId="553437799" sldId="266"/>
            <ac:spMk id="2" creationId="{2594A774-A40F-5FFC-A836-960D6EB558DC}"/>
          </ac:spMkLst>
        </pc:spChg>
        <pc:spChg chg="add">
          <ac:chgData name="Vanraden, Paul - REE-ARS" userId="91602886-fe7f-4860-9714-56e67139aa92" providerId="ADAL" clId="{0DABDB00-FF8A-464E-9576-D382FE5E773F}" dt="2023-08-19T20:22:12.950" v="485" actId="26606"/>
          <ac:spMkLst>
            <pc:docMk/>
            <pc:sldMk cId="553437799" sldId="266"/>
            <ac:spMk id="9" creationId="{9B7AD9F6-8CE7-4299-8FC6-328F4DCD3FF9}"/>
          </ac:spMkLst>
        </pc:spChg>
        <pc:spChg chg="add">
          <ac:chgData name="Vanraden, Paul - REE-ARS" userId="91602886-fe7f-4860-9714-56e67139aa92" providerId="ADAL" clId="{0DABDB00-FF8A-464E-9576-D382FE5E773F}" dt="2023-08-19T20:22:12.950" v="485" actId="26606"/>
          <ac:spMkLst>
            <pc:docMk/>
            <pc:sldMk cId="553437799" sldId="266"/>
            <ac:spMk id="11" creationId="{F49775AF-8896-43EE-92C6-83497D6DC56F}"/>
          </ac:spMkLst>
        </pc:spChg>
        <pc:picChg chg="add mod">
          <ac:chgData name="Vanraden, Paul - REE-ARS" userId="91602886-fe7f-4860-9714-56e67139aa92" providerId="ADAL" clId="{0DABDB00-FF8A-464E-9576-D382FE5E773F}" dt="2023-08-19T20:22:12.950" v="485" actId="26606"/>
          <ac:picMkLst>
            <pc:docMk/>
            <pc:sldMk cId="553437799" sldId="266"/>
            <ac:picMk id="4" creationId="{CA77DF17-E390-A80B-F261-46EEFBC3F325}"/>
          </ac:picMkLst>
        </pc:picChg>
      </pc:sldChg>
      <pc:sldChg chg="addSp modSp new mod setBg addAnim">
        <pc:chgData name="Vanraden, Paul - REE-ARS" userId="91602886-fe7f-4860-9714-56e67139aa92" providerId="ADAL" clId="{0DABDB00-FF8A-464E-9576-D382FE5E773F}" dt="2023-08-19T20:27:07.301" v="534"/>
        <pc:sldMkLst>
          <pc:docMk/>
          <pc:sldMk cId="3461814643" sldId="267"/>
        </pc:sldMkLst>
        <pc:spChg chg="mod ord">
          <ac:chgData name="Vanraden, Paul - REE-ARS" userId="91602886-fe7f-4860-9714-56e67139aa92" providerId="ADAL" clId="{0DABDB00-FF8A-464E-9576-D382FE5E773F}" dt="2023-08-19T20:27:07.301" v="533" actId="26606"/>
          <ac:spMkLst>
            <pc:docMk/>
            <pc:sldMk cId="3461814643" sldId="267"/>
            <ac:spMk id="2" creationId="{376A5FA1-CBF8-734E-8599-82E590E42101}"/>
          </ac:spMkLst>
        </pc:spChg>
        <pc:spChg chg="add">
          <ac:chgData name="Vanraden, Paul - REE-ARS" userId="91602886-fe7f-4860-9714-56e67139aa92" providerId="ADAL" clId="{0DABDB00-FF8A-464E-9576-D382FE5E773F}" dt="2023-08-19T20:27:07.301" v="533" actId="26606"/>
          <ac:spMkLst>
            <pc:docMk/>
            <pc:sldMk cId="3461814643" sldId="267"/>
            <ac:spMk id="8" creationId="{5A59F003-E00A-43F9-91DC-CC54E3B87466}"/>
          </ac:spMkLst>
        </pc:spChg>
        <pc:spChg chg="add">
          <ac:chgData name="Vanraden, Paul - REE-ARS" userId="91602886-fe7f-4860-9714-56e67139aa92" providerId="ADAL" clId="{0DABDB00-FF8A-464E-9576-D382FE5E773F}" dt="2023-08-19T20:27:07.301" v="533" actId="26606"/>
          <ac:spMkLst>
            <pc:docMk/>
            <pc:sldMk cId="3461814643" sldId="267"/>
            <ac:spMk id="10" creationId="{D74A4382-E3AD-430A-9A1F-DFA3E0E77A7D}"/>
          </ac:spMkLst>
        </pc:spChg>
        <pc:spChg chg="add">
          <ac:chgData name="Vanraden, Paul - REE-ARS" userId="91602886-fe7f-4860-9714-56e67139aa92" providerId="ADAL" clId="{0DABDB00-FF8A-464E-9576-D382FE5E773F}" dt="2023-08-19T20:27:07.301" v="533" actId="26606"/>
          <ac:spMkLst>
            <pc:docMk/>
            <pc:sldMk cId="3461814643" sldId="267"/>
            <ac:spMk id="12" creationId="{79F40191-0F44-4FD1-82CC-ACB507C14BE6}"/>
          </ac:spMkLst>
        </pc:spChg>
        <pc:picChg chg="add mod">
          <ac:chgData name="Vanraden, Paul - REE-ARS" userId="91602886-fe7f-4860-9714-56e67139aa92" providerId="ADAL" clId="{0DABDB00-FF8A-464E-9576-D382FE5E773F}" dt="2023-08-19T20:27:07.301" v="533" actId="26606"/>
          <ac:picMkLst>
            <pc:docMk/>
            <pc:sldMk cId="3461814643" sldId="267"/>
            <ac:picMk id="3" creationId="{7D09DDC8-FE5A-9B9B-8F09-592E9CAF94C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3257C-7E66-D486-0BB8-5FEB14A59F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01DF4E-86E5-53C5-E49B-8FC16CE89B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B7707A-77F5-5CED-BB08-82DE0D969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D0556-498D-4706-929A-81B8BC84B5D1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E24246-DFA9-2941-8E6D-BC3630913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640C1E-3197-5549-9530-CD1BB3C97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FE414-E3BE-4272-AD37-907D7CB35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186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5C21C-D9CC-D945-F7FC-9E5BFCAC3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C91C6C-78C6-C26B-9442-73A8DEEDBF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D757B4-D4A3-35FC-24ED-ABC427341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D0556-498D-4706-929A-81B8BC84B5D1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92B7DE-7610-DD64-C7B2-BEAB4073A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DD3EA4-2FDF-024F-DDD0-4AB4AC681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FE414-E3BE-4272-AD37-907D7CB35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113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3E7FEE-A31F-70FB-C246-C5E83F11C0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895A53-9FD4-1131-E672-601E17FE9C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783C13-5558-8CE9-2C2B-A559C4C0F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D0556-498D-4706-929A-81B8BC84B5D1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3D9F01-899B-E26E-55AB-0F2A130B2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22F4C-BB41-AEF1-7126-88081724E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FE414-E3BE-4272-AD37-907D7CB35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440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424B9-DC8F-B578-B8FC-9BE3C172A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69B463-F6EB-85C6-6FC0-8970E87640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544C9-5129-E03C-D646-B8293845A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D0556-498D-4706-929A-81B8BC84B5D1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76D2A7-BDD8-F845-2DB9-684649CA7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685EA9-DBF5-81ED-8819-F6EF6B30F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FE414-E3BE-4272-AD37-907D7CB35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54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42DDD-D221-32C7-3E24-F792AC34A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B98232-B8F3-829F-B503-1336A566EE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706550-28B2-0896-7CEC-3C1372A18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D0556-498D-4706-929A-81B8BC84B5D1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9311FC-919C-8F72-E5E7-15AEC25F4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D3A7A6-B2ED-F036-5469-77A303AA2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FE414-E3BE-4272-AD37-907D7CB35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68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53A69-2BCD-20D9-BAB2-EE08565FE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DB5BF-CA19-D8A3-A578-B2C621BF8E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AA98E0-570D-5BBF-F110-0476C1F9B4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3A7FE2-7C81-89A4-BC16-062A6B842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D0556-498D-4706-929A-81B8BC84B5D1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EDC561-7A30-7E43-DB61-ABD45A7E3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D5A8E8-908B-434A-05CD-19279719E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FE414-E3BE-4272-AD37-907D7CB35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163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76C29-7352-B0E6-599A-EBCEEF71D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B83237-4E65-F4F3-10EF-FBBE0332EA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62B7ED-D351-D9F3-D12F-8E9A68D941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A53FBE-CB90-1DFE-1C79-1CCF07C9D9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0EE35E-9F51-8B3E-2838-5A270FD3BF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7B3262-A409-5D9B-84FE-EEA3E0ACE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D0556-498D-4706-929A-81B8BC84B5D1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596044-819A-1200-8739-F2607412E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591DA7-2779-E837-DA1D-D51638BF1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FE414-E3BE-4272-AD37-907D7CB35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036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2E689-21CD-39B6-0880-4D30202D3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94E724-2282-A218-8139-A7B267933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D0556-498D-4706-929A-81B8BC84B5D1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EFE0D2-A716-920F-5785-F72958CE2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73898B-B25C-29D2-3E1D-C9303DE7C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FE414-E3BE-4272-AD37-907D7CB35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197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4A5449-0F58-0A8C-7FD7-26EB21BE4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D0556-498D-4706-929A-81B8BC84B5D1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6C7C4B-515A-02AB-D78A-E90F4AFB5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08DD6C-ACE6-00D0-2D66-A348D36A3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FE414-E3BE-4272-AD37-907D7CB35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058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59D0F-E4C2-CEA0-BEDB-EFDFC926C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D4819-ED75-963C-9C30-B31047FD7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5885AB-5169-7005-B8CB-CAE29F0A7A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3CC862-1F42-223D-F5E4-FD6566E3B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D0556-498D-4706-929A-81B8BC84B5D1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28BEDE-1D01-452F-FAD4-A46D44FF9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E7249F-0C3E-DB52-81C2-91600CA24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FE414-E3BE-4272-AD37-907D7CB35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845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D64F0-B487-3714-CF46-7C0BDE183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4000F5-8E5D-9CFF-DE0F-98A307E82C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F25FA2-7303-C04D-032A-6B022F487C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C3A120-B6E5-EE83-9090-F8BB4815F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D0556-498D-4706-929A-81B8BC84B5D1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4B02BF-E675-21D0-E790-615665571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1F67D6-86FE-EF63-7954-A3D30749A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FE414-E3BE-4272-AD37-907D7CB35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508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41C797-5C12-4AA4-D846-DF7E4E1BD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B84DF0-BAE6-EEC8-16EC-A6CA26CF03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552CF2-C180-7AFC-733D-0EF36690BB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D0556-498D-4706-929A-81B8BC84B5D1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60368-101E-EF10-2395-517ACE4364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8E046-281D-8498-6C26-A8DE8E659F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FE414-E3BE-4272-AD37-907D7CB35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857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0E2F58BF-12E5-4B5A-AD25-4DAAA2742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1F461D-F322-9DF6-9DAA-C385CA0F94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/>
              <a:t>Little Wedding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714919-835A-3F48-6147-1ECE54CC9C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n-US" sz="2000"/>
              <a:t>By Cheryl and Paul VanRaden</a:t>
            </a:r>
          </a:p>
          <a:p>
            <a:pPr algn="l"/>
            <a:r>
              <a:rPr lang="en-US" sz="2000"/>
              <a:t>May 18, 1995</a:t>
            </a:r>
          </a:p>
          <a:p>
            <a:pPr algn="l"/>
            <a:r>
              <a:rPr lang="en-US" sz="2000"/>
              <a:t>Towson, MD</a:t>
            </a:r>
          </a:p>
        </p:txBody>
      </p:sp>
      <p:sp>
        <p:nvSpPr>
          <p:cNvPr id="50" name="!!accent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42D6117F-4C8E-CA05-8DCB-AAC01B56D2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4" r="9955"/>
          <a:stretch/>
        </p:blipFill>
        <p:spPr>
          <a:xfrm>
            <a:off x="4868487" y="10"/>
            <a:ext cx="732351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415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C8F3409D-C800-C3EC-E92E-FECB9EF995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" b="2912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7E340F-341C-2499-25D8-F4F2FC734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With sister of bride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(also the photographer)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Annette Brown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0843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94A774-A40F-5FFC-A836-960D6EB55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Time for some </a:t>
            </a:r>
            <a:br>
              <a:rPr lang="en-US" sz="5400" dirty="0"/>
            </a:br>
            <a:r>
              <a:rPr lang="en-US" sz="5400" dirty="0"/>
              <a:t>wedding cake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ride and groom cutting a cake&#10;&#10;Description automatically generated">
            <a:extLst>
              <a:ext uri="{FF2B5EF4-FFF2-40B4-BE49-F238E27FC236}">
                <a16:creationId xmlns:a16="http://schemas.microsoft.com/office/drawing/2014/main" id="{CA77DF17-E390-A80B-F261-46EEFBC3F3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22" b="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53437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6C4118A-B523-45D9-B427-8E05B2DEA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ACF45E-9ECC-8139-EB5D-812454679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57189"/>
            <a:ext cx="4899039" cy="3346901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/>
              <a:t>Welcome to the wedding of Paul and Cheryl</a:t>
            </a:r>
          </a:p>
        </p:txBody>
      </p:sp>
      <p:pic>
        <p:nvPicPr>
          <p:cNvPr id="4" name="Picture 3" descr="A person and person posing for a picture&#10;&#10;Description automatically generated with medium confidence">
            <a:extLst>
              <a:ext uri="{FF2B5EF4-FFF2-40B4-BE49-F238E27FC236}">
                <a16:creationId xmlns:a16="http://schemas.microsoft.com/office/drawing/2014/main" id="{F9C37519-3A91-94A6-AA49-7E9C27CBF1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58" b="-1"/>
          <a:stretch/>
        </p:blipFill>
        <p:spPr>
          <a:xfrm rot="5400000">
            <a:off x="5719826" y="376172"/>
            <a:ext cx="6858000" cy="610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71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A930249-8242-4E2B-AF17-C01826488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BDD999-C5E1-4B3E-A710-768673819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4" name="Picture 3" descr="Cheryl and Paul VanRaden wedding picture, May 18 1995">
            <a:extLst>
              <a:ext uri="{FF2B5EF4-FFF2-40B4-BE49-F238E27FC236}">
                <a16:creationId xmlns:a16="http://schemas.microsoft.com/office/drawing/2014/main" id="{8C61DE6C-F5EB-779E-89E0-BE7696FB3E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2" r="12624" b="-1"/>
          <a:stretch/>
        </p:blipFill>
        <p:spPr>
          <a:xfrm rot="5400000">
            <a:off x="-383559" y="379475"/>
            <a:ext cx="6858000" cy="6099050"/>
          </a:xfrm>
          <a:prstGeom prst="rect">
            <a:avLst/>
          </a:prstGeom>
        </p:spPr>
      </p:pic>
      <p:pic>
        <p:nvPicPr>
          <p:cNvPr id="5" name="Picture 4" descr="A picture containing bed, indoor, wall&#10;&#10;Description automatically generated">
            <a:extLst>
              <a:ext uri="{FF2B5EF4-FFF2-40B4-BE49-F238E27FC236}">
                <a16:creationId xmlns:a16="http://schemas.microsoft.com/office/drawing/2014/main" id="{1B35F9ED-4928-D670-BFBA-CE3D6F1900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13" b="-1"/>
          <a:stretch/>
        </p:blipFill>
        <p:spPr>
          <a:xfrm rot="5400000">
            <a:off x="5715422" y="381422"/>
            <a:ext cx="6858000" cy="60951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D221C5-3880-EF99-C234-4F19F92DE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1122363"/>
            <a:ext cx="9795637" cy="221588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br>
              <a:rPr lang="en-US" sz="5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52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95054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09DDC8-FE5A-9B9B-8F09-592E9CAF94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930" r="9091" b="4747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5" y="-1524511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6A5FA1-CBF8-734E-8599-82E590E42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100" dirty="0">
                <a:solidFill>
                  <a:schemeClr val="bg1"/>
                </a:solidFill>
              </a:rPr>
              <a:t>Maid of Honor, Ringbearer, Daughter Charlee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81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707363-83AD-A457-441F-67E5F279C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7200"/>
            <a:ext cx="10909640" cy="1368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/>
              <a:t>With this ring…</a:t>
            </a:r>
          </a:p>
        </p:txBody>
      </p:sp>
      <p:sp>
        <p:nvSpPr>
          <p:cNvPr id="21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icture containing music, brass&#10;&#10;Description automatically generated">
            <a:extLst>
              <a:ext uri="{FF2B5EF4-FFF2-40B4-BE49-F238E27FC236}">
                <a16:creationId xmlns:a16="http://schemas.microsoft.com/office/drawing/2014/main" id="{2D37AC2C-0FAF-4C3E-E35D-99643D0B80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1792"/>
          <a:stretch/>
        </p:blipFill>
        <p:spPr>
          <a:xfrm>
            <a:off x="437839" y="2642616"/>
            <a:ext cx="5378817" cy="36057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F39D3FE-FFD0-97E3-AFE0-3852023785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6" b="3366"/>
          <a:stretch/>
        </p:blipFill>
        <p:spPr>
          <a:xfrm>
            <a:off x="6376950" y="2642616"/>
            <a:ext cx="5369507" cy="360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76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eryl and Paul VanRaden kissing at their wedding">
            <a:extLst>
              <a:ext uri="{FF2B5EF4-FFF2-40B4-BE49-F238E27FC236}">
                <a16:creationId xmlns:a16="http://schemas.microsoft.com/office/drawing/2014/main" id="{47A5C86D-96D0-6364-FB15-D790DB0B61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9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25358B-7425-EFDA-54B0-4A4C4EF32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You may kiss the bride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1911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857D1-B152-D25F-1553-33D72705F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Throwing some rice and showing some leg</a:t>
            </a:r>
          </a:p>
        </p:txBody>
      </p:sp>
      <p:pic>
        <p:nvPicPr>
          <p:cNvPr id="4" name="Picture 3" descr="A picture containing sky, tree, outdoor, person&#10;&#10;Description automatically generated">
            <a:extLst>
              <a:ext uri="{FF2B5EF4-FFF2-40B4-BE49-F238E27FC236}">
                <a16:creationId xmlns:a16="http://schemas.microsoft.com/office/drawing/2014/main" id="{71D5F2BA-532F-2CD6-BAE7-686A2450F2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938" y="1961533"/>
            <a:ext cx="5677062" cy="4896466"/>
          </a:xfrm>
          <a:prstGeom prst="rect">
            <a:avLst/>
          </a:prstGeom>
        </p:spPr>
      </p:pic>
      <p:pic>
        <p:nvPicPr>
          <p:cNvPr id="6" name="Picture 5" descr="A picture containing tree, outdoor, sky, ground&#10;&#10;Description automatically generated">
            <a:extLst>
              <a:ext uri="{FF2B5EF4-FFF2-40B4-BE49-F238E27FC236}">
                <a16:creationId xmlns:a16="http://schemas.microsoft.com/office/drawing/2014/main" id="{071CDCD3-7C8B-871E-7DD9-5FF2FD2A2C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1534"/>
            <a:ext cx="6217733" cy="489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384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36A91F98-D97E-CAB2-1647-E748415190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54" r="1" b="4397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B7B5EA-8C61-86CA-153C-357394C04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All of our wedding guests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72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5CA580-62DB-226A-81FA-B1ABA5724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7" y="640080"/>
            <a:ext cx="3892677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/>
              <a:t>Dora Brice 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(bride’s Mom), </a:t>
            </a:r>
            <a:r>
              <a:rPr lang="en-US" sz="4000" dirty="0"/>
              <a:t>newlyweds, and John Brice 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(best man)</a:t>
            </a:r>
          </a:p>
        </p:txBody>
      </p:sp>
      <p:sp>
        <p:nvSpPr>
          <p:cNvPr id="16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722D8ED8-98C2-9BBD-8D8F-348A651FD1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05" b="-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8874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84</Words>
  <Application>Microsoft Office PowerPoint</Application>
  <PresentationFormat>Widescreen</PresentationFormat>
  <Paragraphs>14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Little Wedding</vt:lpstr>
      <vt:lpstr>Welcome to the wedding of Paul and Cheryl</vt:lpstr>
      <vt:lpstr> </vt:lpstr>
      <vt:lpstr>Maid of Honor, Ringbearer, Daughter Charlee</vt:lpstr>
      <vt:lpstr>With this ring…</vt:lpstr>
      <vt:lpstr>You may kiss the bride</vt:lpstr>
      <vt:lpstr>Throwing some rice and showing some leg</vt:lpstr>
      <vt:lpstr>All of our wedding guests</vt:lpstr>
      <vt:lpstr>Dora Brice (bride’s Mom), newlyweds, and John Brice (best man)</vt:lpstr>
      <vt:lpstr>With sister of bride (also the photographer): Annette Brown</vt:lpstr>
      <vt:lpstr>Time for some  wedding cake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Vanraden, Paul - REE-ARS</dc:creator>
  <cp:lastModifiedBy>Vanraden, Paul - REE-ARS</cp:lastModifiedBy>
  <cp:revision>1</cp:revision>
  <dcterms:created xsi:type="dcterms:W3CDTF">2023-08-05T22:22:15Z</dcterms:created>
  <dcterms:modified xsi:type="dcterms:W3CDTF">2024-01-15T21:20:55Z</dcterms:modified>
</cp:coreProperties>
</file>