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7" r:id="rId2"/>
    <p:sldId id="298" r:id="rId3"/>
    <p:sldId id="290" r:id="rId4"/>
    <p:sldId id="260" r:id="rId5"/>
    <p:sldId id="293" r:id="rId6"/>
    <p:sldId id="291" r:id="rId7"/>
    <p:sldId id="296" r:id="rId8"/>
    <p:sldId id="292" r:id="rId9"/>
    <p:sldId id="294" r:id="rId10"/>
    <p:sldId id="302" r:id="rId11"/>
    <p:sldId id="303" r:id="rId12"/>
    <p:sldId id="304" r:id="rId13"/>
    <p:sldId id="305" r:id="rId14"/>
    <p:sldId id="279" r:id="rId15"/>
    <p:sldId id="278" r:id="rId16"/>
    <p:sldId id="313" r:id="rId17"/>
    <p:sldId id="312" r:id="rId18"/>
    <p:sldId id="277" r:id="rId19"/>
    <p:sldId id="286" r:id="rId20"/>
    <p:sldId id="284" r:id="rId21"/>
    <p:sldId id="289" r:id="rId22"/>
    <p:sldId id="285" r:id="rId23"/>
    <p:sldId id="282" r:id="rId24"/>
    <p:sldId id="287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95805-FA1D-42AB-A4A0-F0BD27E77EA2}" v="19" dt="2023-12-31T23:21:48.412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>
      <p:cViewPr varScale="1">
        <p:scale>
          <a:sx n="80" d="100"/>
          <a:sy n="80" d="100"/>
        </p:scale>
        <p:origin x="48" y="42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A7B3364E-589D-447B-8822-0513B2B4B25B}"/>
    <pc:docChg chg="addSld delSld modSld">
      <pc:chgData name="Vanraden, Paul - REE-ARS" userId="91602886-fe7f-4860-9714-56e67139aa92" providerId="ADAL" clId="{A7B3364E-589D-447B-8822-0513B2B4B25B}" dt="2023-08-05T18:12:59.602" v="37" actId="27918"/>
      <pc:docMkLst>
        <pc:docMk/>
      </pc:docMkLst>
      <pc:sldChg chg="del">
        <pc:chgData name="Vanraden, Paul - REE-ARS" userId="91602886-fe7f-4860-9714-56e67139aa92" providerId="ADAL" clId="{A7B3364E-589D-447B-8822-0513B2B4B25B}" dt="2023-08-05T18:09:58.005" v="33" actId="47"/>
        <pc:sldMkLst>
          <pc:docMk/>
          <pc:sldMk cId="419867770" sldId="259"/>
        </pc:sldMkLst>
      </pc:sldChg>
      <pc:sldChg chg="addSp delSp modSp new mod setBg">
        <pc:chgData name="Vanraden, Paul - REE-ARS" userId="91602886-fe7f-4860-9714-56e67139aa92" providerId="ADAL" clId="{A7B3364E-589D-447B-8822-0513B2B4B25B}" dt="2023-08-05T18:12:59.602" v="37" actId="27918"/>
        <pc:sldMkLst>
          <pc:docMk/>
          <pc:sldMk cId="1287599551" sldId="297"/>
        </pc:sldMkLst>
        <pc:spChg chg="mod">
          <ac:chgData name="Vanraden, Paul - REE-ARS" userId="91602886-fe7f-4860-9714-56e67139aa92" providerId="ADAL" clId="{A7B3364E-589D-447B-8822-0513B2B4B25B}" dt="2023-08-05T18:08:18.102" v="30"/>
          <ac:spMkLst>
            <pc:docMk/>
            <pc:sldMk cId="1287599551" sldId="297"/>
            <ac:spMk id="2" creationId="{7D5CA8E2-4929-CD28-3265-A6BFC70A8EAC}"/>
          </ac:spMkLst>
        </pc:spChg>
        <pc:spChg chg="del">
          <ac:chgData name="Vanraden, Paul - REE-ARS" userId="91602886-fe7f-4860-9714-56e67139aa92" providerId="ADAL" clId="{A7B3364E-589D-447B-8822-0513B2B4B25B}" dt="2023-08-05T17:23:30.188" v="2" actId="1957"/>
          <ac:spMkLst>
            <pc:docMk/>
            <pc:sldMk cId="1287599551" sldId="297"/>
            <ac:spMk id="3" creationId="{105284C1-5688-1823-E4E3-EAF983189E02}"/>
          </ac:spMkLst>
        </pc:spChg>
        <pc:graphicFrameChg chg="add mod">
          <ac:chgData name="Vanraden, Paul - REE-ARS" userId="91602886-fe7f-4860-9714-56e67139aa92" providerId="ADAL" clId="{A7B3364E-589D-447B-8822-0513B2B4B25B}" dt="2023-08-05T17:36:26.471" v="18"/>
          <ac:graphicFrameMkLst>
            <pc:docMk/>
            <pc:sldMk cId="1287599551" sldId="297"/>
            <ac:graphicFrameMk id="6" creationId="{C816E06B-3C9E-5553-62EC-D7EA33FD127E}"/>
          </ac:graphicFrameMkLst>
        </pc:graphicFrameChg>
      </pc:sldChg>
    </pc:docChg>
  </pc:docChgLst>
  <pc:docChgLst>
    <pc:chgData name="Vanraden, Paul" userId="91602886-fe7f-4860-9714-56e67139aa92" providerId="ADAL" clId="{BD214203-1E89-43FC-98D7-386CA576FBA0}"/>
    <pc:docChg chg="undo custSel addSld delSld modSld sldOrd">
      <pc:chgData name="Vanraden, Paul" userId="91602886-fe7f-4860-9714-56e67139aa92" providerId="ADAL" clId="{BD214203-1E89-43FC-98D7-386CA576FBA0}" dt="2022-12-31T03:58:49.823" v="367"/>
      <pc:docMkLst>
        <pc:docMk/>
      </pc:docMkLst>
      <pc:sldChg chg="del">
        <pc:chgData name="Vanraden, Paul" userId="91602886-fe7f-4860-9714-56e67139aa92" providerId="ADAL" clId="{BD214203-1E89-43FC-98D7-386CA576FBA0}" dt="2022-12-31T03:04:06.823" v="3" actId="47"/>
        <pc:sldMkLst>
          <pc:docMk/>
          <pc:sldMk cId="3178140409" sldId="257"/>
        </pc:sldMkLst>
      </pc:sldChg>
      <pc:sldChg chg="del">
        <pc:chgData name="Vanraden, Paul" userId="91602886-fe7f-4860-9714-56e67139aa92" providerId="ADAL" clId="{BD214203-1E89-43FC-98D7-386CA576FBA0}" dt="2022-12-31T03:04:08.643" v="4" actId="47"/>
        <pc:sldMkLst>
          <pc:docMk/>
          <pc:sldMk cId="2709077978" sldId="259"/>
        </pc:sldMkLst>
      </pc:sldChg>
      <pc:sldChg chg="del">
        <pc:chgData name="Vanraden, Paul" userId="91602886-fe7f-4860-9714-56e67139aa92" providerId="ADAL" clId="{BD214203-1E89-43FC-98D7-386CA576FBA0}" dt="2022-12-31T03:04:11.604" v="5" actId="47"/>
        <pc:sldMkLst>
          <pc:docMk/>
          <pc:sldMk cId="2920597343" sldId="261"/>
        </pc:sldMkLst>
      </pc:sldChg>
      <pc:sldChg chg="del">
        <pc:chgData name="Vanraden, Paul" userId="91602886-fe7f-4860-9714-56e67139aa92" providerId="ADAL" clId="{BD214203-1E89-43FC-98D7-386CA576FBA0}" dt="2022-12-31T03:04:12.954" v="6" actId="47"/>
        <pc:sldMkLst>
          <pc:docMk/>
          <pc:sldMk cId="3489859844" sldId="264"/>
        </pc:sldMkLst>
      </pc:sldChg>
      <pc:sldChg chg="del">
        <pc:chgData name="Vanraden, Paul" userId="91602886-fe7f-4860-9714-56e67139aa92" providerId="ADAL" clId="{BD214203-1E89-43FC-98D7-386CA576FBA0}" dt="2022-12-31T03:04:15.029" v="8" actId="47"/>
        <pc:sldMkLst>
          <pc:docMk/>
          <pc:sldMk cId="4140352852" sldId="265"/>
        </pc:sldMkLst>
      </pc:sldChg>
      <pc:sldChg chg="del">
        <pc:chgData name="Vanraden, Paul" userId="91602886-fe7f-4860-9714-56e67139aa92" providerId="ADAL" clId="{BD214203-1E89-43FC-98D7-386CA576FBA0}" dt="2022-12-31T03:03:20.237" v="0" actId="47"/>
        <pc:sldMkLst>
          <pc:docMk/>
          <pc:sldMk cId="3139068230" sldId="272"/>
        </pc:sldMkLst>
      </pc:sldChg>
      <pc:sldChg chg="del">
        <pc:chgData name="Vanraden, Paul" userId="91602886-fe7f-4860-9714-56e67139aa92" providerId="ADAL" clId="{BD214203-1E89-43FC-98D7-386CA576FBA0}" dt="2022-12-31T03:03:22.746" v="1" actId="47"/>
        <pc:sldMkLst>
          <pc:docMk/>
          <pc:sldMk cId="3603342326" sldId="273"/>
        </pc:sldMkLst>
      </pc:sldChg>
      <pc:sldChg chg="del">
        <pc:chgData name="Vanraden, Paul" userId="91602886-fe7f-4860-9714-56e67139aa92" providerId="ADAL" clId="{BD214203-1E89-43FC-98D7-386CA576FBA0}" dt="2022-12-31T03:03:25.803" v="2" actId="47"/>
        <pc:sldMkLst>
          <pc:docMk/>
          <pc:sldMk cId="3440270009" sldId="274"/>
        </pc:sldMkLst>
      </pc:sldChg>
      <pc:sldChg chg="del">
        <pc:chgData name="Vanraden, Paul" userId="91602886-fe7f-4860-9714-56e67139aa92" providerId="ADAL" clId="{BD214203-1E89-43FC-98D7-386CA576FBA0}" dt="2022-12-31T03:04:14.143" v="7" actId="47"/>
        <pc:sldMkLst>
          <pc:docMk/>
          <pc:sldMk cId="2062094859" sldId="275"/>
        </pc:sldMkLst>
      </pc:sldChg>
      <pc:sldChg chg="ord">
        <pc:chgData name="Vanraden, Paul" userId="91602886-fe7f-4860-9714-56e67139aa92" providerId="ADAL" clId="{BD214203-1E89-43FC-98D7-386CA576FBA0}" dt="2022-12-31T03:58:49.823" v="367"/>
        <pc:sldMkLst>
          <pc:docMk/>
          <pc:sldMk cId="2613845416" sldId="285"/>
        </pc:sldMkLst>
      </pc:sldChg>
      <pc:sldChg chg="modSp new mod ord">
        <pc:chgData name="Vanraden, Paul" userId="91602886-fe7f-4860-9714-56e67139aa92" providerId="ADAL" clId="{BD214203-1E89-43FC-98D7-386CA576FBA0}" dt="2022-12-31T03:58:14.100" v="365" actId="20577"/>
        <pc:sldMkLst>
          <pc:docMk/>
          <pc:sldMk cId="4181987860" sldId="287"/>
        </pc:sldMkLst>
        <pc:spChg chg="mod">
          <ac:chgData name="Vanraden, Paul" userId="91602886-fe7f-4860-9714-56e67139aa92" providerId="ADAL" clId="{BD214203-1E89-43FC-98D7-386CA576FBA0}" dt="2022-12-31T03:05:12.373" v="20" actId="20577"/>
          <ac:spMkLst>
            <pc:docMk/>
            <pc:sldMk cId="4181987860" sldId="287"/>
            <ac:spMk id="2" creationId="{13D68C91-AE43-18B0-D0F7-06EB982976E5}"/>
          </ac:spMkLst>
        </pc:spChg>
        <pc:spChg chg="mod">
          <ac:chgData name="Vanraden, Paul" userId="91602886-fe7f-4860-9714-56e67139aa92" providerId="ADAL" clId="{BD214203-1E89-43FC-98D7-386CA576FBA0}" dt="2022-12-31T03:58:14.100" v="365" actId="20577"/>
          <ac:spMkLst>
            <pc:docMk/>
            <pc:sldMk cId="4181987860" sldId="287"/>
            <ac:spMk id="3" creationId="{002FCA1E-2DA2-58A0-A73E-819A9279CBB1}"/>
          </ac:spMkLst>
        </pc:spChg>
      </pc:sldChg>
      <pc:sldChg chg="modSp del mod">
        <pc:chgData name="Vanraden, Paul" userId="91602886-fe7f-4860-9714-56e67139aa92" providerId="ADAL" clId="{BD214203-1E89-43FC-98D7-386CA576FBA0}" dt="2022-12-31T03:51:06.274" v="75" actId="47"/>
        <pc:sldMkLst>
          <pc:docMk/>
          <pc:sldMk cId="3273409761" sldId="288"/>
        </pc:sldMkLst>
        <pc:spChg chg="mod">
          <ac:chgData name="Vanraden, Paul" userId="91602886-fe7f-4860-9714-56e67139aa92" providerId="ADAL" clId="{BD214203-1E89-43FC-98D7-386CA576FBA0}" dt="2022-12-31T03:18:57.075" v="61"/>
          <ac:spMkLst>
            <pc:docMk/>
            <pc:sldMk cId="3273409761" sldId="288"/>
            <ac:spMk id="3" creationId="{AD9E6B04-A72C-44F2-92DD-1880F84E7379}"/>
          </ac:spMkLst>
        </pc:spChg>
        <pc:spChg chg="mod">
          <ac:chgData name="Vanraden, Paul" userId="91602886-fe7f-4860-9714-56e67139aa92" providerId="ADAL" clId="{BD214203-1E89-43FC-98D7-386CA576FBA0}" dt="2022-12-31T03:18:54.704" v="60"/>
          <ac:spMkLst>
            <pc:docMk/>
            <pc:sldMk cId="3273409761" sldId="288"/>
            <ac:spMk id="4" creationId="{D69FC8D9-463A-4687-9E1B-95FE309B9D48}"/>
          </ac:spMkLst>
        </pc:spChg>
        <pc:spChg chg="mod">
          <ac:chgData name="Vanraden, Paul" userId="91602886-fe7f-4860-9714-56e67139aa92" providerId="ADAL" clId="{BD214203-1E89-43FC-98D7-386CA576FBA0}" dt="2022-12-31T03:18:53.023" v="59"/>
          <ac:spMkLst>
            <pc:docMk/>
            <pc:sldMk cId="3273409761" sldId="288"/>
            <ac:spMk id="5" creationId="{530FD2E0-A203-485E-814C-138DD5A1A577}"/>
          </ac:spMkLst>
        </pc:spChg>
        <pc:spChg chg="mod">
          <ac:chgData name="Vanraden, Paul" userId="91602886-fe7f-4860-9714-56e67139aa92" providerId="ADAL" clId="{BD214203-1E89-43FC-98D7-386CA576FBA0}" dt="2022-12-31T03:18:51.169" v="58"/>
          <ac:spMkLst>
            <pc:docMk/>
            <pc:sldMk cId="3273409761" sldId="288"/>
            <ac:spMk id="6" creationId="{EF9C5FAD-DABD-4461-86E9-883C4A06F7AB}"/>
          </ac:spMkLst>
        </pc:spChg>
        <pc:spChg chg="mod">
          <ac:chgData name="Vanraden, Paul" userId="91602886-fe7f-4860-9714-56e67139aa92" providerId="ADAL" clId="{BD214203-1E89-43FC-98D7-386CA576FBA0}" dt="2022-12-31T03:18:49.753" v="57"/>
          <ac:spMkLst>
            <pc:docMk/>
            <pc:sldMk cId="3273409761" sldId="288"/>
            <ac:spMk id="8" creationId="{C4FEA1AB-3A8A-4F7E-ACBD-3D1DBC5E191A}"/>
          </ac:spMkLst>
        </pc:spChg>
        <pc:spChg chg="mod">
          <ac:chgData name="Vanraden, Paul" userId="91602886-fe7f-4860-9714-56e67139aa92" providerId="ADAL" clId="{BD214203-1E89-43FC-98D7-386CA576FBA0}" dt="2022-12-31T03:18:44.873" v="56"/>
          <ac:spMkLst>
            <pc:docMk/>
            <pc:sldMk cId="3273409761" sldId="288"/>
            <ac:spMk id="9" creationId="{1D509187-ADF7-47A1-AA99-73437A134574}"/>
          </ac:spMkLst>
        </pc:spChg>
        <pc:spChg chg="mod">
          <ac:chgData name="Vanraden, Paul" userId="91602886-fe7f-4860-9714-56e67139aa92" providerId="ADAL" clId="{BD214203-1E89-43FC-98D7-386CA576FBA0}" dt="2022-12-31T03:18:43.503" v="55"/>
          <ac:spMkLst>
            <pc:docMk/>
            <pc:sldMk cId="3273409761" sldId="288"/>
            <ac:spMk id="10" creationId="{3A00C61E-7B95-403B-9C9F-1715201918E4}"/>
          </ac:spMkLst>
        </pc:spChg>
        <pc:spChg chg="mod">
          <ac:chgData name="Vanraden, Paul" userId="91602886-fe7f-4860-9714-56e67139aa92" providerId="ADAL" clId="{BD214203-1E89-43FC-98D7-386CA576FBA0}" dt="2022-12-31T03:18:40.720" v="54"/>
          <ac:spMkLst>
            <pc:docMk/>
            <pc:sldMk cId="3273409761" sldId="288"/>
            <ac:spMk id="13" creationId="{171ADF32-A305-4323-8B26-4E341DC7D0A5}"/>
          </ac:spMkLst>
        </pc:spChg>
        <pc:spChg chg="mod">
          <ac:chgData name="Vanraden, Paul" userId="91602886-fe7f-4860-9714-56e67139aa92" providerId="ADAL" clId="{BD214203-1E89-43FC-98D7-386CA576FBA0}" dt="2022-12-31T03:18:39.314" v="53"/>
          <ac:spMkLst>
            <pc:docMk/>
            <pc:sldMk cId="3273409761" sldId="288"/>
            <ac:spMk id="14" creationId="{20466C2D-455F-430F-80D9-2314C3B44E93}"/>
          </ac:spMkLst>
        </pc:spChg>
        <pc:spChg chg="mod">
          <ac:chgData name="Vanraden, Paul" userId="91602886-fe7f-4860-9714-56e67139aa92" providerId="ADAL" clId="{BD214203-1E89-43FC-98D7-386CA576FBA0}" dt="2022-12-31T03:18:37.928" v="52"/>
          <ac:spMkLst>
            <pc:docMk/>
            <pc:sldMk cId="3273409761" sldId="288"/>
            <ac:spMk id="16" creationId="{B08713A6-BA3D-4DA1-9DB2-A3275927304F}"/>
          </ac:spMkLst>
        </pc:spChg>
        <pc:spChg chg="mod">
          <ac:chgData name="Vanraden, Paul" userId="91602886-fe7f-4860-9714-56e67139aa92" providerId="ADAL" clId="{BD214203-1E89-43FC-98D7-386CA576FBA0}" dt="2022-12-31T03:18:36.570" v="51"/>
          <ac:spMkLst>
            <pc:docMk/>
            <pc:sldMk cId="3273409761" sldId="288"/>
            <ac:spMk id="17" creationId="{67DD5A0D-7015-42EB-AF38-49789BC991B5}"/>
          </ac:spMkLst>
        </pc:spChg>
        <pc:spChg chg="mod">
          <ac:chgData name="Vanraden, Paul" userId="91602886-fe7f-4860-9714-56e67139aa92" providerId="ADAL" clId="{BD214203-1E89-43FC-98D7-386CA576FBA0}" dt="2022-12-31T03:18:34.817" v="50"/>
          <ac:spMkLst>
            <pc:docMk/>
            <pc:sldMk cId="3273409761" sldId="288"/>
            <ac:spMk id="18" creationId="{BD940D55-C1CD-4A0E-8EFF-C0E76C1FE2CE}"/>
          </ac:spMkLst>
        </pc:spChg>
        <pc:spChg chg="mod">
          <ac:chgData name="Vanraden, Paul" userId="91602886-fe7f-4860-9714-56e67139aa92" providerId="ADAL" clId="{BD214203-1E89-43FC-98D7-386CA576FBA0}" dt="2022-12-31T03:18:33.069" v="49"/>
          <ac:spMkLst>
            <pc:docMk/>
            <pc:sldMk cId="3273409761" sldId="288"/>
            <ac:spMk id="19" creationId="{19700693-80E1-4228-9D75-3525B143FB30}"/>
          </ac:spMkLst>
        </pc:spChg>
        <pc:spChg chg="mod">
          <ac:chgData name="Vanraden, Paul" userId="91602886-fe7f-4860-9714-56e67139aa92" providerId="ADAL" clId="{BD214203-1E89-43FC-98D7-386CA576FBA0}" dt="2022-12-31T03:18:29.974" v="48"/>
          <ac:spMkLst>
            <pc:docMk/>
            <pc:sldMk cId="3273409761" sldId="288"/>
            <ac:spMk id="20" creationId="{C3D40E31-4266-4861-826B-E76B31F2F8CF}"/>
          </ac:spMkLst>
        </pc:spChg>
        <pc:spChg chg="mod">
          <ac:chgData name="Vanraden, Paul" userId="91602886-fe7f-4860-9714-56e67139aa92" providerId="ADAL" clId="{BD214203-1E89-43FC-98D7-386CA576FBA0}" dt="2022-12-31T03:18:28.507" v="47"/>
          <ac:spMkLst>
            <pc:docMk/>
            <pc:sldMk cId="3273409761" sldId="288"/>
            <ac:spMk id="21" creationId="{E0359896-9E2C-45FE-93C8-FCDA26A61ED4}"/>
          </ac:spMkLst>
        </pc:spChg>
        <pc:spChg chg="mod">
          <ac:chgData name="Vanraden, Paul" userId="91602886-fe7f-4860-9714-56e67139aa92" providerId="ADAL" clId="{BD214203-1E89-43FC-98D7-386CA576FBA0}" dt="2022-12-31T03:18:20.391" v="44"/>
          <ac:spMkLst>
            <pc:docMk/>
            <pc:sldMk cId="3273409761" sldId="288"/>
            <ac:spMk id="22" creationId="{CA717C33-6FA9-46EA-A5D6-FF5035D73686}"/>
          </ac:spMkLst>
        </pc:spChg>
        <pc:spChg chg="mod">
          <ac:chgData name="Vanraden, Paul" userId="91602886-fe7f-4860-9714-56e67139aa92" providerId="ADAL" clId="{BD214203-1E89-43FC-98D7-386CA576FBA0}" dt="2022-12-31T03:18:25.224" v="46" actId="1036"/>
          <ac:spMkLst>
            <pc:docMk/>
            <pc:sldMk cId="3273409761" sldId="288"/>
            <ac:spMk id="23" creationId="{4D206637-8A32-43E4-9969-4D2DB7412676}"/>
          </ac:spMkLst>
        </pc:spChg>
        <pc:spChg chg="mod">
          <ac:chgData name="Vanraden, Paul" userId="91602886-fe7f-4860-9714-56e67139aa92" providerId="ADAL" clId="{BD214203-1E89-43FC-98D7-386CA576FBA0}" dt="2022-12-31T03:18:15.182" v="42"/>
          <ac:spMkLst>
            <pc:docMk/>
            <pc:sldMk cId="3273409761" sldId="288"/>
            <ac:spMk id="24" creationId="{23C7FE2B-F931-4372-BD6C-84EFEA57936C}"/>
          </ac:spMkLst>
        </pc:spChg>
      </pc:sldChg>
      <pc:sldChg chg="addSp modSp new mod">
        <pc:chgData name="Vanraden, Paul" userId="91602886-fe7f-4860-9714-56e67139aa92" providerId="ADAL" clId="{BD214203-1E89-43FC-98D7-386CA576FBA0}" dt="2022-12-31T03:50:33.329" v="74" actId="14100"/>
        <pc:sldMkLst>
          <pc:docMk/>
          <pc:sldMk cId="990200816" sldId="289"/>
        </pc:sldMkLst>
        <pc:spChg chg="mod">
          <ac:chgData name="Vanraden, Paul" userId="91602886-fe7f-4860-9714-56e67139aa92" providerId="ADAL" clId="{BD214203-1E89-43FC-98D7-386CA576FBA0}" dt="2022-12-31T03:49:04.274" v="73" actId="20577"/>
          <ac:spMkLst>
            <pc:docMk/>
            <pc:sldMk cId="990200816" sldId="289"/>
            <ac:spMk id="2" creationId="{C08AA80D-2529-4566-9678-854A21BBCA7A}"/>
          </ac:spMkLst>
        </pc:spChg>
        <pc:picChg chg="add mod">
          <ac:chgData name="Vanraden, Paul" userId="91602886-fe7f-4860-9714-56e67139aa92" providerId="ADAL" clId="{BD214203-1E89-43FC-98D7-386CA576FBA0}" dt="2022-12-31T03:50:33.329" v="74" actId="14100"/>
          <ac:picMkLst>
            <pc:docMk/>
            <pc:sldMk cId="990200816" sldId="289"/>
            <ac:picMk id="3" creationId="{852661D5-11A0-BC42-ACC7-2FDCD8F485FE}"/>
          </ac:picMkLst>
        </pc:picChg>
      </pc:sldChg>
    </pc:docChg>
  </pc:docChgLst>
  <pc:docChgLst>
    <pc:chgData name="Vanraden, Paul" userId="91602886-fe7f-4860-9714-56e67139aa92" providerId="ADAL" clId="{6B17B991-92D7-4C2A-BFC3-4756DFCF1600}"/>
    <pc:docChg chg="undo custSel addSld delSld modSld sldOrd">
      <pc:chgData name="Vanraden, Paul" userId="91602886-fe7f-4860-9714-56e67139aa92" providerId="ADAL" clId="{6B17B991-92D7-4C2A-BFC3-4756DFCF1600}" dt="2022-04-11T16:16:49.318" v="1225" actId="1076"/>
      <pc:docMkLst>
        <pc:docMk/>
      </pc:docMkLst>
      <pc:sldChg chg="addSp delSp modSp mod ord">
        <pc:chgData name="Vanraden, Paul" userId="91602886-fe7f-4860-9714-56e67139aa92" providerId="ADAL" clId="{6B17B991-92D7-4C2A-BFC3-4756DFCF1600}" dt="2022-04-09T17:54:11.777" v="1179"/>
        <pc:sldMkLst>
          <pc:docMk/>
          <pc:sldMk cId="3677028759" sldId="262"/>
        </pc:sldMkLst>
        <pc:spChg chg="mod">
          <ac:chgData name="Vanraden, Paul" userId="91602886-fe7f-4860-9714-56e67139aa92" providerId="ADAL" clId="{6B17B991-92D7-4C2A-BFC3-4756DFCF1600}" dt="2022-04-09T02:17:08.948" v="15" actId="20577"/>
          <ac:spMkLst>
            <pc:docMk/>
            <pc:sldMk cId="3677028759" sldId="262"/>
            <ac:spMk id="2" creationId="{00000000-0000-0000-0000-000000000000}"/>
          </ac:spMkLst>
        </pc:spChg>
        <pc:picChg chg="add del mod modCrop">
          <ac:chgData name="Vanraden, Paul" userId="91602886-fe7f-4860-9714-56e67139aa92" providerId="ADAL" clId="{6B17B991-92D7-4C2A-BFC3-4756DFCF1600}" dt="2022-04-09T17:41:18.502" v="1149" actId="478"/>
          <ac:picMkLst>
            <pc:docMk/>
            <pc:sldMk cId="3677028759" sldId="262"/>
            <ac:picMk id="3" creationId="{A0410197-6A52-45EC-9472-DF9C8EDD532E}"/>
          </ac:picMkLst>
        </pc:picChg>
        <pc:picChg chg="add del mod">
          <ac:chgData name="Vanraden, Paul" userId="91602886-fe7f-4860-9714-56e67139aa92" providerId="ADAL" clId="{6B17B991-92D7-4C2A-BFC3-4756DFCF1600}" dt="2022-04-09T17:41:17.406" v="1148"/>
          <ac:picMkLst>
            <pc:docMk/>
            <pc:sldMk cId="3677028759" sldId="262"/>
            <ac:picMk id="4" creationId="{72B849C4-985B-4992-B574-E66A0635BE24}"/>
          </ac:picMkLst>
        </pc:picChg>
      </pc:sldChg>
      <pc:sldChg chg="modSp mod">
        <pc:chgData name="Vanraden, Paul" userId="91602886-fe7f-4860-9714-56e67139aa92" providerId="ADAL" clId="{6B17B991-92D7-4C2A-BFC3-4756DFCF1600}" dt="2022-04-09T17:08:22.042" v="1143" actId="20577"/>
        <pc:sldMkLst>
          <pc:docMk/>
          <pc:sldMk cId="587262746" sldId="271"/>
        </pc:sldMkLst>
        <pc:spChg chg="mod">
          <ac:chgData name="Vanraden, Paul" userId="91602886-fe7f-4860-9714-56e67139aa92" providerId="ADAL" clId="{6B17B991-92D7-4C2A-BFC3-4756DFCF1600}" dt="2022-04-09T14:34:09.344" v="92" actId="6549"/>
          <ac:spMkLst>
            <pc:docMk/>
            <pc:sldMk cId="587262746" sldId="271"/>
            <ac:spMk id="13" creationId="{00000000-0000-0000-0000-000000000000}"/>
          </ac:spMkLst>
        </pc:spChg>
        <pc:spChg chg="mod">
          <ac:chgData name="Vanraden, Paul" userId="91602886-fe7f-4860-9714-56e67139aa92" providerId="ADAL" clId="{6B17B991-92D7-4C2A-BFC3-4756DFCF1600}" dt="2022-04-09T17:08:22.042" v="1143" actId="20577"/>
          <ac:spMkLst>
            <pc:docMk/>
            <pc:sldMk cId="587262746" sldId="271"/>
            <ac:spMk id="14" creationId="{00000000-0000-0000-0000-000000000000}"/>
          </ac:spMkLst>
        </pc:spChg>
      </pc:sldChg>
      <pc:sldChg chg="addSp delSp modSp mod ord">
        <pc:chgData name="Vanraden, Paul" userId="91602886-fe7f-4860-9714-56e67139aa92" providerId="ADAL" clId="{6B17B991-92D7-4C2A-BFC3-4756DFCF1600}" dt="2022-04-09T17:53:28.753" v="1175" actId="1076"/>
        <pc:sldMkLst>
          <pc:docMk/>
          <pc:sldMk cId="476803561" sldId="276"/>
        </pc:sldMkLst>
        <pc:spChg chg="mod">
          <ac:chgData name="Vanraden, Paul" userId="91602886-fe7f-4860-9714-56e67139aa92" providerId="ADAL" clId="{6B17B991-92D7-4C2A-BFC3-4756DFCF1600}" dt="2022-04-09T02:43:57.260" v="33" actId="20577"/>
          <ac:spMkLst>
            <pc:docMk/>
            <pc:sldMk cId="476803561" sldId="276"/>
            <ac:spMk id="2" creationId="{00000000-0000-0000-0000-000000000000}"/>
          </ac:spMkLst>
        </pc:spChg>
        <pc:picChg chg="del mod">
          <ac:chgData name="Vanraden, Paul" userId="91602886-fe7f-4860-9714-56e67139aa92" providerId="ADAL" clId="{6B17B991-92D7-4C2A-BFC3-4756DFCF1600}" dt="2022-04-09T17:52:13.437" v="1172" actId="478"/>
          <ac:picMkLst>
            <pc:docMk/>
            <pc:sldMk cId="476803561" sldId="276"/>
            <ac:picMk id="3" creationId="{A0410197-6A52-45EC-9472-DF9C8EDD532E}"/>
          </ac:picMkLst>
        </pc:picChg>
        <pc:picChg chg="add mod">
          <ac:chgData name="Vanraden, Paul" userId="91602886-fe7f-4860-9714-56e67139aa92" providerId="ADAL" clId="{6B17B991-92D7-4C2A-BFC3-4756DFCF1600}" dt="2022-04-09T17:53:28.753" v="1175" actId="1076"/>
          <ac:picMkLst>
            <pc:docMk/>
            <pc:sldMk cId="476803561" sldId="276"/>
            <ac:picMk id="4" creationId="{E716571A-3904-4594-B658-1616CEFB679E}"/>
          </ac:picMkLst>
        </pc:picChg>
      </pc:sldChg>
      <pc:sldChg chg="addSp delSp modSp mod ord">
        <pc:chgData name="Vanraden, Paul" userId="91602886-fe7f-4860-9714-56e67139aa92" providerId="ADAL" clId="{6B17B991-92D7-4C2A-BFC3-4756DFCF1600}" dt="2022-04-09T14:54:18.883" v="558"/>
        <pc:sldMkLst>
          <pc:docMk/>
          <pc:sldMk cId="2089301588" sldId="277"/>
        </pc:sldMkLst>
        <pc:spChg chg="mod">
          <ac:chgData name="Vanraden, Paul" userId="91602886-fe7f-4860-9714-56e67139aa92" providerId="ADAL" clId="{6B17B991-92D7-4C2A-BFC3-4756DFCF1600}" dt="2022-04-09T02:56:07.159" v="48" actId="20577"/>
          <ac:spMkLst>
            <pc:docMk/>
            <pc:sldMk cId="2089301588" sldId="277"/>
            <ac:spMk id="2" creationId="{00000000-0000-0000-0000-000000000000}"/>
          </ac:spMkLst>
        </pc:spChg>
        <pc:picChg chg="del">
          <ac:chgData name="Vanraden, Paul" userId="91602886-fe7f-4860-9714-56e67139aa92" providerId="ADAL" clId="{6B17B991-92D7-4C2A-BFC3-4756DFCF1600}" dt="2022-04-09T02:46:57.315" v="42" actId="478"/>
          <ac:picMkLst>
            <pc:docMk/>
            <pc:sldMk cId="2089301588" sldId="277"/>
            <ac:picMk id="3" creationId="{A0410197-6A52-45EC-9472-DF9C8EDD532E}"/>
          </ac:picMkLst>
        </pc:picChg>
        <pc:picChg chg="add mod">
          <ac:chgData name="Vanraden, Paul" userId="91602886-fe7f-4860-9714-56e67139aa92" providerId="ADAL" clId="{6B17B991-92D7-4C2A-BFC3-4756DFCF1600}" dt="2022-04-09T14:30:33.419" v="77" actId="14100"/>
          <ac:picMkLst>
            <pc:docMk/>
            <pc:sldMk cId="2089301588" sldId="277"/>
            <ac:picMk id="4" creationId="{D5E4F528-1107-41B2-B76C-9E230F6E5A6E}"/>
          </ac:picMkLst>
        </pc:picChg>
      </pc:sldChg>
      <pc:sldChg chg="addSp delSp modSp new mod ord">
        <pc:chgData name="Vanraden, Paul" userId="91602886-fe7f-4860-9714-56e67139aa92" providerId="ADAL" clId="{6B17B991-92D7-4C2A-BFC3-4756DFCF1600}" dt="2022-04-09T17:01:41.855" v="1124" actId="14100"/>
        <pc:sldMkLst>
          <pc:docMk/>
          <pc:sldMk cId="2838808945" sldId="278"/>
        </pc:sldMkLst>
        <pc:spChg chg="mod">
          <ac:chgData name="Vanraden, Paul" userId="91602886-fe7f-4860-9714-56e67139aa92" providerId="ADAL" clId="{6B17B991-92D7-4C2A-BFC3-4756DFCF1600}" dt="2022-04-09T14:58:28.111" v="586" actId="20577"/>
          <ac:spMkLst>
            <pc:docMk/>
            <pc:sldMk cId="2838808945" sldId="278"/>
            <ac:spMk id="2" creationId="{F5806FB2-F00B-4CA9-8EA0-46F4FDCADBEC}"/>
          </ac:spMkLst>
        </pc:spChg>
        <pc:spChg chg="del">
          <ac:chgData name="Vanraden, Paul" userId="91602886-fe7f-4860-9714-56e67139aa92" providerId="ADAL" clId="{6B17B991-92D7-4C2A-BFC3-4756DFCF1600}" dt="2022-04-09T15:04:23.676" v="587" actId="3680"/>
          <ac:spMkLst>
            <pc:docMk/>
            <pc:sldMk cId="2838808945" sldId="278"/>
            <ac:spMk id="3" creationId="{14A69EE5-DBB2-412D-942E-6C1505A2E2DD}"/>
          </ac:spMkLst>
        </pc:spChg>
        <pc:graphicFrameChg chg="add mod ord modGraphic">
          <ac:chgData name="Vanraden, Paul" userId="91602886-fe7f-4860-9714-56e67139aa92" providerId="ADAL" clId="{6B17B991-92D7-4C2A-BFC3-4756DFCF1600}" dt="2022-04-09T17:01:41.855" v="1124" actId="14100"/>
          <ac:graphicFrameMkLst>
            <pc:docMk/>
            <pc:sldMk cId="2838808945" sldId="278"/>
            <ac:graphicFrameMk id="4" creationId="{8628A0A2-1F91-44E5-B2BB-A061E3159068}"/>
          </ac:graphicFrameMkLst>
        </pc:graphicFrameChg>
      </pc:sldChg>
      <pc:sldChg chg="addSp delSp modSp mod ord">
        <pc:chgData name="Vanraden, Paul" userId="91602886-fe7f-4860-9714-56e67139aa92" providerId="ADAL" clId="{6B17B991-92D7-4C2A-BFC3-4756DFCF1600}" dt="2022-04-09T14:53:57.866" v="556"/>
        <pc:sldMkLst>
          <pc:docMk/>
          <pc:sldMk cId="4260675948" sldId="279"/>
        </pc:sldMkLst>
        <pc:spChg chg="mod">
          <ac:chgData name="Vanraden, Paul" userId="91602886-fe7f-4860-9714-56e67139aa92" providerId="ADAL" clId="{6B17B991-92D7-4C2A-BFC3-4756DFCF1600}" dt="2022-04-09T14:21:52.476" v="66" actId="20577"/>
          <ac:spMkLst>
            <pc:docMk/>
            <pc:sldMk cId="4260675948" sldId="279"/>
            <ac:spMk id="2" creationId="{00000000-0000-0000-0000-000000000000}"/>
          </ac:spMkLst>
        </pc:spChg>
        <pc:picChg chg="add del">
          <ac:chgData name="Vanraden, Paul" userId="91602886-fe7f-4860-9714-56e67139aa92" providerId="ADAL" clId="{6B17B991-92D7-4C2A-BFC3-4756DFCF1600}" dt="2022-04-09T14:19:35.135" v="52" actId="478"/>
          <ac:picMkLst>
            <pc:docMk/>
            <pc:sldMk cId="4260675948" sldId="279"/>
            <ac:picMk id="3" creationId="{AE754C91-2F87-4A41-BA7C-9A5B90980DED}"/>
          </ac:picMkLst>
        </pc:picChg>
        <pc:picChg chg="del">
          <ac:chgData name="Vanraden, Paul" userId="91602886-fe7f-4860-9714-56e67139aa92" providerId="ADAL" clId="{6B17B991-92D7-4C2A-BFC3-4756DFCF1600}" dt="2022-04-09T14:19:21.980" v="50" actId="478"/>
          <ac:picMkLst>
            <pc:docMk/>
            <pc:sldMk cId="4260675948" sldId="279"/>
            <ac:picMk id="4" creationId="{D5E4F528-1107-41B2-B76C-9E230F6E5A6E}"/>
          </ac:picMkLst>
        </pc:picChg>
        <pc:picChg chg="add del mod">
          <ac:chgData name="Vanraden, Paul" userId="91602886-fe7f-4860-9714-56e67139aa92" providerId="ADAL" clId="{6B17B991-92D7-4C2A-BFC3-4756DFCF1600}" dt="2022-04-09T14:26:38.103" v="67" actId="478"/>
          <ac:picMkLst>
            <pc:docMk/>
            <pc:sldMk cId="4260675948" sldId="279"/>
            <ac:picMk id="5" creationId="{44749EFA-F811-4203-A0E7-BF58F8E71291}"/>
          </ac:picMkLst>
        </pc:picChg>
        <pc:picChg chg="add mod">
          <ac:chgData name="Vanraden, Paul" userId="91602886-fe7f-4860-9714-56e67139aa92" providerId="ADAL" clId="{6B17B991-92D7-4C2A-BFC3-4756DFCF1600}" dt="2022-04-09T14:28:42.437" v="74" actId="14100"/>
          <ac:picMkLst>
            <pc:docMk/>
            <pc:sldMk cId="4260675948" sldId="279"/>
            <ac:picMk id="6" creationId="{B2E8CC38-D94F-4261-8C8C-4084B5191D5B}"/>
          </ac:picMkLst>
        </pc:picChg>
      </pc:sldChg>
      <pc:sldChg chg="addSp delSp modSp new mod ord setBg">
        <pc:chgData name="Vanraden, Paul" userId="91602886-fe7f-4860-9714-56e67139aa92" providerId="ADAL" clId="{6B17B991-92D7-4C2A-BFC3-4756DFCF1600}" dt="2022-04-09T17:07:17.947" v="1130" actId="14100"/>
        <pc:sldMkLst>
          <pc:docMk/>
          <pc:sldMk cId="3040365182" sldId="280"/>
        </pc:sldMkLst>
        <pc:spChg chg="mod">
          <ac:chgData name="Vanraden, Paul" userId="91602886-fe7f-4860-9714-56e67139aa92" providerId="ADAL" clId="{6B17B991-92D7-4C2A-BFC3-4756DFCF1600}" dt="2022-04-09T16:47:43.897" v="1070" actId="20577"/>
          <ac:spMkLst>
            <pc:docMk/>
            <pc:sldMk cId="3040365182" sldId="280"/>
            <ac:spMk id="2" creationId="{E43A4D14-D1DF-4956-A3F6-DE7BE2A575A5}"/>
          </ac:spMkLst>
        </pc:spChg>
        <pc:spChg chg="del">
          <ac:chgData name="Vanraden, Paul" userId="91602886-fe7f-4860-9714-56e67139aa92" providerId="ADAL" clId="{6B17B991-92D7-4C2A-BFC3-4756DFCF1600}" dt="2022-04-09T15:56:31.610" v="884" actId="1957"/>
          <ac:spMkLst>
            <pc:docMk/>
            <pc:sldMk cId="3040365182" sldId="280"/>
            <ac:spMk id="3" creationId="{CBBC813A-567F-43E6-AA84-D25D6CB9030A}"/>
          </ac:spMkLst>
        </pc:spChg>
        <pc:graphicFrameChg chg="add mod">
          <ac:chgData name="Vanraden, Paul" userId="91602886-fe7f-4860-9714-56e67139aa92" providerId="ADAL" clId="{6B17B991-92D7-4C2A-BFC3-4756DFCF1600}" dt="2022-04-09T17:07:17.947" v="1130" actId="14100"/>
          <ac:graphicFrameMkLst>
            <pc:docMk/>
            <pc:sldMk cId="3040365182" sldId="280"/>
            <ac:graphicFrameMk id="6" creationId="{D6402FB5-C0FF-4FA8-8481-BEF004AF2087}"/>
          </ac:graphicFrameMkLst>
        </pc:graphicFrameChg>
      </pc:sldChg>
      <pc:sldChg chg="del">
        <pc:chgData name="Vanraden, Paul" userId="91602886-fe7f-4860-9714-56e67139aa92" providerId="ADAL" clId="{6B17B991-92D7-4C2A-BFC3-4756DFCF1600}" dt="2022-04-09T14:29:54.378" v="75" actId="47"/>
        <pc:sldMkLst>
          <pc:docMk/>
          <pc:sldMk cId="4234832173" sldId="280"/>
        </pc:sldMkLst>
      </pc:sldChg>
      <pc:sldChg chg="addSp delSp modSp mod ord">
        <pc:chgData name="Vanraden, Paul" userId="91602886-fe7f-4860-9714-56e67139aa92" providerId="ADAL" clId="{6B17B991-92D7-4C2A-BFC3-4756DFCF1600}" dt="2022-04-09T17:54:01.747" v="1177"/>
        <pc:sldMkLst>
          <pc:docMk/>
          <pc:sldMk cId="1541238763" sldId="281"/>
        </pc:sldMkLst>
        <pc:picChg chg="del">
          <ac:chgData name="Vanraden, Paul" userId="91602886-fe7f-4860-9714-56e67139aa92" providerId="ADAL" clId="{6B17B991-92D7-4C2A-BFC3-4756DFCF1600}" dt="2022-04-09T17:46:26.618" v="1150" actId="478"/>
          <ac:picMkLst>
            <pc:docMk/>
            <pc:sldMk cId="1541238763" sldId="281"/>
            <ac:picMk id="3" creationId="{A0410197-6A52-45EC-9472-DF9C8EDD532E}"/>
          </ac:picMkLst>
        </pc:picChg>
        <pc:picChg chg="add del mod">
          <ac:chgData name="Vanraden, Paul" userId="91602886-fe7f-4860-9714-56e67139aa92" providerId="ADAL" clId="{6B17B991-92D7-4C2A-BFC3-4756DFCF1600}" dt="2022-04-09T17:47:32.117" v="1156"/>
          <ac:picMkLst>
            <pc:docMk/>
            <pc:sldMk cId="1541238763" sldId="281"/>
            <ac:picMk id="4" creationId="{EB9676E0-B35F-4573-81C8-9FB83FFD36D2}"/>
          </ac:picMkLst>
        </pc:picChg>
        <pc:picChg chg="add mod modCrop">
          <ac:chgData name="Vanraden, Paul" userId="91602886-fe7f-4860-9714-56e67139aa92" providerId="ADAL" clId="{6B17B991-92D7-4C2A-BFC3-4756DFCF1600}" dt="2022-04-09T17:51:37.452" v="1171" actId="14100"/>
          <ac:picMkLst>
            <pc:docMk/>
            <pc:sldMk cId="1541238763" sldId="281"/>
            <ac:picMk id="6" creationId="{ADCAC303-F4B6-4A98-A8D5-56F841864B7E}"/>
          </ac:picMkLst>
        </pc:picChg>
      </pc:sldChg>
      <pc:sldChg chg="addSp modSp new mod">
        <pc:chgData name="Vanraden, Paul" userId="91602886-fe7f-4860-9714-56e67139aa92" providerId="ADAL" clId="{6B17B991-92D7-4C2A-BFC3-4756DFCF1600}" dt="2022-04-11T16:16:49.318" v="1225" actId="1076"/>
        <pc:sldMkLst>
          <pc:docMk/>
          <pc:sldMk cId="2194593317" sldId="282"/>
        </pc:sldMkLst>
        <pc:spChg chg="mod">
          <ac:chgData name="Vanraden, Paul" userId="91602886-fe7f-4860-9714-56e67139aa92" providerId="ADAL" clId="{6B17B991-92D7-4C2A-BFC3-4756DFCF1600}" dt="2022-04-11T16:16:09.988" v="1224" actId="20577"/>
          <ac:spMkLst>
            <pc:docMk/>
            <pc:sldMk cId="2194593317" sldId="282"/>
            <ac:spMk id="2" creationId="{53DC5F46-8FCE-44C8-A79B-58AC895AD74A}"/>
          </ac:spMkLst>
        </pc:spChg>
        <pc:picChg chg="add mod">
          <ac:chgData name="Vanraden, Paul" userId="91602886-fe7f-4860-9714-56e67139aa92" providerId="ADAL" clId="{6B17B991-92D7-4C2A-BFC3-4756DFCF1600}" dt="2022-04-11T16:16:49.318" v="1225" actId="1076"/>
          <ac:picMkLst>
            <pc:docMk/>
            <pc:sldMk cId="2194593317" sldId="282"/>
            <ac:picMk id="3" creationId="{1043BDB8-4220-4325-9CAA-2F63779E1FA5}"/>
          </ac:picMkLst>
        </pc:picChg>
      </pc:sldChg>
    </pc:docChg>
  </pc:docChgLst>
  <pc:docChgLst>
    <pc:chgData name="Vanraden, Paul" userId="91602886-fe7f-4860-9714-56e67139aa92" providerId="ADAL" clId="{A063363C-0C99-415E-A293-7641FD65A27A}"/>
    <pc:docChg chg="delSld modSld">
      <pc:chgData name="Vanraden, Paul" userId="91602886-fe7f-4860-9714-56e67139aa92" providerId="ADAL" clId="{A063363C-0C99-415E-A293-7641FD65A27A}" dt="2023-01-16T01:45:55.354" v="147" actId="47"/>
      <pc:docMkLst>
        <pc:docMk/>
      </pc:docMkLst>
      <pc:sldChg chg="modSp mod">
        <pc:chgData name="Vanraden, Paul" userId="91602886-fe7f-4860-9714-56e67139aa92" providerId="ADAL" clId="{A063363C-0C99-415E-A293-7641FD65A27A}" dt="2023-01-16T01:34:38.328" v="6" actId="20577"/>
        <pc:sldMkLst>
          <pc:docMk/>
          <pc:sldMk cId="1349426459" sldId="267"/>
        </pc:sldMkLst>
        <pc:spChg chg="mod">
          <ac:chgData name="Vanraden, Paul" userId="91602886-fe7f-4860-9714-56e67139aa92" providerId="ADAL" clId="{A063363C-0C99-415E-A293-7641FD65A27A}" dt="2023-01-16T01:34:38.328" v="6" actId="20577"/>
          <ac:spMkLst>
            <pc:docMk/>
            <pc:sldMk cId="1349426459" sldId="267"/>
            <ac:spMk id="3" creationId="{00000000-0000-0000-0000-000000000000}"/>
          </ac:spMkLst>
        </pc:spChg>
      </pc:sldChg>
      <pc:sldChg chg="del">
        <pc:chgData name="Vanraden, Paul" userId="91602886-fe7f-4860-9714-56e67139aa92" providerId="ADAL" clId="{A063363C-0C99-415E-A293-7641FD65A27A}" dt="2023-01-16T01:45:55.354" v="147" actId="47"/>
        <pc:sldMkLst>
          <pc:docMk/>
          <pc:sldMk cId="476803561" sldId="276"/>
        </pc:sldMkLst>
      </pc:sldChg>
      <pc:sldChg chg="del">
        <pc:chgData name="Vanraden, Paul" userId="91602886-fe7f-4860-9714-56e67139aa92" providerId="ADAL" clId="{A063363C-0C99-415E-A293-7641FD65A27A}" dt="2023-01-16T01:45:53.073" v="146" actId="47"/>
        <pc:sldMkLst>
          <pc:docMk/>
          <pc:sldMk cId="1541238763" sldId="281"/>
        </pc:sldMkLst>
      </pc:sldChg>
      <pc:sldChg chg="modSp mod">
        <pc:chgData name="Vanraden, Paul" userId="91602886-fe7f-4860-9714-56e67139aa92" providerId="ADAL" clId="{A063363C-0C99-415E-A293-7641FD65A27A}" dt="2023-01-16T01:41:18.784" v="112" actId="20577"/>
        <pc:sldMkLst>
          <pc:docMk/>
          <pc:sldMk cId="1342528477" sldId="284"/>
        </pc:sldMkLst>
        <pc:spChg chg="mod">
          <ac:chgData name="Vanraden, Paul" userId="91602886-fe7f-4860-9714-56e67139aa92" providerId="ADAL" clId="{A063363C-0C99-415E-A293-7641FD65A27A}" dt="2023-01-16T01:41:18.784" v="112" actId="20577"/>
          <ac:spMkLst>
            <pc:docMk/>
            <pc:sldMk cId="1342528477" sldId="284"/>
            <ac:spMk id="2" creationId="{2AD8FD98-B11E-4C21-8976-E72948576557}"/>
          </ac:spMkLst>
        </pc:spChg>
        <pc:spChg chg="mod">
          <ac:chgData name="Vanraden, Paul" userId="91602886-fe7f-4860-9714-56e67139aa92" providerId="ADAL" clId="{A063363C-0C99-415E-A293-7641FD65A27A}" dt="2023-01-16T01:38:08.638" v="26" actId="20577"/>
          <ac:spMkLst>
            <pc:docMk/>
            <pc:sldMk cId="1342528477" sldId="284"/>
            <ac:spMk id="32" creationId="{AAE2CC18-9EF4-4289-8C42-D5D933D81E56}"/>
          </ac:spMkLst>
        </pc:spChg>
        <pc:spChg chg="mod">
          <ac:chgData name="Vanraden, Paul" userId="91602886-fe7f-4860-9714-56e67139aa92" providerId="ADAL" clId="{A063363C-0C99-415E-A293-7641FD65A27A}" dt="2023-01-16T01:39:10.344" v="68" actId="20577"/>
          <ac:spMkLst>
            <pc:docMk/>
            <pc:sldMk cId="1342528477" sldId="284"/>
            <ac:spMk id="34" creationId="{5FFF6574-F756-43AB-BC53-46796AD62130}"/>
          </ac:spMkLst>
        </pc:spChg>
      </pc:sldChg>
      <pc:sldChg chg="modSp mod">
        <pc:chgData name="Vanraden, Paul" userId="91602886-fe7f-4860-9714-56e67139aa92" providerId="ADAL" clId="{A063363C-0C99-415E-A293-7641FD65A27A}" dt="2023-01-16T01:45:21.585" v="145" actId="20577"/>
        <pc:sldMkLst>
          <pc:docMk/>
          <pc:sldMk cId="2613845416" sldId="285"/>
        </pc:sldMkLst>
        <pc:spChg chg="mod">
          <ac:chgData name="Vanraden, Paul" userId="91602886-fe7f-4860-9714-56e67139aa92" providerId="ADAL" clId="{A063363C-0C99-415E-A293-7641FD65A27A}" dt="2023-01-16T01:45:21.585" v="145" actId="20577"/>
          <ac:spMkLst>
            <pc:docMk/>
            <pc:sldMk cId="2613845416" sldId="285"/>
            <ac:spMk id="2" creationId="{2AD8FD98-B11E-4C21-8976-E72948576557}"/>
          </ac:spMkLst>
        </pc:spChg>
      </pc:sldChg>
    </pc:docChg>
  </pc:docChgLst>
  <pc:docChgLst>
    <pc:chgData name="Vanraden, Paul - REE-ARS" userId="91602886-fe7f-4860-9714-56e67139aa92" providerId="ADAL" clId="{7B83C305-691D-4419-9BA9-0C6351A72463}"/>
    <pc:docChg chg="custSel addSld modSld sldOrd">
      <pc:chgData name="Vanraden, Paul - REE-ARS" userId="91602886-fe7f-4860-9714-56e67139aa92" providerId="ADAL" clId="{7B83C305-691D-4419-9BA9-0C6351A72463}" dt="2023-06-04T13:05:53.332" v="3154" actId="20577"/>
      <pc:docMkLst>
        <pc:docMk/>
      </pc:docMkLst>
      <pc:sldChg chg="setBg">
        <pc:chgData name="Vanraden, Paul - REE-ARS" userId="91602886-fe7f-4860-9714-56e67139aa92" providerId="ADAL" clId="{7B83C305-691D-4419-9BA9-0C6351A72463}" dt="2023-05-28T21:16:00.368" v="3"/>
        <pc:sldMkLst>
          <pc:docMk/>
          <pc:sldMk cId="419867770" sldId="259"/>
        </pc:sldMkLst>
      </pc:sldChg>
      <pc:sldChg chg="modSp mod setBg">
        <pc:chgData name="Vanraden, Paul - REE-ARS" userId="91602886-fe7f-4860-9714-56e67139aa92" providerId="ADAL" clId="{7B83C305-691D-4419-9BA9-0C6351A72463}" dt="2023-06-03T02:36:18.156" v="1880" actId="20577"/>
        <pc:sldMkLst>
          <pc:docMk/>
          <pc:sldMk cId="517309943" sldId="260"/>
        </pc:sldMkLst>
        <pc:graphicFrameChg chg="mod">
          <ac:chgData name="Vanraden, Paul - REE-ARS" userId="91602886-fe7f-4860-9714-56e67139aa92" providerId="ADAL" clId="{7B83C305-691D-4419-9BA9-0C6351A72463}" dt="2023-05-30T02:41:06.231" v="676"/>
          <ac:graphicFrameMkLst>
            <pc:docMk/>
            <pc:sldMk cId="517309943" sldId="260"/>
            <ac:graphicFrameMk id="3" creationId="{D567426D-C77D-3539-1AC5-75FFCB54DF0E}"/>
          </ac:graphicFrameMkLst>
        </pc:graphicFrameChg>
        <pc:graphicFrameChg chg="mod">
          <ac:chgData name="Vanraden, Paul - REE-ARS" userId="91602886-fe7f-4860-9714-56e67139aa92" providerId="ADAL" clId="{7B83C305-691D-4419-9BA9-0C6351A72463}" dt="2023-06-03T02:36:18.156" v="1880" actId="20577"/>
          <ac:graphicFrameMkLst>
            <pc:docMk/>
            <pc:sldMk cId="517309943" sldId="260"/>
            <ac:graphicFrameMk id="4" creationId="{F0EB6C13-C91A-C88D-BA3B-B483F6C8925E}"/>
          </ac:graphicFrameMkLst>
        </pc:graphicFrameChg>
      </pc:sldChg>
      <pc:sldChg chg="modSp mod">
        <pc:chgData name="Vanraden, Paul - REE-ARS" userId="91602886-fe7f-4860-9714-56e67139aa92" providerId="ADAL" clId="{7B83C305-691D-4419-9BA9-0C6351A72463}" dt="2023-05-28T21:27:03.371" v="58" actId="20577"/>
        <pc:sldMkLst>
          <pc:docMk/>
          <pc:sldMk cId="587262746" sldId="271"/>
        </pc:sldMkLst>
        <pc:spChg chg="mod">
          <ac:chgData name="Vanraden, Paul - REE-ARS" userId="91602886-fe7f-4860-9714-56e67139aa92" providerId="ADAL" clId="{7B83C305-691D-4419-9BA9-0C6351A72463}" dt="2023-05-28T21:27:03.371" v="58" actId="20577"/>
          <ac:spMkLst>
            <pc:docMk/>
            <pc:sldMk cId="587262746" sldId="271"/>
            <ac:spMk id="14" creationId="{00000000-0000-0000-0000-000000000000}"/>
          </ac:spMkLst>
        </pc:spChg>
      </pc:sldChg>
      <pc:sldChg chg="mod">
        <pc:chgData name="Vanraden, Paul - REE-ARS" userId="91602886-fe7f-4860-9714-56e67139aa92" providerId="ADAL" clId="{7B83C305-691D-4419-9BA9-0C6351A72463}" dt="2023-06-04T02:52:31.839" v="2929" actId="27918"/>
        <pc:sldMkLst>
          <pc:docMk/>
          <pc:sldMk cId="3040365182" sldId="280"/>
        </pc:sldMkLst>
      </pc:sldChg>
      <pc:sldChg chg="modSp mod">
        <pc:chgData name="Vanraden, Paul - REE-ARS" userId="91602886-fe7f-4860-9714-56e67139aa92" providerId="ADAL" clId="{7B83C305-691D-4419-9BA9-0C6351A72463}" dt="2023-06-04T03:03:59.898" v="3104" actId="6549"/>
        <pc:sldMkLst>
          <pc:docMk/>
          <pc:sldMk cId="4181987860" sldId="287"/>
        </pc:sldMkLst>
        <pc:spChg chg="mod">
          <ac:chgData name="Vanraden, Paul - REE-ARS" userId="91602886-fe7f-4860-9714-56e67139aa92" providerId="ADAL" clId="{7B83C305-691D-4419-9BA9-0C6351A72463}" dt="2023-06-04T03:03:59.898" v="3104" actId="6549"/>
          <ac:spMkLst>
            <pc:docMk/>
            <pc:sldMk cId="4181987860" sldId="287"/>
            <ac:spMk id="3" creationId="{002FCA1E-2DA2-58A0-A73E-819A9279CBB1}"/>
          </ac:spMkLst>
        </pc:spChg>
      </pc:sldChg>
      <pc:sldChg chg="modSp new mod ord">
        <pc:chgData name="Vanraden, Paul - REE-ARS" userId="91602886-fe7f-4860-9714-56e67139aa92" providerId="ADAL" clId="{7B83C305-691D-4419-9BA9-0C6351A72463}" dt="2023-06-04T01:32:31.559" v="1886" actId="6549"/>
        <pc:sldMkLst>
          <pc:docMk/>
          <pc:sldMk cId="2494423891" sldId="290"/>
        </pc:sldMkLst>
        <pc:spChg chg="mod">
          <ac:chgData name="Vanraden, Paul - REE-ARS" userId="91602886-fe7f-4860-9714-56e67139aa92" providerId="ADAL" clId="{7B83C305-691D-4419-9BA9-0C6351A72463}" dt="2023-05-28T21:35:57.140" v="78" actId="20577"/>
          <ac:spMkLst>
            <pc:docMk/>
            <pc:sldMk cId="2494423891" sldId="290"/>
            <ac:spMk id="2" creationId="{898F6E03-2909-93E9-1837-203FA0B333E4}"/>
          </ac:spMkLst>
        </pc:spChg>
        <pc:spChg chg="mod">
          <ac:chgData name="Vanraden, Paul - REE-ARS" userId="91602886-fe7f-4860-9714-56e67139aa92" providerId="ADAL" clId="{7B83C305-691D-4419-9BA9-0C6351A72463}" dt="2023-06-04T01:32:31.559" v="1886" actId="6549"/>
          <ac:spMkLst>
            <pc:docMk/>
            <pc:sldMk cId="2494423891" sldId="290"/>
            <ac:spMk id="3" creationId="{6D418482-A5AB-BE35-B161-C13D803B7FA8}"/>
          </ac:spMkLst>
        </pc:spChg>
      </pc:sldChg>
      <pc:sldChg chg="addSp delSp modSp new mod ord setBg">
        <pc:chgData name="Vanraden, Paul - REE-ARS" userId="91602886-fe7f-4860-9714-56e67139aa92" providerId="ADAL" clId="{7B83C305-691D-4419-9BA9-0C6351A72463}" dt="2023-06-04T01:34:11.352" v="1889"/>
        <pc:sldMkLst>
          <pc:docMk/>
          <pc:sldMk cId="1981582741" sldId="291"/>
        </pc:sldMkLst>
        <pc:spChg chg="mod">
          <ac:chgData name="Vanraden, Paul - REE-ARS" userId="91602886-fe7f-4860-9714-56e67139aa92" providerId="ADAL" clId="{7B83C305-691D-4419-9BA9-0C6351A72463}" dt="2023-05-30T00:29:57.289" v="548" actId="14100"/>
          <ac:spMkLst>
            <pc:docMk/>
            <pc:sldMk cId="1981582741" sldId="291"/>
            <ac:spMk id="2" creationId="{16B99ACD-1CEB-7F84-D5E2-F4A1E94AFCAC}"/>
          </ac:spMkLst>
        </pc:spChg>
        <pc:spChg chg="del">
          <ac:chgData name="Vanraden, Paul - REE-ARS" userId="91602886-fe7f-4860-9714-56e67139aa92" providerId="ADAL" clId="{7B83C305-691D-4419-9BA9-0C6351A72463}" dt="2023-05-30T00:27:54.532" v="520"/>
          <ac:spMkLst>
            <pc:docMk/>
            <pc:sldMk cId="1981582741" sldId="291"/>
            <ac:spMk id="3" creationId="{B5B53DA6-FC36-F97B-FE97-478CB33C42E0}"/>
          </ac:spMkLst>
        </pc:spChg>
        <pc:spChg chg="add del mod">
          <ac:chgData name="Vanraden, Paul - REE-ARS" userId="91602886-fe7f-4860-9714-56e67139aa92" providerId="ADAL" clId="{7B83C305-691D-4419-9BA9-0C6351A72463}" dt="2023-05-30T00:36:38.724" v="593"/>
          <ac:spMkLst>
            <pc:docMk/>
            <pc:sldMk cId="1981582741" sldId="291"/>
            <ac:spMk id="6" creationId="{49265809-03BE-9246-4A1C-BDE83D4459AF}"/>
          </ac:spMkLst>
        </pc:spChg>
        <pc:graphicFrameChg chg="add del mod">
          <ac:chgData name="Vanraden, Paul - REE-ARS" userId="91602886-fe7f-4860-9714-56e67139aa92" providerId="ADAL" clId="{7B83C305-691D-4419-9BA9-0C6351A72463}" dt="2023-05-30T00:36:26.256" v="591" actId="478"/>
          <ac:graphicFrameMkLst>
            <pc:docMk/>
            <pc:sldMk cId="1981582741" sldId="291"/>
            <ac:graphicFrameMk id="4" creationId="{AB10874B-352F-4BB9-A837-3F546CE7FEAF}"/>
          </ac:graphicFrameMkLst>
        </pc:graphicFrameChg>
        <pc:graphicFrameChg chg="add mod">
          <ac:chgData name="Vanraden, Paul - REE-ARS" userId="91602886-fe7f-4860-9714-56e67139aa92" providerId="ADAL" clId="{7B83C305-691D-4419-9BA9-0C6351A72463}" dt="2023-05-30T00:37:11.688" v="632" actId="20577"/>
          <ac:graphicFrameMkLst>
            <pc:docMk/>
            <pc:sldMk cId="1981582741" sldId="291"/>
            <ac:graphicFrameMk id="7" creationId="{AB10874B-352F-4BB9-A837-3F546CE7FEAF}"/>
          </ac:graphicFrameMkLst>
        </pc:graphicFrameChg>
      </pc:sldChg>
      <pc:sldChg chg="addSp delSp modSp new mod setBg">
        <pc:chgData name="Vanraden, Paul - REE-ARS" userId="91602886-fe7f-4860-9714-56e67139aa92" providerId="ADAL" clId="{7B83C305-691D-4419-9BA9-0C6351A72463}" dt="2023-06-04T12:53:15.998" v="3123" actId="6549"/>
        <pc:sldMkLst>
          <pc:docMk/>
          <pc:sldMk cId="340840523" sldId="292"/>
        </pc:sldMkLst>
        <pc:spChg chg="mod">
          <ac:chgData name="Vanraden, Paul - REE-ARS" userId="91602886-fe7f-4860-9714-56e67139aa92" providerId="ADAL" clId="{7B83C305-691D-4419-9BA9-0C6351A72463}" dt="2023-05-30T02:30:14.426" v="668" actId="20577"/>
          <ac:spMkLst>
            <pc:docMk/>
            <pc:sldMk cId="340840523" sldId="292"/>
            <ac:spMk id="2" creationId="{225E87A2-BCA0-4B5B-29B4-4D2B204B1DFB}"/>
          </ac:spMkLst>
        </pc:spChg>
        <pc:spChg chg="del">
          <ac:chgData name="Vanraden, Paul - REE-ARS" userId="91602886-fe7f-4860-9714-56e67139aa92" providerId="ADAL" clId="{7B83C305-691D-4419-9BA9-0C6351A72463}" dt="2023-05-30T02:28:54.927" v="635"/>
          <ac:spMkLst>
            <pc:docMk/>
            <pc:sldMk cId="340840523" sldId="292"/>
            <ac:spMk id="3" creationId="{12D1E435-B1BB-7999-E4B4-6AA6D716854B}"/>
          </ac:spMkLst>
        </pc:spChg>
        <pc:spChg chg="add del mod">
          <ac:chgData name="Vanraden, Paul - REE-ARS" userId="91602886-fe7f-4860-9714-56e67139aa92" providerId="ADAL" clId="{7B83C305-691D-4419-9BA9-0C6351A72463}" dt="2023-05-30T02:34:22.471" v="674"/>
          <ac:spMkLst>
            <pc:docMk/>
            <pc:sldMk cId="340840523" sldId="292"/>
            <ac:spMk id="6" creationId="{95D81D76-6B04-F1F0-2C77-7A92AD43C354}"/>
          </ac:spMkLst>
        </pc:spChg>
        <pc:graphicFrameChg chg="add del mod">
          <ac:chgData name="Vanraden, Paul - REE-ARS" userId="91602886-fe7f-4860-9714-56e67139aa92" providerId="ADAL" clId="{7B83C305-691D-4419-9BA9-0C6351A72463}" dt="2023-05-30T02:34:15.018" v="672" actId="478"/>
          <ac:graphicFrameMkLst>
            <pc:docMk/>
            <pc:sldMk cId="340840523" sldId="292"/>
            <ac:graphicFrameMk id="4" creationId="{9DD169B6-1AD3-646F-20FA-E1DA293B115A}"/>
          </ac:graphicFrameMkLst>
        </pc:graphicFrameChg>
        <pc:graphicFrameChg chg="add mod">
          <ac:chgData name="Vanraden, Paul - REE-ARS" userId="91602886-fe7f-4860-9714-56e67139aa92" providerId="ADAL" clId="{7B83C305-691D-4419-9BA9-0C6351A72463}" dt="2023-06-04T12:53:15.998" v="3123" actId="6549"/>
          <ac:graphicFrameMkLst>
            <pc:docMk/>
            <pc:sldMk cId="340840523" sldId="292"/>
            <ac:graphicFrameMk id="7" creationId="{9DD169B6-1AD3-646F-20FA-E1DA293B115A}"/>
          </ac:graphicFrameMkLst>
        </pc:graphicFrameChg>
      </pc:sldChg>
      <pc:sldChg chg="addSp delSp modSp new mod setBg">
        <pc:chgData name="Vanraden, Paul - REE-ARS" userId="91602886-fe7f-4860-9714-56e67139aa92" providerId="ADAL" clId="{7B83C305-691D-4419-9BA9-0C6351A72463}" dt="2023-05-30T02:43:02.639" v="720" actId="255"/>
        <pc:sldMkLst>
          <pc:docMk/>
          <pc:sldMk cId="4221073766" sldId="293"/>
        </pc:sldMkLst>
        <pc:spChg chg="mod">
          <ac:chgData name="Vanraden, Paul - REE-ARS" userId="91602886-fe7f-4860-9714-56e67139aa92" providerId="ADAL" clId="{7B83C305-691D-4419-9BA9-0C6351A72463}" dt="2023-05-30T02:42:24.139" v="717" actId="20577"/>
          <ac:spMkLst>
            <pc:docMk/>
            <pc:sldMk cId="4221073766" sldId="293"/>
            <ac:spMk id="2" creationId="{6D396726-0A12-3C63-2F3C-32F04DC65DFF}"/>
          </ac:spMkLst>
        </pc:spChg>
        <pc:spChg chg="del">
          <ac:chgData name="Vanraden, Paul - REE-ARS" userId="91602886-fe7f-4860-9714-56e67139aa92" providerId="ADAL" clId="{7B83C305-691D-4419-9BA9-0C6351A72463}" dt="2023-05-30T02:41:24.524" v="679"/>
          <ac:spMkLst>
            <pc:docMk/>
            <pc:sldMk cId="4221073766" sldId="293"/>
            <ac:spMk id="3" creationId="{6771632F-E17D-3B6B-FDA6-4A6D7EBF0C31}"/>
          </ac:spMkLst>
        </pc:spChg>
        <pc:graphicFrameChg chg="add mod">
          <ac:chgData name="Vanraden, Paul - REE-ARS" userId="91602886-fe7f-4860-9714-56e67139aa92" providerId="ADAL" clId="{7B83C305-691D-4419-9BA9-0C6351A72463}" dt="2023-05-30T02:43:02.639" v="720" actId="255"/>
          <ac:graphicFrameMkLst>
            <pc:docMk/>
            <pc:sldMk cId="4221073766" sldId="293"/>
            <ac:graphicFrameMk id="4" creationId="{D567426D-C77D-3539-1AC5-75FFCB54DF0E}"/>
          </ac:graphicFrameMkLst>
        </pc:graphicFrameChg>
      </pc:sldChg>
      <pc:sldChg chg="modSp new mod">
        <pc:chgData name="Vanraden, Paul - REE-ARS" userId="91602886-fe7f-4860-9714-56e67139aa92" providerId="ADAL" clId="{7B83C305-691D-4419-9BA9-0C6351A72463}" dt="2023-06-04T12:52:18.976" v="3114" actId="20577"/>
        <pc:sldMkLst>
          <pc:docMk/>
          <pc:sldMk cId="2451704242" sldId="294"/>
        </pc:sldMkLst>
        <pc:spChg chg="mod">
          <ac:chgData name="Vanraden, Paul - REE-ARS" userId="91602886-fe7f-4860-9714-56e67139aa92" providerId="ADAL" clId="{7B83C305-691D-4419-9BA9-0C6351A72463}" dt="2023-06-03T01:13:02.129" v="759" actId="20577"/>
          <ac:spMkLst>
            <pc:docMk/>
            <pc:sldMk cId="2451704242" sldId="294"/>
            <ac:spMk id="2" creationId="{E9EB7A0A-0888-5F1C-64E7-F9E0E8FAF46F}"/>
          </ac:spMkLst>
        </pc:spChg>
        <pc:spChg chg="mod">
          <ac:chgData name="Vanraden, Paul - REE-ARS" userId="91602886-fe7f-4860-9714-56e67139aa92" providerId="ADAL" clId="{7B83C305-691D-4419-9BA9-0C6351A72463}" dt="2023-06-04T12:52:18.976" v="3114" actId="20577"/>
          <ac:spMkLst>
            <pc:docMk/>
            <pc:sldMk cId="2451704242" sldId="294"/>
            <ac:spMk id="3" creationId="{7D44515D-10B7-1AC3-B474-90B6BD6294D8}"/>
          </ac:spMkLst>
        </pc:spChg>
      </pc:sldChg>
      <pc:sldChg chg="modSp new mod">
        <pc:chgData name="Vanraden, Paul - REE-ARS" userId="91602886-fe7f-4860-9714-56e67139aa92" providerId="ADAL" clId="{7B83C305-691D-4419-9BA9-0C6351A72463}" dt="2023-06-04T02:49:34.147" v="2924" actId="20577"/>
        <pc:sldMkLst>
          <pc:docMk/>
          <pc:sldMk cId="2349910986" sldId="295"/>
        </pc:sldMkLst>
        <pc:spChg chg="mod">
          <ac:chgData name="Vanraden, Paul - REE-ARS" userId="91602886-fe7f-4860-9714-56e67139aa92" providerId="ADAL" clId="{7B83C305-691D-4419-9BA9-0C6351A72463}" dt="2023-06-03T02:26:38.240" v="1585" actId="20577"/>
          <ac:spMkLst>
            <pc:docMk/>
            <pc:sldMk cId="2349910986" sldId="295"/>
            <ac:spMk id="2" creationId="{D200D0AE-97D2-06C1-58D2-5A9270CB09BB}"/>
          </ac:spMkLst>
        </pc:spChg>
        <pc:spChg chg="mod">
          <ac:chgData name="Vanraden, Paul - REE-ARS" userId="91602886-fe7f-4860-9714-56e67139aa92" providerId="ADAL" clId="{7B83C305-691D-4419-9BA9-0C6351A72463}" dt="2023-06-04T02:49:34.147" v="2924" actId="20577"/>
          <ac:spMkLst>
            <pc:docMk/>
            <pc:sldMk cId="2349910986" sldId="295"/>
            <ac:spMk id="3" creationId="{2FC50DDF-BE67-23FC-77CD-A630DB0E01D4}"/>
          </ac:spMkLst>
        </pc:spChg>
      </pc:sldChg>
      <pc:sldChg chg="modSp new mod">
        <pc:chgData name="Vanraden, Paul - REE-ARS" userId="91602886-fe7f-4860-9714-56e67139aa92" providerId="ADAL" clId="{7B83C305-691D-4419-9BA9-0C6351A72463}" dt="2023-06-04T13:05:53.332" v="3154" actId="20577"/>
        <pc:sldMkLst>
          <pc:docMk/>
          <pc:sldMk cId="3422912168" sldId="296"/>
        </pc:sldMkLst>
        <pc:spChg chg="mod">
          <ac:chgData name="Vanraden, Paul - REE-ARS" userId="91602886-fe7f-4860-9714-56e67139aa92" providerId="ADAL" clId="{7B83C305-691D-4419-9BA9-0C6351A72463}" dt="2023-06-04T01:34:59.353" v="1932" actId="20577"/>
          <ac:spMkLst>
            <pc:docMk/>
            <pc:sldMk cId="3422912168" sldId="296"/>
            <ac:spMk id="2" creationId="{120EB2A0-15BD-639C-F425-94817BD90EAB}"/>
          </ac:spMkLst>
        </pc:spChg>
        <pc:spChg chg="mod">
          <ac:chgData name="Vanraden, Paul - REE-ARS" userId="91602886-fe7f-4860-9714-56e67139aa92" providerId="ADAL" clId="{7B83C305-691D-4419-9BA9-0C6351A72463}" dt="2023-06-04T13:05:53.332" v="3154" actId="20577"/>
          <ac:spMkLst>
            <pc:docMk/>
            <pc:sldMk cId="3422912168" sldId="296"/>
            <ac:spMk id="3" creationId="{2C2AB6AC-F351-5837-2B49-AB3972F7FC5C}"/>
          </ac:spMkLst>
        </pc:spChg>
      </pc:sldChg>
    </pc:docChg>
  </pc:docChgLst>
  <pc:docChgLst>
    <pc:chgData name="Vanraden, Paul - REE-ARS" userId="91602886-fe7f-4860-9714-56e67139aa92" providerId="ADAL" clId="{3AC95805-FA1D-42AB-A4A0-F0BD27E77EA2}"/>
    <pc:docChg chg="custSel delSld modSld sldOrd">
      <pc:chgData name="Vanraden, Paul - REE-ARS" userId="91602886-fe7f-4860-9714-56e67139aa92" providerId="ADAL" clId="{3AC95805-FA1D-42AB-A4A0-F0BD27E77EA2}" dt="2023-12-31T23:50:16.128" v="396" actId="20577"/>
      <pc:docMkLst>
        <pc:docMk/>
      </pc:docMkLst>
      <pc:sldChg chg="del">
        <pc:chgData name="Vanraden, Paul - REE-ARS" userId="91602886-fe7f-4860-9714-56e67139aa92" providerId="ADAL" clId="{3AC95805-FA1D-42AB-A4A0-F0BD27E77EA2}" dt="2023-12-31T20:01:35.934" v="0" actId="47"/>
        <pc:sldMkLst>
          <pc:docMk/>
          <pc:sldMk cId="587262746" sldId="271"/>
        </pc:sldMkLst>
      </pc:sldChg>
      <pc:sldChg chg="modSp del mod ord">
        <pc:chgData name="Vanraden, Paul - REE-ARS" userId="91602886-fe7f-4860-9714-56e67139aa92" providerId="ADAL" clId="{3AC95805-FA1D-42AB-A4A0-F0BD27E77EA2}" dt="2023-12-31T21:41:28.026" v="255"/>
        <pc:sldMkLst>
          <pc:docMk/>
          <pc:sldMk cId="2838808945" sldId="278"/>
        </pc:sldMkLst>
        <pc:spChg chg="mod">
          <ac:chgData name="Vanraden, Paul - REE-ARS" userId="91602886-fe7f-4860-9714-56e67139aa92" providerId="ADAL" clId="{3AC95805-FA1D-42AB-A4A0-F0BD27E77EA2}" dt="2023-12-31T21:29:53.659" v="189" actId="20577"/>
          <ac:spMkLst>
            <pc:docMk/>
            <pc:sldMk cId="2838808945" sldId="278"/>
            <ac:spMk id="2" creationId="{F5806FB2-F00B-4CA9-8EA0-46F4FDCADBEC}"/>
          </ac:spMkLst>
        </pc:spChg>
      </pc:sldChg>
      <pc:sldChg chg="addSp modSp mod">
        <pc:chgData name="Vanraden, Paul - REE-ARS" userId="91602886-fe7f-4860-9714-56e67139aa92" providerId="ADAL" clId="{3AC95805-FA1D-42AB-A4A0-F0BD27E77EA2}" dt="2023-12-31T23:50:16.128" v="396" actId="20577"/>
        <pc:sldMkLst>
          <pc:docMk/>
          <pc:sldMk cId="4260675948" sldId="279"/>
        </pc:sldMkLst>
        <pc:spChg chg="mod">
          <ac:chgData name="Vanraden, Paul - REE-ARS" userId="91602886-fe7f-4860-9714-56e67139aa92" providerId="ADAL" clId="{3AC95805-FA1D-42AB-A4A0-F0BD27E77EA2}" dt="2023-12-31T21:19:02.117" v="160" actId="255"/>
          <ac:spMkLst>
            <pc:docMk/>
            <pc:sldMk cId="4260675948" sldId="279"/>
            <ac:spMk id="2" creationId="{00000000-0000-0000-0000-000000000000}"/>
          </ac:spMkLst>
        </pc:spChg>
        <pc:spChg chg="add mod">
          <ac:chgData name="Vanraden, Paul - REE-ARS" userId="91602886-fe7f-4860-9714-56e67139aa92" providerId="ADAL" clId="{3AC95805-FA1D-42AB-A4A0-F0BD27E77EA2}" dt="2023-12-31T23:50:16.128" v="396" actId="20577"/>
          <ac:spMkLst>
            <pc:docMk/>
            <pc:sldMk cId="4260675948" sldId="279"/>
            <ac:spMk id="3" creationId="{7E933B2D-5EB8-2C43-3A93-8AEA2B7A0BF6}"/>
          </ac:spMkLst>
        </pc:spChg>
      </pc:sldChg>
      <pc:sldChg chg="del">
        <pc:chgData name="Vanraden, Paul - REE-ARS" userId="91602886-fe7f-4860-9714-56e67139aa92" providerId="ADAL" clId="{3AC95805-FA1D-42AB-A4A0-F0BD27E77EA2}" dt="2023-12-31T21:40:37.374" v="253" actId="47"/>
        <pc:sldMkLst>
          <pc:docMk/>
          <pc:sldMk cId="3040365182" sldId="280"/>
        </pc:sldMkLst>
      </pc:sldChg>
      <pc:sldChg chg="modSp mod">
        <pc:chgData name="Vanraden, Paul - REE-ARS" userId="91602886-fe7f-4860-9714-56e67139aa92" providerId="ADAL" clId="{3AC95805-FA1D-42AB-A4A0-F0BD27E77EA2}" dt="2023-12-31T21:43:59.361" v="263" actId="20577"/>
        <pc:sldMkLst>
          <pc:docMk/>
          <pc:sldMk cId="1342528477" sldId="284"/>
        </pc:sldMkLst>
        <pc:spChg chg="mod">
          <ac:chgData name="Vanraden, Paul - REE-ARS" userId="91602886-fe7f-4860-9714-56e67139aa92" providerId="ADAL" clId="{3AC95805-FA1D-42AB-A4A0-F0BD27E77EA2}" dt="2023-12-31T21:43:59.361" v="263" actId="20577"/>
          <ac:spMkLst>
            <pc:docMk/>
            <pc:sldMk cId="1342528477" sldId="284"/>
            <ac:spMk id="2" creationId="{2AD8FD98-B11E-4C21-8976-E72948576557}"/>
          </ac:spMkLst>
        </pc:spChg>
      </pc:sldChg>
      <pc:sldChg chg="ord">
        <pc:chgData name="Vanraden, Paul - REE-ARS" userId="91602886-fe7f-4860-9714-56e67139aa92" providerId="ADAL" clId="{3AC95805-FA1D-42AB-A4A0-F0BD27E77EA2}" dt="2023-12-31T21:43:12.613" v="258"/>
        <pc:sldMkLst>
          <pc:docMk/>
          <pc:sldMk cId="2613845416" sldId="285"/>
        </pc:sldMkLst>
      </pc:sldChg>
      <pc:sldChg chg="modSp mod setBg">
        <pc:chgData name="Vanraden, Paul - REE-ARS" userId="91602886-fe7f-4860-9714-56e67139aa92" providerId="ADAL" clId="{3AC95805-FA1D-42AB-A4A0-F0BD27E77EA2}" dt="2023-12-31T21:52:59.710" v="284" actId="20577"/>
        <pc:sldMkLst>
          <pc:docMk/>
          <pc:sldMk cId="4181987860" sldId="287"/>
        </pc:sldMkLst>
        <pc:spChg chg="mod">
          <ac:chgData name="Vanraden, Paul - REE-ARS" userId="91602886-fe7f-4860-9714-56e67139aa92" providerId="ADAL" clId="{3AC95805-FA1D-42AB-A4A0-F0BD27E77EA2}" dt="2023-12-31T21:52:59.710" v="284" actId="20577"/>
          <ac:spMkLst>
            <pc:docMk/>
            <pc:sldMk cId="4181987860" sldId="287"/>
            <ac:spMk id="3" creationId="{002FCA1E-2DA2-58A0-A73E-819A9279CBB1}"/>
          </ac:spMkLst>
        </pc:spChg>
      </pc:sldChg>
      <pc:sldChg chg="modSp mod setBg">
        <pc:chgData name="Vanraden, Paul - REE-ARS" userId="91602886-fe7f-4860-9714-56e67139aa92" providerId="ADAL" clId="{3AC95805-FA1D-42AB-A4A0-F0BD27E77EA2}" dt="2023-12-31T20:54:57.085" v="82" actId="20577"/>
        <pc:sldMkLst>
          <pc:docMk/>
          <pc:sldMk cId="2494423891" sldId="290"/>
        </pc:sldMkLst>
        <pc:spChg chg="mod">
          <ac:chgData name="Vanraden, Paul - REE-ARS" userId="91602886-fe7f-4860-9714-56e67139aa92" providerId="ADAL" clId="{3AC95805-FA1D-42AB-A4A0-F0BD27E77EA2}" dt="2023-12-31T20:54:57.085" v="82" actId="20577"/>
          <ac:spMkLst>
            <pc:docMk/>
            <pc:sldMk cId="2494423891" sldId="290"/>
            <ac:spMk id="3" creationId="{6D418482-A5AB-BE35-B161-C13D803B7FA8}"/>
          </ac:spMkLst>
        </pc:spChg>
      </pc:sldChg>
      <pc:sldChg chg="setBg">
        <pc:chgData name="Vanraden, Paul - REE-ARS" userId="91602886-fe7f-4860-9714-56e67139aa92" providerId="ADAL" clId="{3AC95805-FA1D-42AB-A4A0-F0BD27E77EA2}" dt="2023-12-31T21:01:00.558" v="102"/>
        <pc:sldMkLst>
          <pc:docMk/>
          <pc:sldMk cId="2451704242" sldId="294"/>
        </pc:sldMkLst>
      </pc:sldChg>
      <pc:sldChg chg="del">
        <pc:chgData name="Vanraden, Paul - REE-ARS" userId="91602886-fe7f-4860-9714-56e67139aa92" providerId="ADAL" clId="{3AC95805-FA1D-42AB-A4A0-F0BD27E77EA2}" dt="2023-12-31T21:10:12.524" v="104" actId="47"/>
        <pc:sldMkLst>
          <pc:docMk/>
          <pc:sldMk cId="2349910986" sldId="295"/>
        </pc:sldMkLst>
      </pc:sldChg>
      <pc:sldChg chg="modSp mod setBg">
        <pc:chgData name="Vanraden, Paul - REE-ARS" userId="91602886-fe7f-4860-9714-56e67139aa92" providerId="ADAL" clId="{3AC95805-FA1D-42AB-A4A0-F0BD27E77EA2}" dt="2023-12-31T21:00:10.027" v="101"/>
        <pc:sldMkLst>
          <pc:docMk/>
          <pc:sldMk cId="3422912168" sldId="296"/>
        </pc:sldMkLst>
        <pc:spChg chg="mod">
          <ac:chgData name="Vanraden, Paul - REE-ARS" userId="91602886-fe7f-4860-9714-56e67139aa92" providerId="ADAL" clId="{3AC95805-FA1D-42AB-A4A0-F0BD27E77EA2}" dt="2023-12-31T20:59:42.240" v="100" actId="20577"/>
          <ac:spMkLst>
            <pc:docMk/>
            <pc:sldMk cId="3422912168" sldId="296"/>
            <ac:spMk id="2" creationId="{120EB2A0-15BD-639C-F425-94817BD90EAB}"/>
          </ac:spMkLst>
        </pc:spChg>
      </pc:sldChg>
      <pc:sldChg chg="del">
        <pc:chgData name="Vanraden, Paul - REE-ARS" userId="91602886-fe7f-4860-9714-56e67139aa92" providerId="ADAL" clId="{3AC95805-FA1D-42AB-A4A0-F0BD27E77EA2}" dt="2023-12-31T21:08:20.308" v="103" actId="47"/>
        <pc:sldMkLst>
          <pc:docMk/>
          <pc:sldMk cId="1287599551" sldId="297"/>
        </pc:sldMkLst>
      </pc:sldChg>
      <pc:sldChg chg="ord">
        <pc:chgData name="Vanraden, Paul - REE-ARS" userId="91602886-fe7f-4860-9714-56e67139aa92" providerId="ADAL" clId="{3AC95805-FA1D-42AB-A4A0-F0BD27E77EA2}" dt="2023-12-31T21:24:06.132" v="163"/>
        <pc:sldMkLst>
          <pc:docMk/>
          <pc:sldMk cId="972459284" sldId="304"/>
        </pc:sldMkLst>
      </pc:sldChg>
      <pc:sldChg chg="ord">
        <pc:chgData name="Vanraden, Paul - REE-ARS" userId="91602886-fe7f-4860-9714-56e67139aa92" providerId="ADAL" clId="{3AC95805-FA1D-42AB-A4A0-F0BD27E77EA2}" dt="2023-12-31T21:30:24.076" v="191"/>
        <pc:sldMkLst>
          <pc:docMk/>
          <pc:sldMk cId="1043866103" sldId="312"/>
        </pc:sldMkLst>
      </pc:sldChg>
      <pc:sldChg chg="modSp mod">
        <pc:chgData name="Vanraden, Paul - REE-ARS" userId="91602886-fe7f-4860-9714-56e67139aa92" providerId="ADAL" clId="{3AC95805-FA1D-42AB-A4A0-F0BD27E77EA2}" dt="2023-12-31T21:37:44.851" v="251" actId="6549"/>
        <pc:sldMkLst>
          <pc:docMk/>
          <pc:sldMk cId="4146772913" sldId="313"/>
        </pc:sldMkLst>
        <pc:spChg chg="mod">
          <ac:chgData name="Vanraden, Paul - REE-ARS" userId="91602886-fe7f-4860-9714-56e67139aa92" providerId="ADAL" clId="{3AC95805-FA1D-42AB-A4A0-F0BD27E77EA2}" dt="2023-12-31T21:37:44.851" v="251" actId="6549"/>
          <ac:spMkLst>
            <pc:docMk/>
            <pc:sldMk cId="4146772913" sldId="313"/>
            <ac:spMk id="2" creationId="{E43A4D14-D1DF-4956-A3F6-DE7BE2A575A5}"/>
          </ac:spMkLst>
        </pc:spChg>
      </pc:sldChg>
      <pc:sldChg chg="del">
        <pc:chgData name="Vanraden, Paul - REE-ARS" userId="91602886-fe7f-4860-9714-56e67139aa92" providerId="ADAL" clId="{3AC95805-FA1D-42AB-A4A0-F0BD27E77EA2}" dt="2023-12-31T21:57:03.086" v="285" actId="47"/>
        <pc:sldMkLst>
          <pc:docMk/>
          <pc:sldMk cId="3602939474" sldId="314"/>
        </pc:sldMkLst>
      </pc:sldChg>
    </pc:docChg>
  </pc:docChgLst>
  <pc:docChgLst>
    <pc:chgData name="Vanraden, Paul" userId="91602886-fe7f-4860-9714-56e67139aa92" providerId="ADAL" clId="{F0877EE2-CF49-44C1-914A-48259693E473}"/>
    <pc:docChg chg="undo custSel addSld delSld modSld sldOrd">
      <pc:chgData name="Vanraden, Paul" userId="91602886-fe7f-4860-9714-56e67139aa92" providerId="ADAL" clId="{F0877EE2-CF49-44C1-914A-48259693E473}" dt="2022-04-23T16:41:32.467" v="224" actId="20577"/>
      <pc:docMkLst>
        <pc:docMk/>
      </pc:docMkLst>
      <pc:sldChg chg="del">
        <pc:chgData name="Vanraden, Paul" userId="91602886-fe7f-4860-9714-56e67139aa92" providerId="ADAL" clId="{F0877EE2-CF49-44C1-914A-48259693E473}" dt="2022-04-23T14:14:24.996" v="0" actId="47"/>
        <pc:sldMkLst>
          <pc:docMk/>
          <pc:sldMk cId="3677028759" sldId="262"/>
        </pc:sldMkLst>
      </pc:sldChg>
      <pc:sldChg chg="ord">
        <pc:chgData name="Vanraden, Paul" userId="91602886-fe7f-4860-9714-56e67139aa92" providerId="ADAL" clId="{F0877EE2-CF49-44C1-914A-48259693E473}" dt="2022-04-23T15:19:25.408" v="90"/>
        <pc:sldMkLst>
          <pc:docMk/>
          <pc:sldMk cId="476803561" sldId="276"/>
        </pc:sldMkLst>
      </pc:sldChg>
      <pc:sldChg chg="ord">
        <pc:chgData name="Vanraden, Paul" userId="91602886-fe7f-4860-9714-56e67139aa92" providerId="ADAL" clId="{F0877EE2-CF49-44C1-914A-48259693E473}" dt="2022-04-23T15:19:36.136" v="92"/>
        <pc:sldMkLst>
          <pc:docMk/>
          <pc:sldMk cId="1541238763" sldId="281"/>
        </pc:sldMkLst>
      </pc:sldChg>
      <pc:sldChg chg="addSp delSp modSp new del mod ord">
        <pc:chgData name="Vanraden, Paul" userId="91602886-fe7f-4860-9714-56e67139aa92" providerId="ADAL" clId="{F0877EE2-CF49-44C1-914A-48259693E473}" dt="2022-04-23T16:10:15.322" v="141" actId="47"/>
        <pc:sldMkLst>
          <pc:docMk/>
          <pc:sldMk cId="4153053389" sldId="283"/>
        </pc:sldMkLst>
        <pc:spChg chg="mod">
          <ac:chgData name="Vanraden, Paul" userId="91602886-fe7f-4860-9714-56e67139aa92" providerId="ADAL" clId="{F0877EE2-CF49-44C1-914A-48259693E473}" dt="2022-04-23T15:02:13.364" v="66"/>
          <ac:spMkLst>
            <pc:docMk/>
            <pc:sldMk cId="4153053389" sldId="283"/>
            <ac:spMk id="2" creationId="{2AD8FD98-B11E-4C21-8976-E72948576557}"/>
          </ac:spMkLst>
        </pc:spChg>
        <pc:spChg chg="add mod">
          <ac:chgData name="Vanraden, Paul" userId="91602886-fe7f-4860-9714-56e67139aa92" providerId="ADAL" clId="{F0877EE2-CF49-44C1-914A-48259693E473}" dt="2022-04-23T14:54:04.942" v="56" actId="14100"/>
          <ac:spMkLst>
            <pc:docMk/>
            <pc:sldMk cId="4153053389" sldId="283"/>
            <ac:spMk id="3" creationId="{AD9E6B04-A72C-44F2-92DD-1880F84E7379}"/>
          </ac:spMkLst>
        </pc:spChg>
        <pc:spChg chg="add mod">
          <ac:chgData name="Vanraden, Paul" userId="91602886-fe7f-4860-9714-56e67139aa92" providerId="ADAL" clId="{F0877EE2-CF49-44C1-914A-48259693E473}" dt="2022-04-23T15:07:52.336" v="72" actId="207"/>
          <ac:spMkLst>
            <pc:docMk/>
            <pc:sldMk cId="4153053389" sldId="283"/>
            <ac:spMk id="4" creationId="{D69FC8D9-463A-4687-9E1B-95FE309B9D48}"/>
          </ac:spMkLst>
        </pc:spChg>
        <pc:spChg chg="add mod">
          <ac:chgData name="Vanraden, Paul" userId="91602886-fe7f-4860-9714-56e67139aa92" providerId="ADAL" clId="{F0877EE2-CF49-44C1-914A-48259693E473}" dt="2022-04-23T14:33:58.160" v="15" actId="14100"/>
          <ac:spMkLst>
            <pc:docMk/>
            <pc:sldMk cId="4153053389" sldId="283"/>
            <ac:spMk id="5" creationId="{530FD2E0-A203-485E-814C-138DD5A1A577}"/>
          </ac:spMkLst>
        </pc:spChg>
        <pc:spChg chg="add mod">
          <ac:chgData name="Vanraden, Paul" userId="91602886-fe7f-4860-9714-56e67139aa92" providerId="ADAL" clId="{F0877EE2-CF49-44C1-914A-48259693E473}" dt="2022-04-23T14:34:05.380" v="16" actId="14100"/>
          <ac:spMkLst>
            <pc:docMk/>
            <pc:sldMk cId="4153053389" sldId="283"/>
            <ac:spMk id="6" creationId="{EF9C5FAD-DABD-4461-86E9-883C4A06F7AB}"/>
          </ac:spMkLst>
        </pc:spChg>
        <pc:spChg chg="add mod">
          <ac:chgData name="Vanraden, Paul" userId="91602886-fe7f-4860-9714-56e67139aa92" providerId="ADAL" clId="{F0877EE2-CF49-44C1-914A-48259693E473}" dt="2022-04-23T15:05:54.555" v="71" actId="207"/>
          <ac:spMkLst>
            <pc:docMk/>
            <pc:sldMk cId="4153053389" sldId="283"/>
            <ac:spMk id="8" creationId="{C4FEA1AB-3A8A-4F7E-ACBD-3D1DBC5E191A}"/>
          </ac:spMkLst>
        </pc:spChg>
        <pc:spChg chg="add mod">
          <ac:chgData name="Vanraden, Paul" userId="91602886-fe7f-4860-9714-56e67139aa92" providerId="ADAL" clId="{F0877EE2-CF49-44C1-914A-48259693E473}" dt="2022-04-23T14:43:06.501" v="38" actId="207"/>
          <ac:spMkLst>
            <pc:docMk/>
            <pc:sldMk cId="4153053389" sldId="283"/>
            <ac:spMk id="9" creationId="{1D509187-ADF7-47A1-AA99-73437A134574}"/>
          </ac:spMkLst>
        </pc:spChg>
        <pc:spChg chg="add mod">
          <ac:chgData name="Vanraden, Paul" userId="91602886-fe7f-4860-9714-56e67139aa92" providerId="ADAL" clId="{F0877EE2-CF49-44C1-914A-48259693E473}" dt="2022-04-23T14:43:20.649" v="39" actId="207"/>
          <ac:spMkLst>
            <pc:docMk/>
            <pc:sldMk cId="4153053389" sldId="283"/>
            <ac:spMk id="10" creationId="{3A00C61E-7B95-403B-9C9F-1715201918E4}"/>
          </ac:spMkLst>
        </pc:spChg>
        <pc:spChg chg="add del mod">
          <ac:chgData name="Vanraden, Paul" userId="91602886-fe7f-4860-9714-56e67139aa92" providerId="ADAL" clId="{F0877EE2-CF49-44C1-914A-48259693E473}" dt="2022-04-23T14:41:01.743" v="30"/>
          <ac:spMkLst>
            <pc:docMk/>
            <pc:sldMk cId="4153053389" sldId="283"/>
            <ac:spMk id="11" creationId="{8D7DD32D-7CDE-47AC-A422-9C374CBAFD66}"/>
          </ac:spMkLst>
        </pc:spChg>
        <pc:spChg chg="add mod">
          <ac:chgData name="Vanraden, Paul" userId="91602886-fe7f-4860-9714-56e67139aa92" providerId="ADAL" clId="{F0877EE2-CF49-44C1-914A-48259693E473}" dt="2022-04-23T14:44:56.948" v="44" actId="207"/>
          <ac:spMkLst>
            <pc:docMk/>
            <pc:sldMk cId="4153053389" sldId="283"/>
            <ac:spMk id="13" creationId="{171ADF32-A305-4323-8B26-4E341DC7D0A5}"/>
          </ac:spMkLst>
        </pc:spChg>
        <pc:spChg chg="add mod">
          <ac:chgData name="Vanraden, Paul" userId="91602886-fe7f-4860-9714-56e67139aa92" providerId="ADAL" clId="{F0877EE2-CF49-44C1-914A-48259693E473}" dt="2022-04-23T14:47:24.338" v="46" actId="207"/>
          <ac:spMkLst>
            <pc:docMk/>
            <pc:sldMk cId="4153053389" sldId="283"/>
            <ac:spMk id="14" creationId="{20466C2D-455F-430F-80D9-2314C3B44E93}"/>
          </ac:spMkLst>
        </pc:spChg>
        <pc:spChg chg="add del">
          <ac:chgData name="Vanraden, Paul" userId="91602886-fe7f-4860-9714-56e67139aa92" providerId="ADAL" clId="{F0877EE2-CF49-44C1-914A-48259693E473}" dt="2022-04-23T14:49:00.855" v="48" actId="11529"/>
          <ac:spMkLst>
            <pc:docMk/>
            <pc:sldMk cId="4153053389" sldId="283"/>
            <ac:spMk id="15" creationId="{D34CF84B-5314-41A2-886B-3013585DDC2A}"/>
          </ac:spMkLst>
        </pc:spChg>
        <pc:spChg chg="add mod">
          <ac:chgData name="Vanraden, Paul" userId="91602886-fe7f-4860-9714-56e67139aa92" providerId="ADAL" clId="{F0877EE2-CF49-44C1-914A-48259693E473}" dt="2022-04-23T14:49:50.420" v="50" actId="207"/>
          <ac:spMkLst>
            <pc:docMk/>
            <pc:sldMk cId="4153053389" sldId="283"/>
            <ac:spMk id="16" creationId="{B08713A6-BA3D-4DA1-9DB2-A3275927304F}"/>
          </ac:spMkLst>
        </pc:spChg>
        <pc:spChg chg="add mod">
          <ac:chgData name="Vanraden, Paul" userId="91602886-fe7f-4860-9714-56e67139aa92" providerId="ADAL" clId="{F0877EE2-CF49-44C1-914A-48259693E473}" dt="2022-04-23T15:08:20.515" v="75" actId="207"/>
          <ac:spMkLst>
            <pc:docMk/>
            <pc:sldMk cId="4153053389" sldId="283"/>
            <ac:spMk id="17" creationId="{67DD5A0D-7015-42EB-AF38-49789BC991B5}"/>
          </ac:spMkLst>
        </pc:spChg>
        <pc:spChg chg="add mod">
          <ac:chgData name="Vanraden, Paul" userId="91602886-fe7f-4860-9714-56e67139aa92" providerId="ADAL" clId="{F0877EE2-CF49-44C1-914A-48259693E473}" dt="2022-04-23T14:52:12.227" v="53" actId="207"/>
          <ac:spMkLst>
            <pc:docMk/>
            <pc:sldMk cId="4153053389" sldId="283"/>
            <ac:spMk id="18" creationId="{BD940D55-C1CD-4A0E-8EFF-C0E76C1FE2CE}"/>
          </ac:spMkLst>
        </pc:spChg>
        <pc:spChg chg="add mod">
          <ac:chgData name="Vanraden, Paul" userId="91602886-fe7f-4860-9714-56e67139aa92" providerId="ADAL" clId="{F0877EE2-CF49-44C1-914A-48259693E473}" dt="2022-04-23T14:53:27.652" v="55" actId="207"/>
          <ac:spMkLst>
            <pc:docMk/>
            <pc:sldMk cId="4153053389" sldId="283"/>
            <ac:spMk id="19" creationId="{19700693-80E1-4228-9D75-3525B143FB30}"/>
          </ac:spMkLst>
        </pc:spChg>
        <pc:spChg chg="add mod">
          <ac:chgData name="Vanraden, Paul" userId="91602886-fe7f-4860-9714-56e67139aa92" providerId="ADAL" clId="{F0877EE2-CF49-44C1-914A-48259693E473}" dt="2022-04-23T15:03:19.505" v="68" actId="14100"/>
          <ac:spMkLst>
            <pc:docMk/>
            <pc:sldMk cId="4153053389" sldId="283"/>
            <ac:spMk id="20" creationId="{C3D40E31-4266-4861-826B-E76B31F2F8CF}"/>
          </ac:spMkLst>
        </pc:spChg>
        <pc:spChg chg="add mod">
          <ac:chgData name="Vanraden, Paul" userId="91602886-fe7f-4860-9714-56e67139aa92" providerId="ADAL" clId="{F0877EE2-CF49-44C1-914A-48259693E473}" dt="2022-04-23T14:58:00.472" v="61" actId="207"/>
          <ac:spMkLst>
            <pc:docMk/>
            <pc:sldMk cId="4153053389" sldId="283"/>
            <ac:spMk id="21" creationId="{E0359896-9E2C-45FE-93C8-FCDA26A61ED4}"/>
          </ac:spMkLst>
        </pc:spChg>
        <pc:spChg chg="add mod">
          <ac:chgData name="Vanraden, Paul" userId="91602886-fe7f-4860-9714-56e67139aa92" providerId="ADAL" clId="{F0877EE2-CF49-44C1-914A-48259693E473}" dt="2022-04-23T15:03:35.512" v="69" actId="14100"/>
          <ac:spMkLst>
            <pc:docMk/>
            <pc:sldMk cId="4153053389" sldId="283"/>
            <ac:spMk id="22" creationId="{CA717C33-6FA9-46EA-A5D6-FF5035D73686}"/>
          </ac:spMkLst>
        </pc:spChg>
        <pc:spChg chg="add mod">
          <ac:chgData name="Vanraden, Paul" userId="91602886-fe7f-4860-9714-56e67139aa92" providerId="ADAL" clId="{F0877EE2-CF49-44C1-914A-48259693E473}" dt="2022-04-23T15:00:46.794" v="65" actId="207"/>
          <ac:spMkLst>
            <pc:docMk/>
            <pc:sldMk cId="4153053389" sldId="283"/>
            <ac:spMk id="23" creationId="{4D206637-8A32-43E4-9969-4D2DB7412676}"/>
          </ac:spMkLst>
        </pc:spChg>
        <pc:spChg chg="add mod">
          <ac:chgData name="Vanraden, Paul" userId="91602886-fe7f-4860-9714-56e67139aa92" providerId="ADAL" clId="{F0877EE2-CF49-44C1-914A-48259693E473}" dt="2022-04-23T15:08:57.044" v="78" actId="207"/>
          <ac:spMkLst>
            <pc:docMk/>
            <pc:sldMk cId="4153053389" sldId="283"/>
            <ac:spMk id="24" creationId="{23C7FE2B-F931-4372-BD6C-84EFEA57936C}"/>
          </ac:spMkLst>
        </pc:spChg>
        <pc:spChg chg="add del">
          <ac:chgData name="Vanraden, Paul" userId="91602886-fe7f-4860-9714-56e67139aa92" providerId="ADAL" clId="{F0877EE2-CF49-44C1-914A-48259693E473}" dt="2022-04-23T15:15:17.721" v="80" actId="11529"/>
          <ac:spMkLst>
            <pc:docMk/>
            <pc:sldMk cId="4153053389" sldId="283"/>
            <ac:spMk id="25" creationId="{5E0E0311-12AD-4CAA-A256-1EC6350F41E8}"/>
          </ac:spMkLst>
        </pc:spChg>
        <pc:spChg chg="add del">
          <ac:chgData name="Vanraden, Paul" userId="91602886-fe7f-4860-9714-56e67139aa92" providerId="ADAL" clId="{F0877EE2-CF49-44C1-914A-48259693E473}" dt="2022-04-23T15:16:03.624" v="82" actId="11529"/>
          <ac:spMkLst>
            <pc:docMk/>
            <pc:sldMk cId="4153053389" sldId="283"/>
            <ac:spMk id="26" creationId="{D9E95F52-845B-4196-9EC4-B6DB3569306B}"/>
          </ac:spMkLst>
        </pc:spChg>
        <pc:spChg chg="add del mod">
          <ac:chgData name="Vanraden, Paul" userId="91602886-fe7f-4860-9714-56e67139aa92" providerId="ADAL" clId="{F0877EE2-CF49-44C1-914A-48259693E473}" dt="2022-04-23T15:17:09.036" v="88" actId="11529"/>
          <ac:spMkLst>
            <pc:docMk/>
            <pc:sldMk cId="4153053389" sldId="283"/>
            <ac:spMk id="27" creationId="{720DE973-6EDA-4D2C-9BE2-1C82FD954B76}"/>
          </ac:spMkLst>
        </pc:spChg>
        <pc:picChg chg="add del mod">
          <ac:chgData name="Vanraden, Paul" userId="91602886-fe7f-4860-9714-56e67139aa92" providerId="ADAL" clId="{F0877EE2-CF49-44C1-914A-48259693E473}" dt="2022-04-23T15:08:26.183" v="76" actId="478"/>
          <ac:picMkLst>
            <pc:docMk/>
            <pc:sldMk cId="4153053389" sldId="283"/>
            <ac:picMk id="7" creationId="{7BB9F1AE-9518-47A6-958D-F1EE0D5E358A}"/>
          </ac:picMkLst>
        </pc:picChg>
        <pc:picChg chg="add del mod">
          <ac:chgData name="Vanraden, Paul" userId="91602886-fe7f-4860-9714-56e67139aa92" providerId="ADAL" clId="{F0877EE2-CF49-44C1-914A-48259693E473}" dt="2022-04-23T14:43:48.120" v="41" actId="478"/>
          <ac:picMkLst>
            <pc:docMk/>
            <pc:sldMk cId="4153053389" sldId="283"/>
            <ac:picMk id="12" creationId="{38FB6DB2-4189-466F-8690-AAC5216D04CB}"/>
          </ac:picMkLst>
        </pc:picChg>
      </pc:sldChg>
      <pc:sldChg chg="addSp delSp modSp mod">
        <pc:chgData name="Vanraden, Paul" userId="91602886-fe7f-4860-9714-56e67139aa92" providerId="ADAL" clId="{F0877EE2-CF49-44C1-914A-48259693E473}" dt="2022-04-23T16:41:32.467" v="224" actId="20577"/>
        <pc:sldMkLst>
          <pc:docMk/>
          <pc:sldMk cId="1342528477" sldId="284"/>
        </pc:sldMkLst>
        <pc:spChg chg="mod">
          <ac:chgData name="Vanraden, Paul" userId="91602886-fe7f-4860-9714-56e67139aa92" providerId="ADAL" clId="{F0877EE2-CF49-44C1-914A-48259693E473}" dt="2022-04-23T15:42:26.265" v="123" actId="207"/>
          <ac:spMkLst>
            <pc:docMk/>
            <pc:sldMk cId="1342528477" sldId="284"/>
            <ac:spMk id="4" creationId="{D69FC8D9-463A-4687-9E1B-95FE309B9D48}"/>
          </ac:spMkLst>
        </pc:spChg>
        <pc:spChg chg="mod">
          <ac:chgData name="Vanraden, Paul" userId="91602886-fe7f-4860-9714-56e67139aa92" providerId="ADAL" clId="{F0877EE2-CF49-44C1-914A-48259693E473}" dt="2022-04-23T15:24:05.782" v="104" actId="207"/>
          <ac:spMkLst>
            <pc:docMk/>
            <pc:sldMk cId="1342528477" sldId="284"/>
            <ac:spMk id="5" creationId="{530FD2E0-A203-485E-814C-138DD5A1A577}"/>
          </ac:spMkLst>
        </pc:spChg>
        <pc:spChg chg="mod">
          <ac:chgData name="Vanraden, Paul" userId="91602886-fe7f-4860-9714-56e67139aa92" providerId="ADAL" clId="{F0877EE2-CF49-44C1-914A-48259693E473}" dt="2022-04-23T15:27:16.178" v="111" actId="207"/>
          <ac:spMkLst>
            <pc:docMk/>
            <pc:sldMk cId="1342528477" sldId="284"/>
            <ac:spMk id="6" creationId="{EF9C5FAD-DABD-4461-86E9-883C4A06F7AB}"/>
          </ac:spMkLst>
        </pc:spChg>
        <pc:spChg chg="add del mod">
          <ac:chgData name="Vanraden, Paul" userId="91602886-fe7f-4860-9714-56e67139aa92" providerId="ADAL" clId="{F0877EE2-CF49-44C1-914A-48259693E473}" dt="2022-04-23T15:55:50.626" v="132" actId="21"/>
          <ac:spMkLst>
            <pc:docMk/>
            <pc:sldMk cId="1342528477" sldId="284"/>
            <ac:spMk id="7" creationId="{A541601A-BAF4-4A76-9F57-F18D1DFFA1D7}"/>
          </ac:spMkLst>
        </pc:spChg>
        <pc:spChg chg="mod">
          <ac:chgData name="Vanraden, Paul" userId="91602886-fe7f-4860-9714-56e67139aa92" providerId="ADAL" clId="{F0877EE2-CF49-44C1-914A-48259693E473}" dt="2022-04-23T15:26:09.069" v="107" actId="207"/>
          <ac:spMkLst>
            <pc:docMk/>
            <pc:sldMk cId="1342528477" sldId="284"/>
            <ac:spMk id="8" creationId="{C4FEA1AB-3A8A-4F7E-ACBD-3D1DBC5E191A}"/>
          </ac:spMkLst>
        </pc:spChg>
        <pc:spChg chg="mod">
          <ac:chgData name="Vanraden, Paul" userId="91602886-fe7f-4860-9714-56e67139aa92" providerId="ADAL" clId="{F0877EE2-CF49-44C1-914A-48259693E473}" dt="2022-04-23T15:27:27.774" v="112" actId="207"/>
          <ac:spMkLst>
            <pc:docMk/>
            <pc:sldMk cId="1342528477" sldId="284"/>
            <ac:spMk id="10" creationId="{3A00C61E-7B95-403B-9C9F-1715201918E4}"/>
          </ac:spMkLst>
        </pc:spChg>
        <pc:spChg chg="add del mod">
          <ac:chgData name="Vanraden, Paul" userId="91602886-fe7f-4860-9714-56e67139aa92" providerId="ADAL" clId="{F0877EE2-CF49-44C1-914A-48259693E473}" dt="2022-04-23T16:01:52.246" v="137" actId="21"/>
          <ac:spMkLst>
            <pc:docMk/>
            <pc:sldMk cId="1342528477" sldId="284"/>
            <ac:spMk id="11" creationId="{3CFD42CA-3F9D-40C8-B2C1-25FACC8E6458}"/>
          </ac:spMkLst>
        </pc:spChg>
        <pc:spChg chg="add del mod">
          <ac:chgData name="Vanraden, Paul" userId="91602886-fe7f-4860-9714-56e67139aa92" providerId="ADAL" clId="{F0877EE2-CF49-44C1-914A-48259693E473}" dt="2022-04-23T16:04:31.681" v="140" actId="478"/>
          <ac:spMkLst>
            <pc:docMk/>
            <pc:sldMk cId="1342528477" sldId="284"/>
            <ac:spMk id="12" creationId="{7078B69E-2C81-418F-8CCF-C94333171E8A}"/>
          </ac:spMkLst>
        </pc:spChg>
        <pc:spChg chg="mod">
          <ac:chgData name="Vanraden, Paul" userId="91602886-fe7f-4860-9714-56e67139aa92" providerId="ADAL" clId="{F0877EE2-CF49-44C1-914A-48259693E473}" dt="2022-04-23T15:26:17.271" v="108" actId="207"/>
          <ac:spMkLst>
            <pc:docMk/>
            <pc:sldMk cId="1342528477" sldId="284"/>
            <ac:spMk id="13" creationId="{171ADF32-A305-4323-8B26-4E341DC7D0A5}"/>
          </ac:spMkLst>
        </pc:spChg>
        <pc:spChg chg="mod">
          <ac:chgData name="Vanraden, Paul" userId="91602886-fe7f-4860-9714-56e67139aa92" providerId="ADAL" clId="{F0877EE2-CF49-44C1-914A-48259693E473}" dt="2022-04-23T15:49:27.754" v="125" actId="207"/>
          <ac:spMkLst>
            <pc:docMk/>
            <pc:sldMk cId="1342528477" sldId="284"/>
            <ac:spMk id="14" creationId="{20466C2D-455F-430F-80D9-2314C3B44E93}"/>
          </ac:spMkLst>
        </pc:spChg>
        <pc:spChg chg="add mod">
          <ac:chgData name="Vanraden, Paul" userId="91602886-fe7f-4860-9714-56e67139aa92" providerId="ADAL" clId="{F0877EE2-CF49-44C1-914A-48259693E473}" dt="2022-04-23T16:28:22.188" v="186" actId="20577"/>
          <ac:spMkLst>
            <pc:docMk/>
            <pc:sldMk cId="1342528477" sldId="284"/>
            <ac:spMk id="15" creationId="{C8673D80-59C0-4A57-8B39-12F6A0911488}"/>
          </ac:spMkLst>
        </pc:spChg>
        <pc:spChg chg="mod">
          <ac:chgData name="Vanraden, Paul" userId="91602886-fe7f-4860-9714-56e67139aa92" providerId="ADAL" clId="{F0877EE2-CF49-44C1-914A-48259693E473}" dt="2022-04-23T15:26:21.598" v="109" actId="207"/>
          <ac:spMkLst>
            <pc:docMk/>
            <pc:sldMk cId="1342528477" sldId="284"/>
            <ac:spMk id="16" creationId="{B08713A6-BA3D-4DA1-9DB2-A3275927304F}"/>
          </ac:spMkLst>
        </pc:spChg>
        <pc:spChg chg="mod">
          <ac:chgData name="Vanraden, Paul" userId="91602886-fe7f-4860-9714-56e67139aa92" providerId="ADAL" clId="{F0877EE2-CF49-44C1-914A-48259693E473}" dt="2022-04-23T15:42:18.303" v="122" actId="207"/>
          <ac:spMkLst>
            <pc:docMk/>
            <pc:sldMk cId="1342528477" sldId="284"/>
            <ac:spMk id="17" creationId="{67DD5A0D-7015-42EB-AF38-49789BC991B5}"/>
          </ac:spMkLst>
        </pc:spChg>
        <pc:spChg chg="mod">
          <ac:chgData name="Vanraden, Paul" userId="91602886-fe7f-4860-9714-56e67139aa92" providerId="ADAL" clId="{F0877EE2-CF49-44C1-914A-48259693E473}" dt="2022-04-23T15:24:17.845" v="106" actId="207"/>
          <ac:spMkLst>
            <pc:docMk/>
            <pc:sldMk cId="1342528477" sldId="284"/>
            <ac:spMk id="18" creationId="{BD940D55-C1CD-4A0E-8EFF-C0E76C1FE2CE}"/>
          </ac:spMkLst>
        </pc:spChg>
        <pc:spChg chg="mod">
          <ac:chgData name="Vanraden, Paul" userId="91602886-fe7f-4860-9714-56e67139aa92" providerId="ADAL" clId="{F0877EE2-CF49-44C1-914A-48259693E473}" dt="2022-04-23T15:27:34.641" v="113" actId="207"/>
          <ac:spMkLst>
            <pc:docMk/>
            <pc:sldMk cId="1342528477" sldId="284"/>
            <ac:spMk id="19" creationId="{19700693-80E1-4228-9D75-3525B143FB30}"/>
          </ac:spMkLst>
        </pc:spChg>
        <pc:spChg chg="mod">
          <ac:chgData name="Vanraden, Paul" userId="91602886-fe7f-4860-9714-56e67139aa92" providerId="ADAL" clId="{F0877EE2-CF49-44C1-914A-48259693E473}" dt="2022-04-23T15:33:37.619" v="115" actId="207"/>
          <ac:spMkLst>
            <pc:docMk/>
            <pc:sldMk cId="1342528477" sldId="284"/>
            <ac:spMk id="20" creationId="{C3D40E31-4266-4861-826B-E76B31F2F8CF}"/>
          </ac:spMkLst>
        </pc:spChg>
        <pc:spChg chg="mod">
          <ac:chgData name="Vanraden, Paul" userId="91602886-fe7f-4860-9714-56e67139aa92" providerId="ADAL" clId="{F0877EE2-CF49-44C1-914A-48259693E473}" dt="2022-04-23T15:26:28.187" v="110" actId="207"/>
          <ac:spMkLst>
            <pc:docMk/>
            <pc:sldMk cId="1342528477" sldId="284"/>
            <ac:spMk id="21" creationId="{E0359896-9E2C-45FE-93C8-FCDA26A61ED4}"/>
          </ac:spMkLst>
        </pc:spChg>
        <pc:spChg chg="mod">
          <ac:chgData name="Vanraden, Paul" userId="91602886-fe7f-4860-9714-56e67139aa92" providerId="ADAL" clId="{F0877EE2-CF49-44C1-914A-48259693E473}" dt="2022-04-23T15:27:40.984" v="114" actId="207"/>
          <ac:spMkLst>
            <pc:docMk/>
            <pc:sldMk cId="1342528477" sldId="284"/>
            <ac:spMk id="23" creationId="{4D206637-8A32-43E4-9969-4D2DB7412676}"/>
          </ac:spMkLst>
        </pc:spChg>
        <pc:spChg chg="mod">
          <ac:chgData name="Vanraden, Paul" userId="91602886-fe7f-4860-9714-56e67139aa92" providerId="ADAL" clId="{F0877EE2-CF49-44C1-914A-48259693E473}" dt="2022-04-23T15:48:56.050" v="124" actId="207"/>
          <ac:spMkLst>
            <pc:docMk/>
            <pc:sldMk cId="1342528477" sldId="284"/>
            <ac:spMk id="24" creationId="{23C7FE2B-F931-4372-BD6C-84EFEA57936C}"/>
          </ac:spMkLst>
        </pc:spChg>
        <pc:spChg chg="add mod">
          <ac:chgData name="Vanraden, Paul" userId="91602886-fe7f-4860-9714-56e67139aa92" providerId="ADAL" clId="{F0877EE2-CF49-44C1-914A-48259693E473}" dt="2022-04-23T16:28:16.088" v="184" actId="20577"/>
          <ac:spMkLst>
            <pc:docMk/>
            <pc:sldMk cId="1342528477" sldId="284"/>
            <ac:spMk id="25" creationId="{32E78AAD-86FA-4785-85D0-AEC5E790E917}"/>
          </ac:spMkLst>
        </pc:spChg>
        <pc:spChg chg="add mod">
          <ac:chgData name="Vanraden, Paul" userId="91602886-fe7f-4860-9714-56e67139aa92" providerId="ADAL" clId="{F0877EE2-CF49-44C1-914A-48259693E473}" dt="2022-04-23T16:28:09.971" v="182" actId="20577"/>
          <ac:spMkLst>
            <pc:docMk/>
            <pc:sldMk cId="1342528477" sldId="284"/>
            <ac:spMk id="26" creationId="{B93DED3E-A639-48E3-BD1C-111AC9F07EFE}"/>
          </ac:spMkLst>
        </pc:spChg>
        <pc:spChg chg="add mod">
          <ac:chgData name="Vanraden, Paul" userId="91602886-fe7f-4860-9714-56e67139aa92" providerId="ADAL" clId="{F0877EE2-CF49-44C1-914A-48259693E473}" dt="2022-04-23T16:28:34.246" v="188" actId="20577"/>
          <ac:spMkLst>
            <pc:docMk/>
            <pc:sldMk cId="1342528477" sldId="284"/>
            <ac:spMk id="27" creationId="{B6CA0235-794A-4DFB-B67B-B34668C7C1A5}"/>
          </ac:spMkLst>
        </pc:spChg>
        <pc:spChg chg="add mod">
          <ac:chgData name="Vanraden, Paul" userId="91602886-fe7f-4860-9714-56e67139aa92" providerId="ADAL" clId="{F0877EE2-CF49-44C1-914A-48259693E473}" dt="2022-04-23T16:29:21.026" v="190" actId="20577"/>
          <ac:spMkLst>
            <pc:docMk/>
            <pc:sldMk cId="1342528477" sldId="284"/>
            <ac:spMk id="28" creationId="{B709D2B0-2ADA-4205-BA08-C2B1C9A21382}"/>
          </ac:spMkLst>
        </pc:spChg>
        <pc:spChg chg="add mod">
          <ac:chgData name="Vanraden, Paul" userId="91602886-fe7f-4860-9714-56e67139aa92" providerId="ADAL" clId="{F0877EE2-CF49-44C1-914A-48259693E473}" dt="2022-04-23T16:29:28.610" v="192" actId="20577"/>
          <ac:spMkLst>
            <pc:docMk/>
            <pc:sldMk cId="1342528477" sldId="284"/>
            <ac:spMk id="29" creationId="{13DC35C7-4AC8-497F-B5FF-EE75F29A11C6}"/>
          </ac:spMkLst>
        </pc:spChg>
        <pc:spChg chg="add mod">
          <ac:chgData name="Vanraden, Paul" userId="91602886-fe7f-4860-9714-56e67139aa92" providerId="ADAL" clId="{F0877EE2-CF49-44C1-914A-48259693E473}" dt="2022-04-23T16:29:40.217" v="194" actId="20577"/>
          <ac:spMkLst>
            <pc:docMk/>
            <pc:sldMk cId="1342528477" sldId="284"/>
            <ac:spMk id="30" creationId="{80A3AC32-C91D-4E92-B36F-08B6D445EBCB}"/>
          </ac:spMkLst>
        </pc:spChg>
        <pc:spChg chg="add mod">
          <ac:chgData name="Vanraden, Paul" userId="91602886-fe7f-4860-9714-56e67139aa92" providerId="ADAL" clId="{F0877EE2-CF49-44C1-914A-48259693E473}" dt="2022-04-23T16:29:46.856" v="196" actId="20577"/>
          <ac:spMkLst>
            <pc:docMk/>
            <pc:sldMk cId="1342528477" sldId="284"/>
            <ac:spMk id="31" creationId="{71A699D9-A4DB-46CB-8901-BE5E863E24A3}"/>
          </ac:spMkLst>
        </pc:spChg>
        <pc:spChg chg="add mod">
          <ac:chgData name="Vanraden, Paul" userId="91602886-fe7f-4860-9714-56e67139aa92" providerId="ADAL" clId="{F0877EE2-CF49-44C1-914A-48259693E473}" dt="2022-04-23T16:30:38.182" v="198" actId="1076"/>
          <ac:spMkLst>
            <pc:docMk/>
            <pc:sldMk cId="1342528477" sldId="284"/>
            <ac:spMk id="32" creationId="{AAE2CC18-9EF4-4289-8C42-D5D933D81E56}"/>
          </ac:spMkLst>
        </pc:spChg>
        <pc:spChg chg="add mod">
          <ac:chgData name="Vanraden, Paul" userId="91602886-fe7f-4860-9714-56e67139aa92" providerId="ADAL" clId="{F0877EE2-CF49-44C1-914A-48259693E473}" dt="2022-04-23T16:36:09.569" v="208" actId="20577"/>
          <ac:spMkLst>
            <pc:docMk/>
            <pc:sldMk cId="1342528477" sldId="284"/>
            <ac:spMk id="33" creationId="{900F06BC-A279-4C4C-AB8A-F10D54B1157F}"/>
          </ac:spMkLst>
        </pc:spChg>
        <pc:spChg chg="add mod">
          <ac:chgData name="Vanraden, Paul" userId="91602886-fe7f-4860-9714-56e67139aa92" providerId="ADAL" clId="{F0877EE2-CF49-44C1-914A-48259693E473}" dt="2022-04-23T16:37:02.732" v="212" actId="20577"/>
          <ac:spMkLst>
            <pc:docMk/>
            <pc:sldMk cId="1342528477" sldId="284"/>
            <ac:spMk id="34" creationId="{5FFF6574-F756-43AB-BC53-46796AD62130}"/>
          </ac:spMkLst>
        </pc:spChg>
        <pc:spChg chg="add mod">
          <ac:chgData name="Vanraden, Paul" userId="91602886-fe7f-4860-9714-56e67139aa92" providerId="ADAL" clId="{F0877EE2-CF49-44C1-914A-48259693E473}" dt="2022-04-23T16:41:32.467" v="224" actId="20577"/>
          <ac:spMkLst>
            <pc:docMk/>
            <pc:sldMk cId="1342528477" sldId="284"/>
            <ac:spMk id="35" creationId="{69F2878A-4622-4FC8-8880-DDC054A22A4E}"/>
          </ac:spMkLst>
        </pc:spChg>
        <pc:spChg chg="add mod">
          <ac:chgData name="Vanraden, Paul" userId="91602886-fe7f-4860-9714-56e67139aa92" providerId="ADAL" clId="{F0877EE2-CF49-44C1-914A-48259693E473}" dt="2022-04-23T16:41:26.338" v="222" actId="20577"/>
          <ac:spMkLst>
            <pc:docMk/>
            <pc:sldMk cId="1342528477" sldId="284"/>
            <ac:spMk id="36" creationId="{A9742084-8D25-4BF7-A64D-3F1B89E03201}"/>
          </ac:spMkLst>
        </pc:spChg>
        <pc:spChg chg="add mod">
          <ac:chgData name="Vanraden, Paul" userId="91602886-fe7f-4860-9714-56e67139aa92" providerId="ADAL" clId="{F0877EE2-CF49-44C1-914A-48259693E473}" dt="2022-04-23T16:41:19.432" v="220" actId="20577"/>
          <ac:spMkLst>
            <pc:docMk/>
            <pc:sldMk cId="1342528477" sldId="284"/>
            <ac:spMk id="37" creationId="{9D7DAAB3-B92C-45BC-8FAD-729DA777EE76}"/>
          </ac:spMkLst>
        </pc:spChg>
      </pc:sldChg>
      <pc:sldChg chg="ord">
        <pc:chgData name="Vanraden, Paul" userId="91602886-fe7f-4860-9714-56e67139aa92" providerId="ADAL" clId="{F0877EE2-CF49-44C1-914A-48259693E473}" dt="2022-04-23T16:11:15.120" v="143"/>
        <pc:sldMkLst>
          <pc:docMk/>
          <pc:sldMk cId="2613845416" sldId="2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Sound Frequencies 4, 2, 1, and Combined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sound!$B$1</c:f>
              <c:strCache>
                <c:ptCount val="1"/>
                <c:pt idx="0">
                  <c:v>Frequency1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sound!$B$2:$B$242</c:f>
              <c:numCache>
                <c:formatCode>General</c:formatCode>
                <c:ptCount val="241"/>
                <c:pt idx="0">
                  <c:v>1</c:v>
                </c:pt>
                <c:pt idx="1">
                  <c:v>0.99863000000000002</c:v>
                </c:pt>
                <c:pt idx="2">
                  <c:v>0.99451999999999996</c:v>
                </c:pt>
                <c:pt idx="3">
                  <c:v>0.98768999999999996</c:v>
                </c:pt>
                <c:pt idx="4">
                  <c:v>0.97814999999999996</c:v>
                </c:pt>
                <c:pt idx="5">
                  <c:v>0.96592999999999996</c:v>
                </c:pt>
                <c:pt idx="6">
                  <c:v>0.95106000000000002</c:v>
                </c:pt>
                <c:pt idx="7">
                  <c:v>0.93357999999999997</c:v>
                </c:pt>
                <c:pt idx="8">
                  <c:v>0.91354999999999997</c:v>
                </c:pt>
                <c:pt idx="9">
                  <c:v>0.89100999999999997</c:v>
                </c:pt>
                <c:pt idx="10">
                  <c:v>0.86602999999999997</c:v>
                </c:pt>
                <c:pt idx="11">
                  <c:v>0.83867000000000003</c:v>
                </c:pt>
                <c:pt idx="12">
                  <c:v>0.80901999999999996</c:v>
                </c:pt>
                <c:pt idx="13">
                  <c:v>0.77715000000000001</c:v>
                </c:pt>
                <c:pt idx="14">
                  <c:v>0.74314999999999998</c:v>
                </c:pt>
                <c:pt idx="15">
                  <c:v>0.70711000000000002</c:v>
                </c:pt>
                <c:pt idx="16">
                  <c:v>0.66913</c:v>
                </c:pt>
                <c:pt idx="17">
                  <c:v>0.62931999999999999</c:v>
                </c:pt>
                <c:pt idx="18">
                  <c:v>0.58779000000000003</c:v>
                </c:pt>
                <c:pt idx="19">
                  <c:v>0.54464000000000001</c:v>
                </c:pt>
                <c:pt idx="20">
                  <c:v>0.5</c:v>
                </c:pt>
                <c:pt idx="21">
                  <c:v>0.45399</c:v>
                </c:pt>
                <c:pt idx="22">
                  <c:v>0.40673999999999999</c:v>
                </c:pt>
                <c:pt idx="23">
                  <c:v>0.35837000000000002</c:v>
                </c:pt>
                <c:pt idx="24">
                  <c:v>0.30902000000000002</c:v>
                </c:pt>
                <c:pt idx="25">
                  <c:v>0.25881999999999999</c:v>
                </c:pt>
                <c:pt idx="26">
                  <c:v>0.20791000000000001</c:v>
                </c:pt>
                <c:pt idx="27">
                  <c:v>0.15644</c:v>
                </c:pt>
                <c:pt idx="28">
                  <c:v>0.10453</c:v>
                </c:pt>
                <c:pt idx="29">
                  <c:v>5.2339999999999998E-2</c:v>
                </c:pt>
                <c:pt idx="30">
                  <c:v>0</c:v>
                </c:pt>
                <c:pt idx="31">
                  <c:v>-5.2330000000000002E-2</c:v>
                </c:pt>
                <c:pt idx="32">
                  <c:v>-0.10453</c:v>
                </c:pt>
                <c:pt idx="33">
                  <c:v>-0.15643000000000001</c:v>
                </c:pt>
                <c:pt idx="34">
                  <c:v>-0.20791000000000001</c:v>
                </c:pt>
                <c:pt idx="35">
                  <c:v>-0.25881999999999999</c:v>
                </c:pt>
                <c:pt idx="36">
                  <c:v>-0.30901000000000001</c:v>
                </c:pt>
                <c:pt idx="37">
                  <c:v>-0.35837000000000002</c:v>
                </c:pt>
                <c:pt idx="38">
                  <c:v>-0.40672999999999998</c:v>
                </c:pt>
                <c:pt idx="39">
                  <c:v>-0.45399</c:v>
                </c:pt>
                <c:pt idx="40">
                  <c:v>-0.5</c:v>
                </c:pt>
                <c:pt idx="41">
                  <c:v>-0.54464000000000001</c:v>
                </c:pt>
                <c:pt idx="42">
                  <c:v>-0.58777999999999997</c:v>
                </c:pt>
                <c:pt idx="43">
                  <c:v>-0.62931999999999999</c:v>
                </c:pt>
                <c:pt idx="44">
                  <c:v>-0.66913</c:v>
                </c:pt>
                <c:pt idx="45">
                  <c:v>-0.70709999999999995</c:v>
                </c:pt>
                <c:pt idx="46">
                  <c:v>-0.74314000000000002</c:v>
                </c:pt>
                <c:pt idx="47">
                  <c:v>-0.77714000000000005</c:v>
                </c:pt>
                <c:pt idx="48">
                  <c:v>-0.80901000000000001</c:v>
                </c:pt>
                <c:pt idx="49">
                  <c:v>-0.83867000000000003</c:v>
                </c:pt>
                <c:pt idx="50">
                  <c:v>-0.86602000000000001</c:v>
                </c:pt>
                <c:pt idx="51">
                  <c:v>-0.89100000000000001</c:v>
                </c:pt>
                <c:pt idx="52">
                  <c:v>-0.91354000000000002</c:v>
                </c:pt>
                <c:pt idx="53">
                  <c:v>-0.93357999999999997</c:v>
                </c:pt>
                <c:pt idx="54">
                  <c:v>-0.95106000000000002</c:v>
                </c:pt>
                <c:pt idx="55">
                  <c:v>-0.96592</c:v>
                </c:pt>
                <c:pt idx="56">
                  <c:v>-0.97814999999999996</c:v>
                </c:pt>
                <c:pt idx="57">
                  <c:v>-0.98768999999999996</c:v>
                </c:pt>
                <c:pt idx="58">
                  <c:v>-0.99451999999999996</c:v>
                </c:pt>
                <c:pt idx="59">
                  <c:v>-0.99863000000000002</c:v>
                </c:pt>
                <c:pt idx="60">
                  <c:v>-1</c:v>
                </c:pt>
                <c:pt idx="61">
                  <c:v>-0.99863000000000002</c:v>
                </c:pt>
                <c:pt idx="62">
                  <c:v>-0.99451999999999996</c:v>
                </c:pt>
                <c:pt idx="63">
                  <c:v>-0.98768999999999996</c:v>
                </c:pt>
                <c:pt idx="64">
                  <c:v>-0.97814999999999996</c:v>
                </c:pt>
                <c:pt idx="65">
                  <c:v>-0.96592999999999996</c:v>
                </c:pt>
                <c:pt idx="66">
                  <c:v>-0.95106000000000002</c:v>
                </c:pt>
                <c:pt idx="67">
                  <c:v>-0.93357999999999997</c:v>
                </c:pt>
                <c:pt idx="68">
                  <c:v>-0.91354999999999997</c:v>
                </c:pt>
                <c:pt idx="69">
                  <c:v>-0.89100999999999997</c:v>
                </c:pt>
                <c:pt idx="70">
                  <c:v>-0.86602999999999997</c:v>
                </c:pt>
                <c:pt idx="71">
                  <c:v>-0.83867000000000003</c:v>
                </c:pt>
                <c:pt idx="72">
                  <c:v>-0.80901999999999996</c:v>
                </c:pt>
                <c:pt idx="73">
                  <c:v>-0.77715000000000001</c:v>
                </c:pt>
                <c:pt idx="74">
                  <c:v>-0.74314999999999998</c:v>
                </c:pt>
                <c:pt idx="75">
                  <c:v>-0.70711000000000002</c:v>
                </c:pt>
                <c:pt idx="76">
                  <c:v>-0.66913</c:v>
                </c:pt>
                <c:pt idx="77">
                  <c:v>-0.62931999999999999</c:v>
                </c:pt>
                <c:pt idx="78">
                  <c:v>-0.58779000000000003</c:v>
                </c:pt>
                <c:pt idx="79">
                  <c:v>-0.54464000000000001</c:v>
                </c:pt>
                <c:pt idx="80">
                  <c:v>-0.5</c:v>
                </c:pt>
                <c:pt idx="81">
                  <c:v>-0.45399</c:v>
                </c:pt>
                <c:pt idx="82">
                  <c:v>-0.40673999999999999</c:v>
                </c:pt>
                <c:pt idx="83">
                  <c:v>-0.35837000000000002</c:v>
                </c:pt>
                <c:pt idx="84">
                  <c:v>-0.30902000000000002</c:v>
                </c:pt>
                <c:pt idx="85">
                  <c:v>-0.25881999999999999</c:v>
                </c:pt>
                <c:pt idx="86">
                  <c:v>-0.20791999999999999</c:v>
                </c:pt>
                <c:pt idx="87">
                  <c:v>-0.15644</c:v>
                </c:pt>
                <c:pt idx="88">
                  <c:v>-0.10453</c:v>
                </c:pt>
                <c:pt idx="89">
                  <c:v>-5.2339999999999998E-2</c:v>
                </c:pt>
                <c:pt idx="90">
                  <c:v>-1.0000000000000001E-5</c:v>
                </c:pt>
                <c:pt idx="91">
                  <c:v>5.2330000000000002E-2</c:v>
                </c:pt>
                <c:pt idx="92">
                  <c:v>0.10452</c:v>
                </c:pt>
                <c:pt idx="93">
                  <c:v>0.15643000000000001</c:v>
                </c:pt>
                <c:pt idx="94">
                  <c:v>0.20791000000000001</c:v>
                </c:pt>
                <c:pt idx="95">
                  <c:v>0.25880999999999998</c:v>
                </c:pt>
                <c:pt idx="96">
                  <c:v>0.30901000000000001</c:v>
                </c:pt>
                <c:pt idx="97">
                  <c:v>0.35836000000000001</c:v>
                </c:pt>
                <c:pt idx="98">
                  <c:v>0.40672999999999998</c:v>
                </c:pt>
                <c:pt idx="99">
                  <c:v>0.45399</c:v>
                </c:pt>
                <c:pt idx="100">
                  <c:v>0.5</c:v>
                </c:pt>
                <c:pt idx="101">
                  <c:v>0.54462999999999995</c:v>
                </c:pt>
                <c:pt idx="102">
                  <c:v>0.58777999999999997</c:v>
                </c:pt>
                <c:pt idx="103">
                  <c:v>0.62931999999999999</c:v>
                </c:pt>
                <c:pt idx="104">
                  <c:v>0.66913</c:v>
                </c:pt>
                <c:pt idx="105">
                  <c:v>0.70709999999999995</c:v>
                </c:pt>
                <c:pt idx="106">
                  <c:v>0.74314000000000002</c:v>
                </c:pt>
                <c:pt idx="107">
                  <c:v>0.77714000000000005</c:v>
                </c:pt>
                <c:pt idx="108">
                  <c:v>0.80901000000000001</c:v>
                </c:pt>
                <c:pt idx="109">
                  <c:v>0.83867000000000003</c:v>
                </c:pt>
                <c:pt idx="110">
                  <c:v>0.86602000000000001</c:v>
                </c:pt>
                <c:pt idx="111">
                  <c:v>0.89100000000000001</c:v>
                </c:pt>
                <c:pt idx="112">
                  <c:v>0.91354000000000002</c:v>
                </c:pt>
                <c:pt idx="113">
                  <c:v>0.93357999999999997</c:v>
                </c:pt>
                <c:pt idx="114">
                  <c:v>0.95104999999999995</c:v>
                </c:pt>
                <c:pt idx="115">
                  <c:v>0.96592</c:v>
                </c:pt>
                <c:pt idx="116">
                  <c:v>0.97814999999999996</c:v>
                </c:pt>
                <c:pt idx="117">
                  <c:v>0.98768999999999996</c:v>
                </c:pt>
                <c:pt idx="118">
                  <c:v>0.99451999999999996</c:v>
                </c:pt>
                <c:pt idx="119">
                  <c:v>0.99863000000000002</c:v>
                </c:pt>
                <c:pt idx="120">
                  <c:v>1</c:v>
                </c:pt>
                <c:pt idx="121">
                  <c:v>0.99863000000000002</c:v>
                </c:pt>
                <c:pt idx="122">
                  <c:v>0.99451999999999996</c:v>
                </c:pt>
                <c:pt idx="123">
                  <c:v>0.98768999999999996</c:v>
                </c:pt>
                <c:pt idx="124">
                  <c:v>0.97814999999999996</c:v>
                </c:pt>
                <c:pt idx="125">
                  <c:v>0.96592999999999996</c:v>
                </c:pt>
                <c:pt idx="126">
                  <c:v>0.95106000000000002</c:v>
                </c:pt>
                <c:pt idx="127">
                  <c:v>0.93357999999999997</c:v>
                </c:pt>
                <c:pt idx="128">
                  <c:v>0.91354999999999997</c:v>
                </c:pt>
                <c:pt idx="129">
                  <c:v>0.89100999999999997</c:v>
                </c:pt>
                <c:pt idx="130">
                  <c:v>0.86602999999999997</c:v>
                </c:pt>
                <c:pt idx="131">
                  <c:v>0.83867000000000003</c:v>
                </c:pt>
                <c:pt idx="132">
                  <c:v>0.80901999999999996</c:v>
                </c:pt>
                <c:pt idx="133">
                  <c:v>0.77715000000000001</c:v>
                </c:pt>
                <c:pt idx="134">
                  <c:v>0.74314999999999998</c:v>
                </c:pt>
                <c:pt idx="135">
                  <c:v>0.70711000000000002</c:v>
                </c:pt>
                <c:pt idx="136">
                  <c:v>0.66913999999999996</c:v>
                </c:pt>
                <c:pt idx="137">
                  <c:v>0.62932999999999995</c:v>
                </c:pt>
                <c:pt idx="138">
                  <c:v>0.58779000000000003</c:v>
                </c:pt>
                <c:pt idx="139">
                  <c:v>0.54464999999999997</c:v>
                </c:pt>
                <c:pt idx="140">
                  <c:v>0.50000999999999995</c:v>
                </c:pt>
                <c:pt idx="141">
                  <c:v>0.45400000000000001</c:v>
                </c:pt>
                <c:pt idx="142">
                  <c:v>0.40673999999999999</c:v>
                </c:pt>
                <c:pt idx="143">
                  <c:v>0.35837999999999998</c:v>
                </c:pt>
                <c:pt idx="144">
                  <c:v>0.30902000000000002</c:v>
                </c:pt>
                <c:pt idx="145">
                  <c:v>0.25883</c:v>
                </c:pt>
                <c:pt idx="146">
                  <c:v>0.20791999999999999</c:v>
                </c:pt>
                <c:pt idx="147">
                  <c:v>0.15644</c:v>
                </c:pt>
                <c:pt idx="148">
                  <c:v>0.10453999999999999</c:v>
                </c:pt>
                <c:pt idx="149">
                  <c:v>5.2339999999999998E-2</c:v>
                </c:pt>
                <c:pt idx="150">
                  <c:v>1.0000000000000001E-5</c:v>
                </c:pt>
                <c:pt idx="151">
                  <c:v>-5.2330000000000002E-2</c:v>
                </c:pt>
                <c:pt idx="152">
                  <c:v>-0.10452</c:v>
                </c:pt>
                <c:pt idx="153">
                  <c:v>-0.15643000000000001</c:v>
                </c:pt>
                <c:pt idx="154">
                  <c:v>-0.2079</c:v>
                </c:pt>
                <c:pt idx="155">
                  <c:v>-0.25880999999999998</c:v>
                </c:pt>
                <c:pt idx="156">
                  <c:v>-0.30901000000000001</c:v>
                </c:pt>
                <c:pt idx="157">
                  <c:v>-0.35836000000000001</c:v>
                </c:pt>
                <c:pt idx="158">
                  <c:v>-0.40672999999999998</c:v>
                </c:pt>
                <c:pt idx="159">
                  <c:v>-0.45397999999999999</c:v>
                </c:pt>
                <c:pt idx="160">
                  <c:v>-0.49998999999999999</c:v>
                </c:pt>
                <c:pt idx="161">
                  <c:v>-0.54462999999999995</c:v>
                </c:pt>
                <c:pt idx="162">
                  <c:v>-0.58777999999999997</c:v>
                </c:pt>
                <c:pt idx="163">
                  <c:v>-0.62931000000000004</c:v>
                </c:pt>
                <c:pt idx="164">
                  <c:v>-0.66912000000000005</c:v>
                </c:pt>
                <c:pt idx="165">
                  <c:v>-0.70709999999999995</c:v>
                </c:pt>
                <c:pt idx="166">
                  <c:v>-0.74314000000000002</c:v>
                </c:pt>
                <c:pt idx="167">
                  <c:v>-0.77714000000000005</c:v>
                </c:pt>
                <c:pt idx="168">
                  <c:v>-0.80901000000000001</c:v>
                </c:pt>
                <c:pt idx="169">
                  <c:v>-0.83867000000000003</c:v>
                </c:pt>
                <c:pt idx="170">
                  <c:v>-0.86602000000000001</c:v>
                </c:pt>
                <c:pt idx="171">
                  <c:v>-0.89100000000000001</c:v>
                </c:pt>
                <c:pt idx="172">
                  <c:v>-0.91354000000000002</c:v>
                </c:pt>
                <c:pt idx="173">
                  <c:v>-0.93357999999999997</c:v>
                </c:pt>
                <c:pt idx="174">
                  <c:v>-0.95104999999999995</c:v>
                </c:pt>
                <c:pt idx="175">
                  <c:v>-0.96592</c:v>
                </c:pt>
                <c:pt idx="176">
                  <c:v>-0.97814999999999996</c:v>
                </c:pt>
                <c:pt idx="177">
                  <c:v>-0.98768999999999996</c:v>
                </c:pt>
                <c:pt idx="178">
                  <c:v>-0.99451999999999996</c:v>
                </c:pt>
                <c:pt idx="179">
                  <c:v>-0.99863000000000002</c:v>
                </c:pt>
                <c:pt idx="180">
                  <c:v>-1</c:v>
                </c:pt>
                <c:pt idx="181">
                  <c:v>-0.99863000000000002</c:v>
                </c:pt>
                <c:pt idx="182">
                  <c:v>-0.99451999999999996</c:v>
                </c:pt>
                <c:pt idx="183">
                  <c:v>-0.98768999999999996</c:v>
                </c:pt>
                <c:pt idx="184">
                  <c:v>-0.97814999999999996</c:v>
                </c:pt>
                <c:pt idx="185">
                  <c:v>-0.96592999999999996</c:v>
                </c:pt>
                <c:pt idx="186">
                  <c:v>-0.95106000000000002</c:v>
                </c:pt>
                <c:pt idx="187">
                  <c:v>-0.93357999999999997</c:v>
                </c:pt>
                <c:pt idx="188">
                  <c:v>-0.91354999999999997</c:v>
                </c:pt>
                <c:pt idx="189">
                  <c:v>-0.89100999999999997</c:v>
                </c:pt>
                <c:pt idx="190">
                  <c:v>-0.86602999999999997</c:v>
                </c:pt>
                <c:pt idx="191">
                  <c:v>-0.83867999999999998</c:v>
                </c:pt>
                <c:pt idx="192">
                  <c:v>-0.80901999999999996</c:v>
                </c:pt>
                <c:pt idx="193">
                  <c:v>-0.77715000000000001</c:v>
                </c:pt>
                <c:pt idx="194">
                  <c:v>-0.74314999999999998</c:v>
                </c:pt>
                <c:pt idx="195">
                  <c:v>-0.70711000000000002</c:v>
                </c:pt>
                <c:pt idx="196">
                  <c:v>-0.66913999999999996</c:v>
                </c:pt>
                <c:pt idx="197">
                  <c:v>-0.62932999999999995</c:v>
                </c:pt>
                <c:pt idx="198">
                  <c:v>-0.58779000000000003</c:v>
                </c:pt>
                <c:pt idx="199">
                  <c:v>-0.54464999999999997</c:v>
                </c:pt>
                <c:pt idx="200">
                  <c:v>-0.50000999999999995</c:v>
                </c:pt>
                <c:pt idx="201">
                  <c:v>-0.45400000000000001</c:v>
                </c:pt>
                <c:pt idx="202">
                  <c:v>-0.40675</c:v>
                </c:pt>
                <c:pt idx="203">
                  <c:v>-0.35837999999999998</c:v>
                </c:pt>
                <c:pt idx="204">
                  <c:v>-0.30903000000000003</c:v>
                </c:pt>
                <c:pt idx="205">
                  <c:v>-0.25883</c:v>
                </c:pt>
                <c:pt idx="206">
                  <c:v>-0.20791999999999999</c:v>
                </c:pt>
                <c:pt idx="207">
                  <c:v>-0.15644</c:v>
                </c:pt>
                <c:pt idx="208">
                  <c:v>-0.10453999999999999</c:v>
                </c:pt>
                <c:pt idx="209">
                  <c:v>-5.2350000000000001E-2</c:v>
                </c:pt>
                <c:pt idx="210">
                  <c:v>-1.0000000000000001E-5</c:v>
                </c:pt>
                <c:pt idx="211">
                  <c:v>5.2330000000000002E-2</c:v>
                </c:pt>
                <c:pt idx="212">
                  <c:v>0.10452</c:v>
                </c:pt>
                <c:pt idx="213">
                  <c:v>0.15642</c:v>
                </c:pt>
                <c:pt idx="214">
                  <c:v>0.2079</c:v>
                </c:pt>
                <c:pt idx="215">
                  <c:v>0.25880999999999998</c:v>
                </c:pt>
                <c:pt idx="216">
                  <c:v>0.30901000000000001</c:v>
                </c:pt>
                <c:pt idx="217">
                  <c:v>0.35836000000000001</c:v>
                </c:pt>
                <c:pt idx="218">
                  <c:v>0.40672999999999998</c:v>
                </c:pt>
                <c:pt idx="219">
                  <c:v>0.45397999999999999</c:v>
                </c:pt>
                <c:pt idx="220">
                  <c:v>0.49998999999999999</c:v>
                </c:pt>
                <c:pt idx="221">
                  <c:v>0.54462999999999995</c:v>
                </c:pt>
                <c:pt idx="222">
                  <c:v>0.58777999999999997</c:v>
                </c:pt>
                <c:pt idx="223">
                  <c:v>0.62931000000000004</c:v>
                </c:pt>
                <c:pt idx="224">
                  <c:v>0.66912000000000005</c:v>
                </c:pt>
                <c:pt idx="225">
                  <c:v>0.70709999999999995</c:v>
                </c:pt>
                <c:pt idx="226">
                  <c:v>0.74314000000000002</c:v>
                </c:pt>
                <c:pt idx="227">
                  <c:v>0.77714000000000005</c:v>
                </c:pt>
                <c:pt idx="228">
                  <c:v>0.80901000000000001</c:v>
                </c:pt>
                <c:pt idx="229">
                  <c:v>0.83865999999999996</c:v>
                </c:pt>
                <c:pt idx="230">
                  <c:v>0.86602000000000001</c:v>
                </c:pt>
                <c:pt idx="231">
                  <c:v>0.89100000000000001</c:v>
                </c:pt>
                <c:pt idx="232">
                  <c:v>0.91354000000000002</c:v>
                </c:pt>
                <c:pt idx="233">
                  <c:v>0.93357999999999997</c:v>
                </c:pt>
                <c:pt idx="234">
                  <c:v>0.95104999999999995</c:v>
                </c:pt>
                <c:pt idx="235">
                  <c:v>0.96592</c:v>
                </c:pt>
                <c:pt idx="236">
                  <c:v>0.97814999999999996</c:v>
                </c:pt>
                <c:pt idx="237">
                  <c:v>0.98768999999999996</c:v>
                </c:pt>
                <c:pt idx="238">
                  <c:v>0.99451999999999996</c:v>
                </c:pt>
                <c:pt idx="239">
                  <c:v>0.99863000000000002</c:v>
                </c:pt>
                <c:pt idx="2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35-45F1-8030-4F6B2C2B3487}"/>
            </c:ext>
          </c:extLst>
        </c:ser>
        <c:ser>
          <c:idx val="2"/>
          <c:order val="2"/>
          <c:tx>
            <c:strRef>
              <c:f>sound!$C$1</c:f>
              <c:strCache>
                <c:ptCount val="1"/>
                <c:pt idx="0">
                  <c:v>Frequency2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sound!$C$2:$C$242</c:f>
              <c:numCache>
                <c:formatCode>General</c:formatCode>
                <c:ptCount val="241"/>
                <c:pt idx="0">
                  <c:v>4</c:v>
                </c:pt>
                <c:pt idx="1">
                  <c:v>3.9945200000000001</c:v>
                </c:pt>
                <c:pt idx="2">
                  <c:v>3.9781499999999999</c:v>
                </c:pt>
                <c:pt idx="3">
                  <c:v>3.95106</c:v>
                </c:pt>
                <c:pt idx="4">
                  <c:v>3.9135499999999999</c:v>
                </c:pt>
                <c:pt idx="5">
                  <c:v>3.8660299999999999</c:v>
                </c:pt>
                <c:pt idx="6">
                  <c:v>3.8090199999999999</c:v>
                </c:pt>
                <c:pt idx="7">
                  <c:v>3.74315</c:v>
                </c:pt>
                <c:pt idx="8">
                  <c:v>3.66913</c:v>
                </c:pt>
                <c:pt idx="9">
                  <c:v>3.58779</c:v>
                </c:pt>
                <c:pt idx="10">
                  <c:v>3.5</c:v>
                </c:pt>
                <c:pt idx="11">
                  <c:v>3.4067400000000001</c:v>
                </c:pt>
                <c:pt idx="12">
                  <c:v>3.3090199999999999</c:v>
                </c:pt>
                <c:pt idx="13">
                  <c:v>3.20791</c:v>
                </c:pt>
                <c:pt idx="14">
                  <c:v>3.10453</c:v>
                </c:pt>
                <c:pt idx="15">
                  <c:v>3</c:v>
                </c:pt>
                <c:pt idx="16">
                  <c:v>2.89547</c:v>
                </c:pt>
                <c:pt idx="17">
                  <c:v>2.79209</c:v>
                </c:pt>
                <c:pt idx="18">
                  <c:v>2.6909900000000002</c:v>
                </c:pt>
                <c:pt idx="19">
                  <c:v>2.59327</c:v>
                </c:pt>
                <c:pt idx="20">
                  <c:v>2.5</c:v>
                </c:pt>
                <c:pt idx="21">
                  <c:v>2.41222</c:v>
                </c:pt>
                <c:pt idx="22">
                  <c:v>2.33087</c:v>
                </c:pt>
                <c:pt idx="23">
                  <c:v>2.2568600000000001</c:v>
                </c:pt>
                <c:pt idx="24">
                  <c:v>2.1909900000000002</c:v>
                </c:pt>
                <c:pt idx="25">
                  <c:v>2.1339800000000002</c:v>
                </c:pt>
                <c:pt idx="26">
                  <c:v>2.0864600000000002</c:v>
                </c:pt>
                <c:pt idx="27">
                  <c:v>2.04894</c:v>
                </c:pt>
                <c:pt idx="28">
                  <c:v>2.0218500000000001</c:v>
                </c:pt>
                <c:pt idx="29">
                  <c:v>2.0054799999999999</c:v>
                </c:pt>
                <c:pt idx="30">
                  <c:v>2</c:v>
                </c:pt>
                <c:pt idx="31">
                  <c:v>2.0054799999999999</c:v>
                </c:pt>
                <c:pt idx="32">
                  <c:v>2.0218500000000001</c:v>
                </c:pt>
                <c:pt idx="33">
                  <c:v>2.04894</c:v>
                </c:pt>
                <c:pt idx="34">
                  <c:v>2.0864500000000001</c:v>
                </c:pt>
                <c:pt idx="35">
                  <c:v>2.1339700000000001</c:v>
                </c:pt>
                <c:pt idx="36">
                  <c:v>2.1909800000000001</c:v>
                </c:pt>
                <c:pt idx="37">
                  <c:v>2.25685</c:v>
                </c:pt>
                <c:pt idx="38">
                  <c:v>2.33087</c:v>
                </c:pt>
                <c:pt idx="39">
                  <c:v>2.41221</c:v>
                </c:pt>
                <c:pt idx="40">
                  <c:v>2.5</c:v>
                </c:pt>
                <c:pt idx="41">
                  <c:v>2.5932599999999999</c:v>
                </c:pt>
                <c:pt idx="42">
                  <c:v>2.6909800000000001</c:v>
                </c:pt>
                <c:pt idx="43">
                  <c:v>2.7920799999999999</c:v>
                </c:pt>
                <c:pt idx="44">
                  <c:v>2.89547</c:v>
                </c:pt>
                <c:pt idx="45">
                  <c:v>2.9999899999999999</c:v>
                </c:pt>
                <c:pt idx="46">
                  <c:v>3.1045199999999999</c:v>
                </c:pt>
                <c:pt idx="47">
                  <c:v>3.20791</c:v>
                </c:pt>
                <c:pt idx="48">
                  <c:v>3.3090099999999998</c:v>
                </c:pt>
                <c:pt idx="49">
                  <c:v>3.40673</c:v>
                </c:pt>
                <c:pt idx="50">
                  <c:v>3.5</c:v>
                </c:pt>
                <c:pt idx="51">
                  <c:v>3.58778</c:v>
                </c:pt>
                <c:pt idx="52">
                  <c:v>3.66913</c:v>
                </c:pt>
                <c:pt idx="53">
                  <c:v>3.7431399999999999</c:v>
                </c:pt>
                <c:pt idx="54">
                  <c:v>3.8090099999999998</c:v>
                </c:pt>
                <c:pt idx="55">
                  <c:v>3.8660199999999998</c:v>
                </c:pt>
                <c:pt idx="56">
                  <c:v>3.9135399999999998</c:v>
                </c:pt>
                <c:pt idx="57">
                  <c:v>3.95105</c:v>
                </c:pt>
                <c:pt idx="58">
                  <c:v>3.9781499999999999</c:v>
                </c:pt>
                <c:pt idx="59">
                  <c:v>3.9945200000000001</c:v>
                </c:pt>
                <c:pt idx="60">
                  <c:v>4</c:v>
                </c:pt>
                <c:pt idx="61">
                  <c:v>3.9945200000000001</c:v>
                </c:pt>
                <c:pt idx="62">
                  <c:v>3.9781499999999999</c:v>
                </c:pt>
                <c:pt idx="63">
                  <c:v>3.95106</c:v>
                </c:pt>
                <c:pt idx="64">
                  <c:v>3.9135499999999999</c:v>
                </c:pt>
                <c:pt idx="65">
                  <c:v>3.8660299999999999</c:v>
                </c:pt>
                <c:pt idx="66">
                  <c:v>3.8090199999999999</c:v>
                </c:pt>
                <c:pt idx="67">
                  <c:v>3.74315</c:v>
                </c:pt>
                <c:pt idx="68">
                  <c:v>3.6691400000000001</c:v>
                </c:pt>
                <c:pt idx="69">
                  <c:v>3.58779</c:v>
                </c:pt>
                <c:pt idx="70">
                  <c:v>3.5000100000000001</c:v>
                </c:pt>
                <c:pt idx="71">
                  <c:v>3.4067400000000001</c:v>
                </c:pt>
                <c:pt idx="72">
                  <c:v>3.3090199999999999</c:v>
                </c:pt>
                <c:pt idx="73">
                  <c:v>3.2079200000000001</c:v>
                </c:pt>
                <c:pt idx="74">
                  <c:v>3.1045400000000001</c:v>
                </c:pt>
                <c:pt idx="75">
                  <c:v>3.0000100000000001</c:v>
                </c:pt>
                <c:pt idx="76">
                  <c:v>2.8954800000000001</c:v>
                </c:pt>
                <c:pt idx="77">
                  <c:v>2.7921</c:v>
                </c:pt>
                <c:pt idx="78">
                  <c:v>2.6909900000000002</c:v>
                </c:pt>
                <c:pt idx="79">
                  <c:v>2.59327</c:v>
                </c:pt>
                <c:pt idx="80">
                  <c:v>2.5000100000000001</c:v>
                </c:pt>
                <c:pt idx="81">
                  <c:v>2.41222</c:v>
                </c:pt>
                <c:pt idx="82">
                  <c:v>2.3308800000000001</c:v>
                </c:pt>
                <c:pt idx="83">
                  <c:v>2.2568600000000001</c:v>
                </c:pt>
                <c:pt idx="84">
                  <c:v>2.1909900000000002</c:v>
                </c:pt>
                <c:pt idx="85">
                  <c:v>2.1339800000000002</c:v>
                </c:pt>
                <c:pt idx="86">
                  <c:v>2.0864600000000002</c:v>
                </c:pt>
                <c:pt idx="87">
                  <c:v>2.04895</c:v>
                </c:pt>
                <c:pt idx="88">
                  <c:v>2.0218500000000001</c:v>
                </c:pt>
                <c:pt idx="89">
                  <c:v>2.0054799999999999</c:v>
                </c:pt>
                <c:pt idx="90">
                  <c:v>2</c:v>
                </c:pt>
                <c:pt idx="91">
                  <c:v>2.0054799999999999</c:v>
                </c:pt>
                <c:pt idx="92">
                  <c:v>2.0218500000000001</c:v>
                </c:pt>
                <c:pt idx="93">
                  <c:v>2.04894</c:v>
                </c:pt>
                <c:pt idx="94">
                  <c:v>2.0864500000000001</c:v>
                </c:pt>
                <c:pt idx="95">
                  <c:v>2.1339700000000001</c:v>
                </c:pt>
                <c:pt idx="96">
                  <c:v>2.1909800000000001</c:v>
                </c:pt>
                <c:pt idx="97">
                  <c:v>2.25685</c:v>
                </c:pt>
                <c:pt idx="98">
                  <c:v>2.3308599999999999</c:v>
                </c:pt>
                <c:pt idx="99">
                  <c:v>2.41221</c:v>
                </c:pt>
                <c:pt idx="100">
                  <c:v>2.4999899999999999</c:v>
                </c:pt>
                <c:pt idx="101">
                  <c:v>2.5932499999999998</c:v>
                </c:pt>
                <c:pt idx="102">
                  <c:v>2.6909700000000001</c:v>
                </c:pt>
                <c:pt idx="103">
                  <c:v>2.7920799999999999</c:v>
                </c:pt>
                <c:pt idx="104">
                  <c:v>2.8954599999999999</c:v>
                </c:pt>
                <c:pt idx="105">
                  <c:v>2.9999899999999999</c:v>
                </c:pt>
                <c:pt idx="106">
                  <c:v>3.1045199999999999</c:v>
                </c:pt>
                <c:pt idx="107">
                  <c:v>3.2079</c:v>
                </c:pt>
                <c:pt idx="108">
                  <c:v>3.3090099999999998</c:v>
                </c:pt>
                <c:pt idx="109">
                  <c:v>3.40673</c:v>
                </c:pt>
                <c:pt idx="110">
                  <c:v>3.4999899999999999</c:v>
                </c:pt>
                <c:pt idx="111">
                  <c:v>3.58778</c:v>
                </c:pt>
                <c:pt idx="112">
                  <c:v>3.6691199999999999</c:v>
                </c:pt>
                <c:pt idx="113">
                  <c:v>3.7431399999999999</c:v>
                </c:pt>
                <c:pt idx="114">
                  <c:v>3.8090099999999998</c:v>
                </c:pt>
                <c:pt idx="115">
                  <c:v>3.8660199999999998</c:v>
                </c:pt>
                <c:pt idx="116">
                  <c:v>3.9135399999999998</c:v>
                </c:pt>
                <c:pt idx="117">
                  <c:v>3.95105</c:v>
                </c:pt>
                <c:pt idx="118">
                  <c:v>3.9781499999999999</c:v>
                </c:pt>
                <c:pt idx="119">
                  <c:v>3.9945200000000001</c:v>
                </c:pt>
                <c:pt idx="120">
                  <c:v>4</c:v>
                </c:pt>
                <c:pt idx="121">
                  <c:v>3.9945200000000001</c:v>
                </c:pt>
                <c:pt idx="122">
                  <c:v>3.9781499999999999</c:v>
                </c:pt>
                <c:pt idx="123">
                  <c:v>3.95106</c:v>
                </c:pt>
                <c:pt idx="124">
                  <c:v>3.9135499999999999</c:v>
                </c:pt>
                <c:pt idx="125">
                  <c:v>3.8660299999999999</c:v>
                </c:pt>
                <c:pt idx="126">
                  <c:v>3.8090199999999999</c:v>
                </c:pt>
                <c:pt idx="127">
                  <c:v>3.74315</c:v>
                </c:pt>
                <c:pt idx="128">
                  <c:v>3.6691400000000001</c:v>
                </c:pt>
                <c:pt idx="129">
                  <c:v>3.5878000000000001</c:v>
                </c:pt>
                <c:pt idx="130">
                  <c:v>3.5000100000000001</c:v>
                </c:pt>
                <c:pt idx="131">
                  <c:v>3.4067500000000002</c:v>
                </c:pt>
                <c:pt idx="132">
                  <c:v>3.3090299999999999</c:v>
                </c:pt>
                <c:pt idx="133">
                  <c:v>3.2079200000000001</c:v>
                </c:pt>
                <c:pt idx="134">
                  <c:v>3.1045400000000001</c:v>
                </c:pt>
                <c:pt idx="135">
                  <c:v>3.0000100000000001</c:v>
                </c:pt>
                <c:pt idx="136">
                  <c:v>2.8954800000000001</c:v>
                </c:pt>
                <c:pt idx="137">
                  <c:v>2.7921</c:v>
                </c:pt>
                <c:pt idx="138">
                  <c:v>2.6909999999999998</c:v>
                </c:pt>
                <c:pt idx="139">
                  <c:v>2.59328</c:v>
                </c:pt>
                <c:pt idx="140">
                  <c:v>2.5000100000000001</c:v>
                </c:pt>
                <c:pt idx="141">
                  <c:v>2.4122300000000001</c:v>
                </c:pt>
                <c:pt idx="142">
                  <c:v>2.3308800000000001</c:v>
                </c:pt>
                <c:pt idx="143">
                  <c:v>2.2568600000000001</c:v>
                </c:pt>
                <c:pt idx="144">
                  <c:v>2.1909900000000002</c:v>
                </c:pt>
                <c:pt idx="145">
                  <c:v>2.1339800000000002</c:v>
                </c:pt>
                <c:pt idx="146">
                  <c:v>2.0864600000000002</c:v>
                </c:pt>
                <c:pt idx="147">
                  <c:v>2.04895</c:v>
                </c:pt>
                <c:pt idx="148">
                  <c:v>2.0218600000000002</c:v>
                </c:pt>
                <c:pt idx="149">
                  <c:v>2.0054799999999999</c:v>
                </c:pt>
                <c:pt idx="150">
                  <c:v>2</c:v>
                </c:pt>
                <c:pt idx="151">
                  <c:v>2.0054799999999999</c:v>
                </c:pt>
                <c:pt idx="152">
                  <c:v>2.0218500000000001</c:v>
                </c:pt>
                <c:pt idx="153">
                  <c:v>2.04894</c:v>
                </c:pt>
                <c:pt idx="154">
                  <c:v>2.0864500000000001</c:v>
                </c:pt>
                <c:pt idx="155">
                  <c:v>2.1339700000000001</c:v>
                </c:pt>
                <c:pt idx="156">
                  <c:v>2.1909700000000001</c:v>
                </c:pt>
                <c:pt idx="157">
                  <c:v>2.25684</c:v>
                </c:pt>
                <c:pt idx="158">
                  <c:v>2.3308599999999999</c:v>
                </c:pt>
                <c:pt idx="159">
                  <c:v>2.4121999999999999</c:v>
                </c:pt>
                <c:pt idx="160">
                  <c:v>2.4999899999999999</c:v>
                </c:pt>
                <c:pt idx="161">
                  <c:v>2.5932499999999998</c:v>
                </c:pt>
                <c:pt idx="162">
                  <c:v>2.6909700000000001</c:v>
                </c:pt>
                <c:pt idx="163">
                  <c:v>2.7920699999999998</c:v>
                </c:pt>
                <c:pt idx="164">
                  <c:v>2.8954599999999999</c:v>
                </c:pt>
                <c:pt idx="165">
                  <c:v>2.9999799999999999</c:v>
                </c:pt>
                <c:pt idx="166">
                  <c:v>3.1045099999999999</c:v>
                </c:pt>
                <c:pt idx="167">
                  <c:v>3.2079</c:v>
                </c:pt>
                <c:pt idx="168">
                  <c:v>3.3090000000000002</c:v>
                </c:pt>
                <c:pt idx="169">
                  <c:v>3.40672</c:v>
                </c:pt>
                <c:pt idx="170">
                  <c:v>3.4999899999999999</c:v>
                </c:pt>
                <c:pt idx="171">
                  <c:v>3.5877699999999999</c:v>
                </c:pt>
                <c:pt idx="172">
                  <c:v>3.6691199999999999</c:v>
                </c:pt>
                <c:pt idx="173">
                  <c:v>3.7431299999999998</c:v>
                </c:pt>
                <c:pt idx="174">
                  <c:v>3.8090099999999998</c:v>
                </c:pt>
                <c:pt idx="175">
                  <c:v>3.8660199999999998</c:v>
                </c:pt>
                <c:pt idx="176">
                  <c:v>3.9135399999999998</c:v>
                </c:pt>
                <c:pt idx="177">
                  <c:v>3.95105</c:v>
                </c:pt>
                <c:pt idx="178">
                  <c:v>3.9781399999999998</c:v>
                </c:pt>
                <c:pt idx="179">
                  <c:v>3.9945200000000001</c:v>
                </c:pt>
                <c:pt idx="180">
                  <c:v>4</c:v>
                </c:pt>
                <c:pt idx="181">
                  <c:v>3.9945200000000001</c:v>
                </c:pt>
                <c:pt idx="182">
                  <c:v>3.9781499999999999</c:v>
                </c:pt>
                <c:pt idx="183">
                  <c:v>3.95106</c:v>
                </c:pt>
                <c:pt idx="184">
                  <c:v>3.9135499999999999</c:v>
                </c:pt>
                <c:pt idx="185">
                  <c:v>3.8660299999999999</c:v>
                </c:pt>
                <c:pt idx="186">
                  <c:v>3.8090299999999999</c:v>
                </c:pt>
                <c:pt idx="187">
                  <c:v>3.74316</c:v>
                </c:pt>
                <c:pt idx="188">
                  <c:v>3.6691400000000001</c:v>
                </c:pt>
                <c:pt idx="189">
                  <c:v>3.5878000000000001</c:v>
                </c:pt>
                <c:pt idx="190">
                  <c:v>3.5000200000000001</c:v>
                </c:pt>
                <c:pt idx="191">
                  <c:v>3.4067500000000002</c:v>
                </c:pt>
                <c:pt idx="192">
                  <c:v>3.3090299999999999</c:v>
                </c:pt>
                <c:pt idx="193">
                  <c:v>3.2079300000000002</c:v>
                </c:pt>
                <c:pt idx="194">
                  <c:v>3.1045500000000001</c:v>
                </c:pt>
                <c:pt idx="195">
                  <c:v>3.0000200000000001</c:v>
                </c:pt>
                <c:pt idx="196">
                  <c:v>2.8954900000000001</c:v>
                </c:pt>
                <c:pt idx="197">
                  <c:v>2.7921100000000001</c:v>
                </c:pt>
                <c:pt idx="198">
                  <c:v>2.6909999999999998</c:v>
                </c:pt>
                <c:pt idx="199">
                  <c:v>2.59328</c:v>
                </c:pt>
                <c:pt idx="200">
                  <c:v>2.5000200000000001</c:v>
                </c:pt>
                <c:pt idx="201">
                  <c:v>2.4122300000000001</c:v>
                </c:pt>
                <c:pt idx="202">
                  <c:v>2.3308800000000001</c:v>
                </c:pt>
                <c:pt idx="203">
                  <c:v>2.2568700000000002</c:v>
                </c:pt>
                <c:pt idx="204">
                  <c:v>2.1909900000000002</c:v>
                </c:pt>
                <c:pt idx="205">
                  <c:v>2.1339800000000002</c:v>
                </c:pt>
                <c:pt idx="206">
                  <c:v>2.0864600000000002</c:v>
                </c:pt>
                <c:pt idx="207">
                  <c:v>2.04895</c:v>
                </c:pt>
                <c:pt idx="208">
                  <c:v>2.0218600000000002</c:v>
                </c:pt>
                <c:pt idx="209">
                  <c:v>2.0054799999999999</c:v>
                </c:pt>
                <c:pt idx="210">
                  <c:v>2</c:v>
                </c:pt>
                <c:pt idx="211">
                  <c:v>2.0054799999999999</c:v>
                </c:pt>
                <c:pt idx="212">
                  <c:v>2.0218500000000001</c:v>
                </c:pt>
                <c:pt idx="213">
                  <c:v>2.04894</c:v>
                </c:pt>
                <c:pt idx="214">
                  <c:v>2.0864500000000001</c:v>
                </c:pt>
                <c:pt idx="215">
                  <c:v>2.1339600000000001</c:v>
                </c:pt>
                <c:pt idx="216">
                  <c:v>2.1909700000000001</c:v>
                </c:pt>
                <c:pt idx="217">
                  <c:v>2.25684</c:v>
                </c:pt>
                <c:pt idx="218">
                  <c:v>2.3308499999999999</c:v>
                </c:pt>
                <c:pt idx="219">
                  <c:v>2.4121999999999999</c:v>
                </c:pt>
                <c:pt idx="220">
                  <c:v>2.4999799999999999</c:v>
                </c:pt>
                <c:pt idx="221">
                  <c:v>2.5932400000000002</c:v>
                </c:pt>
                <c:pt idx="222">
                  <c:v>2.69096</c:v>
                </c:pt>
                <c:pt idx="223">
                  <c:v>2.7920699999999998</c:v>
                </c:pt>
                <c:pt idx="224">
                  <c:v>2.8954499999999999</c:v>
                </c:pt>
                <c:pt idx="225">
                  <c:v>2.9999799999999999</c:v>
                </c:pt>
                <c:pt idx="226">
                  <c:v>3.1045099999999999</c:v>
                </c:pt>
                <c:pt idx="227">
                  <c:v>3.2078899999999999</c:v>
                </c:pt>
                <c:pt idx="228">
                  <c:v>3.3090000000000002</c:v>
                </c:pt>
                <c:pt idx="229">
                  <c:v>3.40672</c:v>
                </c:pt>
                <c:pt idx="230">
                  <c:v>3.4999799999999999</c:v>
                </c:pt>
                <c:pt idx="231">
                  <c:v>3.5877699999999999</c:v>
                </c:pt>
                <c:pt idx="232">
                  <c:v>3.6691099999999999</c:v>
                </c:pt>
                <c:pt idx="233">
                  <c:v>3.7431299999999998</c:v>
                </c:pt>
                <c:pt idx="234">
                  <c:v>3.8090000000000002</c:v>
                </c:pt>
                <c:pt idx="235">
                  <c:v>3.8660100000000002</c:v>
                </c:pt>
                <c:pt idx="236">
                  <c:v>3.9135399999999998</c:v>
                </c:pt>
                <c:pt idx="237">
                  <c:v>3.95105</c:v>
                </c:pt>
                <c:pt idx="238">
                  <c:v>3.9781399999999998</c:v>
                </c:pt>
                <c:pt idx="239">
                  <c:v>3.9945200000000001</c:v>
                </c:pt>
                <c:pt idx="24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35-45F1-8030-4F6B2C2B3487}"/>
            </c:ext>
          </c:extLst>
        </c:ser>
        <c:ser>
          <c:idx val="3"/>
          <c:order val="3"/>
          <c:tx>
            <c:strRef>
              <c:f>sound!$D$1</c:f>
              <c:strCache>
                <c:ptCount val="1"/>
                <c:pt idx="0">
                  <c:v>Frequency4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sound!$D$2:$D$242</c:f>
              <c:numCache>
                <c:formatCode>General</c:formatCode>
                <c:ptCount val="241"/>
                <c:pt idx="0">
                  <c:v>7</c:v>
                </c:pt>
                <c:pt idx="1">
                  <c:v>6.9781500000000003</c:v>
                </c:pt>
                <c:pt idx="2">
                  <c:v>6.9135499999999999</c:v>
                </c:pt>
                <c:pt idx="3">
                  <c:v>6.8090200000000003</c:v>
                </c:pt>
                <c:pt idx="4">
                  <c:v>6.66913</c:v>
                </c:pt>
                <c:pt idx="5">
                  <c:v>6.5</c:v>
                </c:pt>
                <c:pt idx="6">
                  <c:v>6.3090200000000003</c:v>
                </c:pt>
                <c:pt idx="7">
                  <c:v>6.1045299999999996</c:v>
                </c:pt>
                <c:pt idx="8">
                  <c:v>5.8954700000000004</c:v>
                </c:pt>
                <c:pt idx="9">
                  <c:v>5.6909900000000002</c:v>
                </c:pt>
                <c:pt idx="10">
                  <c:v>5.5</c:v>
                </c:pt>
                <c:pt idx="11">
                  <c:v>5.33087</c:v>
                </c:pt>
                <c:pt idx="12">
                  <c:v>5.1909900000000002</c:v>
                </c:pt>
                <c:pt idx="13">
                  <c:v>5.0864599999999998</c:v>
                </c:pt>
                <c:pt idx="14">
                  <c:v>5.0218499999999997</c:v>
                </c:pt>
                <c:pt idx="15">
                  <c:v>5</c:v>
                </c:pt>
                <c:pt idx="16">
                  <c:v>5.0218499999999997</c:v>
                </c:pt>
                <c:pt idx="17">
                  <c:v>5.0864500000000001</c:v>
                </c:pt>
                <c:pt idx="18">
                  <c:v>5.1909799999999997</c:v>
                </c:pt>
                <c:pt idx="19">
                  <c:v>5.33087</c:v>
                </c:pt>
                <c:pt idx="20">
                  <c:v>5.5</c:v>
                </c:pt>
                <c:pt idx="21">
                  <c:v>5.6909799999999997</c:v>
                </c:pt>
                <c:pt idx="22">
                  <c:v>5.8954700000000004</c:v>
                </c:pt>
                <c:pt idx="23">
                  <c:v>6.1045199999999999</c:v>
                </c:pt>
                <c:pt idx="24">
                  <c:v>6.3090099999999998</c:v>
                </c:pt>
                <c:pt idx="25">
                  <c:v>6.5</c:v>
                </c:pt>
                <c:pt idx="26">
                  <c:v>6.66913</c:v>
                </c:pt>
                <c:pt idx="27">
                  <c:v>6.8090099999999998</c:v>
                </c:pt>
                <c:pt idx="28">
                  <c:v>6.9135400000000002</c:v>
                </c:pt>
                <c:pt idx="29">
                  <c:v>6.9781500000000003</c:v>
                </c:pt>
                <c:pt idx="30">
                  <c:v>7</c:v>
                </c:pt>
                <c:pt idx="31">
                  <c:v>6.9781500000000003</c:v>
                </c:pt>
                <c:pt idx="32">
                  <c:v>6.9135499999999999</c:v>
                </c:pt>
                <c:pt idx="33">
                  <c:v>6.8090200000000003</c:v>
                </c:pt>
                <c:pt idx="34">
                  <c:v>6.6691399999999996</c:v>
                </c:pt>
                <c:pt idx="35">
                  <c:v>6.5000099999999996</c:v>
                </c:pt>
                <c:pt idx="36">
                  <c:v>6.3090200000000003</c:v>
                </c:pt>
                <c:pt idx="37">
                  <c:v>6.1045400000000001</c:v>
                </c:pt>
                <c:pt idx="38">
                  <c:v>5.8954800000000001</c:v>
                </c:pt>
                <c:pt idx="39">
                  <c:v>5.6909900000000002</c:v>
                </c:pt>
                <c:pt idx="40">
                  <c:v>5.5000099999999996</c:v>
                </c:pt>
                <c:pt idx="41">
                  <c:v>5.3308799999999996</c:v>
                </c:pt>
                <c:pt idx="42">
                  <c:v>5.1909900000000002</c:v>
                </c:pt>
                <c:pt idx="43">
                  <c:v>5.0864599999999998</c:v>
                </c:pt>
                <c:pt idx="44">
                  <c:v>5.0218499999999997</c:v>
                </c:pt>
                <c:pt idx="45">
                  <c:v>5</c:v>
                </c:pt>
                <c:pt idx="46">
                  <c:v>5.0218499999999997</c:v>
                </c:pt>
                <c:pt idx="47">
                  <c:v>5.0864500000000001</c:v>
                </c:pt>
                <c:pt idx="48">
                  <c:v>5.1909799999999997</c:v>
                </c:pt>
                <c:pt idx="49">
                  <c:v>5.3308600000000004</c:v>
                </c:pt>
                <c:pt idx="50">
                  <c:v>5.4999900000000004</c:v>
                </c:pt>
                <c:pt idx="51">
                  <c:v>5.6909700000000001</c:v>
                </c:pt>
                <c:pt idx="52">
                  <c:v>5.8954599999999999</c:v>
                </c:pt>
                <c:pt idx="53">
                  <c:v>6.1045199999999999</c:v>
                </c:pt>
                <c:pt idx="54">
                  <c:v>6.3090099999999998</c:v>
                </c:pt>
                <c:pt idx="55">
                  <c:v>6.4999900000000004</c:v>
                </c:pt>
                <c:pt idx="56">
                  <c:v>6.6691200000000004</c:v>
                </c:pt>
                <c:pt idx="57">
                  <c:v>6.8090099999999998</c:v>
                </c:pt>
                <c:pt idx="58">
                  <c:v>6.9135400000000002</c:v>
                </c:pt>
                <c:pt idx="59">
                  <c:v>6.9781500000000003</c:v>
                </c:pt>
                <c:pt idx="60">
                  <c:v>7</c:v>
                </c:pt>
                <c:pt idx="61">
                  <c:v>6.9781500000000003</c:v>
                </c:pt>
                <c:pt idx="62">
                  <c:v>6.9135499999999999</c:v>
                </c:pt>
                <c:pt idx="63">
                  <c:v>6.8090200000000003</c:v>
                </c:pt>
                <c:pt idx="64">
                  <c:v>6.6691399999999996</c:v>
                </c:pt>
                <c:pt idx="65">
                  <c:v>6.5000099999999996</c:v>
                </c:pt>
                <c:pt idx="66">
                  <c:v>6.3090299999999999</c:v>
                </c:pt>
                <c:pt idx="67">
                  <c:v>6.1045400000000001</c:v>
                </c:pt>
                <c:pt idx="68">
                  <c:v>5.8954800000000001</c:v>
                </c:pt>
                <c:pt idx="69">
                  <c:v>5.6909999999999998</c:v>
                </c:pt>
                <c:pt idx="70">
                  <c:v>5.5000099999999996</c:v>
                </c:pt>
                <c:pt idx="71">
                  <c:v>5.3308799999999996</c:v>
                </c:pt>
                <c:pt idx="72">
                  <c:v>5.1909900000000002</c:v>
                </c:pt>
                <c:pt idx="73">
                  <c:v>5.0864599999999998</c:v>
                </c:pt>
                <c:pt idx="74">
                  <c:v>5.0218600000000002</c:v>
                </c:pt>
                <c:pt idx="75">
                  <c:v>5</c:v>
                </c:pt>
                <c:pt idx="76">
                  <c:v>5.0218499999999997</c:v>
                </c:pt>
                <c:pt idx="77">
                  <c:v>5.0864500000000001</c:v>
                </c:pt>
                <c:pt idx="78">
                  <c:v>5.1909700000000001</c:v>
                </c:pt>
                <c:pt idx="79">
                  <c:v>5.3308600000000004</c:v>
                </c:pt>
                <c:pt idx="80">
                  <c:v>5.4999900000000004</c:v>
                </c:pt>
                <c:pt idx="81">
                  <c:v>5.6909700000000001</c:v>
                </c:pt>
                <c:pt idx="82">
                  <c:v>5.8954599999999999</c:v>
                </c:pt>
                <c:pt idx="83">
                  <c:v>6.1045100000000003</c:v>
                </c:pt>
                <c:pt idx="84">
                  <c:v>6.3090000000000002</c:v>
                </c:pt>
                <c:pt idx="85">
                  <c:v>6.4999900000000004</c:v>
                </c:pt>
                <c:pt idx="86">
                  <c:v>6.6691200000000004</c:v>
                </c:pt>
                <c:pt idx="87">
                  <c:v>6.8090099999999998</c:v>
                </c:pt>
                <c:pt idx="88">
                  <c:v>6.9135400000000002</c:v>
                </c:pt>
                <c:pt idx="89">
                  <c:v>6.9781399999999998</c:v>
                </c:pt>
                <c:pt idx="90">
                  <c:v>7</c:v>
                </c:pt>
                <c:pt idx="91">
                  <c:v>6.9781500000000003</c:v>
                </c:pt>
                <c:pt idx="92">
                  <c:v>6.9135499999999999</c:v>
                </c:pt>
                <c:pt idx="93">
                  <c:v>6.8090299999999999</c:v>
                </c:pt>
                <c:pt idx="94">
                  <c:v>6.6691399999999996</c:v>
                </c:pt>
                <c:pt idx="95">
                  <c:v>6.5000200000000001</c:v>
                </c:pt>
                <c:pt idx="96">
                  <c:v>6.3090299999999999</c:v>
                </c:pt>
                <c:pt idx="97">
                  <c:v>6.1045499999999997</c:v>
                </c:pt>
                <c:pt idx="98">
                  <c:v>5.8954899999999997</c:v>
                </c:pt>
                <c:pt idx="99">
                  <c:v>5.6909999999999998</c:v>
                </c:pt>
                <c:pt idx="100">
                  <c:v>5.5000200000000001</c:v>
                </c:pt>
                <c:pt idx="101">
                  <c:v>5.3308799999999996</c:v>
                </c:pt>
                <c:pt idx="102">
                  <c:v>5.1909900000000002</c:v>
                </c:pt>
                <c:pt idx="103">
                  <c:v>5.0864599999999998</c:v>
                </c:pt>
                <c:pt idx="104">
                  <c:v>5.0218600000000002</c:v>
                </c:pt>
                <c:pt idx="105">
                  <c:v>5</c:v>
                </c:pt>
                <c:pt idx="106">
                  <c:v>5.0218499999999997</c:v>
                </c:pt>
                <c:pt idx="107">
                  <c:v>5.0864500000000001</c:v>
                </c:pt>
                <c:pt idx="108">
                  <c:v>5.1909700000000001</c:v>
                </c:pt>
                <c:pt idx="109">
                  <c:v>5.3308499999999999</c:v>
                </c:pt>
                <c:pt idx="110">
                  <c:v>5.4999799999999999</c:v>
                </c:pt>
                <c:pt idx="111">
                  <c:v>5.6909599999999996</c:v>
                </c:pt>
                <c:pt idx="112">
                  <c:v>5.8954500000000003</c:v>
                </c:pt>
                <c:pt idx="113">
                  <c:v>6.1045100000000003</c:v>
                </c:pt>
                <c:pt idx="114">
                  <c:v>6.3090000000000002</c:v>
                </c:pt>
                <c:pt idx="115">
                  <c:v>6.4999799999999999</c:v>
                </c:pt>
                <c:pt idx="116">
                  <c:v>6.6691099999999999</c:v>
                </c:pt>
                <c:pt idx="117">
                  <c:v>6.8090000000000002</c:v>
                </c:pt>
                <c:pt idx="118">
                  <c:v>6.9135400000000002</c:v>
                </c:pt>
                <c:pt idx="119">
                  <c:v>6.9781399999999998</c:v>
                </c:pt>
                <c:pt idx="120">
                  <c:v>7</c:v>
                </c:pt>
                <c:pt idx="121">
                  <c:v>6.9781500000000003</c:v>
                </c:pt>
                <c:pt idx="122">
                  <c:v>6.9135499999999999</c:v>
                </c:pt>
                <c:pt idx="123">
                  <c:v>6.8090299999999999</c:v>
                </c:pt>
                <c:pt idx="124">
                  <c:v>6.6691500000000001</c:v>
                </c:pt>
                <c:pt idx="125">
                  <c:v>6.5000200000000001</c:v>
                </c:pt>
                <c:pt idx="126">
                  <c:v>6.3090400000000004</c:v>
                </c:pt>
                <c:pt idx="127">
                  <c:v>6.1045499999999997</c:v>
                </c:pt>
                <c:pt idx="128">
                  <c:v>5.8955000000000002</c:v>
                </c:pt>
                <c:pt idx="129">
                  <c:v>5.6910100000000003</c:v>
                </c:pt>
                <c:pt idx="130">
                  <c:v>5.5000200000000001</c:v>
                </c:pt>
                <c:pt idx="131">
                  <c:v>5.3308900000000001</c:v>
                </c:pt>
                <c:pt idx="132">
                  <c:v>5.1909999999999998</c:v>
                </c:pt>
                <c:pt idx="133">
                  <c:v>5.0864599999999998</c:v>
                </c:pt>
                <c:pt idx="134">
                  <c:v>5.0218600000000002</c:v>
                </c:pt>
                <c:pt idx="135">
                  <c:v>5</c:v>
                </c:pt>
                <c:pt idx="136">
                  <c:v>5.0218499999999997</c:v>
                </c:pt>
                <c:pt idx="137">
                  <c:v>5.0864399999999996</c:v>
                </c:pt>
                <c:pt idx="138">
                  <c:v>5.1909700000000001</c:v>
                </c:pt>
                <c:pt idx="139">
                  <c:v>5.3308499999999999</c:v>
                </c:pt>
                <c:pt idx="140">
                  <c:v>5.4999799999999999</c:v>
                </c:pt>
                <c:pt idx="141">
                  <c:v>5.6909599999999996</c:v>
                </c:pt>
                <c:pt idx="142">
                  <c:v>5.8954500000000003</c:v>
                </c:pt>
                <c:pt idx="143">
                  <c:v>6.1044999999999998</c:v>
                </c:pt>
                <c:pt idx="144">
                  <c:v>6.3089899999999997</c:v>
                </c:pt>
                <c:pt idx="145">
                  <c:v>6.4999799999999999</c:v>
                </c:pt>
                <c:pt idx="146">
                  <c:v>6.6691099999999999</c:v>
                </c:pt>
                <c:pt idx="147">
                  <c:v>6.8090000000000002</c:v>
                </c:pt>
                <c:pt idx="148">
                  <c:v>6.9135299999999997</c:v>
                </c:pt>
                <c:pt idx="149">
                  <c:v>6.9781399999999998</c:v>
                </c:pt>
                <c:pt idx="150">
                  <c:v>7</c:v>
                </c:pt>
                <c:pt idx="151">
                  <c:v>6.9781500000000003</c:v>
                </c:pt>
                <c:pt idx="152">
                  <c:v>6.9135600000000004</c:v>
                </c:pt>
                <c:pt idx="153">
                  <c:v>6.8090299999999999</c:v>
                </c:pt>
                <c:pt idx="154">
                  <c:v>6.6691500000000001</c:v>
                </c:pt>
                <c:pt idx="155">
                  <c:v>6.5000200000000001</c:v>
                </c:pt>
                <c:pt idx="156">
                  <c:v>6.3090400000000004</c:v>
                </c:pt>
                <c:pt idx="157">
                  <c:v>6.1045600000000002</c:v>
                </c:pt>
                <c:pt idx="158">
                  <c:v>5.8955000000000002</c:v>
                </c:pt>
                <c:pt idx="159">
                  <c:v>5.6910100000000003</c:v>
                </c:pt>
                <c:pt idx="160">
                  <c:v>5.5000299999999998</c:v>
                </c:pt>
                <c:pt idx="161">
                  <c:v>5.3308900000000001</c:v>
                </c:pt>
                <c:pt idx="162">
                  <c:v>5.1909999999999998</c:v>
                </c:pt>
                <c:pt idx="163">
                  <c:v>5.0864700000000003</c:v>
                </c:pt>
                <c:pt idx="164">
                  <c:v>5.0218600000000002</c:v>
                </c:pt>
                <c:pt idx="165">
                  <c:v>5</c:v>
                </c:pt>
                <c:pt idx="166">
                  <c:v>5.0218499999999997</c:v>
                </c:pt>
                <c:pt idx="167">
                  <c:v>5.0864399999999996</c:v>
                </c:pt>
                <c:pt idx="168">
                  <c:v>5.1909599999999996</c:v>
                </c:pt>
                <c:pt idx="169">
                  <c:v>5.3308499999999999</c:v>
                </c:pt>
                <c:pt idx="170">
                  <c:v>5.4999700000000002</c:v>
                </c:pt>
                <c:pt idx="171">
                  <c:v>5.69095</c:v>
                </c:pt>
                <c:pt idx="172">
                  <c:v>5.8954399999999998</c:v>
                </c:pt>
                <c:pt idx="173">
                  <c:v>6.1044999999999998</c:v>
                </c:pt>
                <c:pt idx="174">
                  <c:v>6.3089899999999997</c:v>
                </c:pt>
                <c:pt idx="175">
                  <c:v>6.4999700000000002</c:v>
                </c:pt>
                <c:pt idx="176">
                  <c:v>6.6691099999999999</c:v>
                </c:pt>
                <c:pt idx="177">
                  <c:v>6.8090000000000002</c:v>
                </c:pt>
                <c:pt idx="178">
                  <c:v>6.9135299999999997</c:v>
                </c:pt>
                <c:pt idx="179">
                  <c:v>6.9781399999999998</c:v>
                </c:pt>
                <c:pt idx="180">
                  <c:v>7</c:v>
                </c:pt>
                <c:pt idx="181">
                  <c:v>6.9781500000000003</c:v>
                </c:pt>
                <c:pt idx="182">
                  <c:v>6.9135600000000004</c:v>
                </c:pt>
                <c:pt idx="183">
                  <c:v>6.8090400000000004</c:v>
                </c:pt>
                <c:pt idx="184">
                  <c:v>6.6691599999999998</c:v>
                </c:pt>
                <c:pt idx="185">
                  <c:v>6.5000299999999998</c:v>
                </c:pt>
                <c:pt idx="186">
                  <c:v>6.30905</c:v>
                </c:pt>
                <c:pt idx="187">
                  <c:v>6.1045600000000002</c:v>
                </c:pt>
                <c:pt idx="188">
                  <c:v>5.8955099999999998</c:v>
                </c:pt>
                <c:pt idx="189">
                  <c:v>5.69102</c:v>
                </c:pt>
                <c:pt idx="190">
                  <c:v>5.5000299999999998</c:v>
                </c:pt>
                <c:pt idx="191">
                  <c:v>5.3308999999999997</c:v>
                </c:pt>
                <c:pt idx="192">
                  <c:v>5.1909999999999998</c:v>
                </c:pt>
                <c:pt idx="193">
                  <c:v>5.0864700000000003</c:v>
                </c:pt>
                <c:pt idx="194">
                  <c:v>5.0218600000000002</c:v>
                </c:pt>
                <c:pt idx="195">
                  <c:v>5</c:v>
                </c:pt>
                <c:pt idx="196">
                  <c:v>5.0218400000000001</c:v>
                </c:pt>
                <c:pt idx="197">
                  <c:v>5.0864399999999996</c:v>
                </c:pt>
                <c:pt idx="198">
                  <c:v>5.1909599999999996</c:v>
                </c:pt>
                <c:pt idx="199">
                  <c:v>5.3308400000000002</c:v>
                </c:pt>
                <c:pt idx="200">
                  <c:v>5.4999700000000002</c:v>
                </c:pt>
                <c:pt idx="201">
                  <c:v>5.69095</c:v>
                </c:pt>
                <c:pt idx="202">
                  <c:v>5.8954300000000002</c:v>
                </c:pt>
                <c:pt idx="203">
                  <c:v>6.1044900000000002</c:v>
                </c:pt>
                <c:pt idx="204">
                  <c:v>6.30898</c:v>
                </c:pt>
                <c:pt idx="205">
                  <c:v>6.4999700000000002</c:v>
                </c:pt>
                <c:pt idx="206">
                  <c:v>6.6691000000000003</c:v>
                </c:pt>
                <c:pt idx="207">
                  <c:v>6.8089899999999997</c:v>
                </c:pt>
                <c:pt idx="208">
                  <c:v>6.9135299999999997</c:v>
                </c:pt>
                <c:pt idx="209">
                  <c:v>6.9781399999999998</c:v>
                </c:pt>
                <c:pt idx="210">
                  <c:v>7</c:v>
                </c:pt>
                <c:pt idx="211">
                  <c:v>6.9781599999999999</c:v>
                </c:pt>
                <c:pt idx="212">
                  <c:v>6.9135600000000004</c:v>
                </c:pt>
                <c:pt idx="213">
                  <c:v>6.8090400000000004</c:v>
                </c:pt>
                <c:pt idx="214">
                  <c:v>6.6691599999999998</c:v>
                </c:pt>
                <c:pt idx="215">
                  <c:v>6.5000299999999998</c:v>
                </c:pt>
                <c:pt idx="216">
                  <c:v>6.30905</c:v>
                </c:pt>
                <c:pt idx="217">
                  <c:v>6.1045699999999998</c:v>
                </c:pt>
                <c:pt idx="218">
                  <c:v>5.8955099999999998</c:v>
                </c:pt>
                <c:pt idx="219">
                  <c:v>5.69102</c:v>
                </c:pt>
                <c:pt idx="220">
                  <c:v>5.5000299999999998</c:v>
                </c:pt>
                <c:pt idx="221">
                  <c:v>5.3308999999999997</c:v>
                </c:pt>
                <c:pt idx="222">
                  <c:v>5.1910100000000003</c:v>
                </c:pt>
                <c:pt idx="223">
                  <c:v>5.0864700000000003</c:v>
                </c:pt>
                <c:pt idx="224">
                  <c:v>5.0218600000000002</c:v>
                </c:pt>
                <c:pt idx="225">
                  <c:v>5</c:v>
                </c:pt>
                <c:pt idx="226">
                  <c:v>5.0218400000000001</c:v>
                </c:pt>
                <c:pt idx="227">
                  <c:v>5.0864399999999996</c:v>
                </c:pt>
                <c:pt idx="228">
                  <c:v>5.1909599999999996</c:v>
                </c:pt>
                <c:pt idx="229">
                  <c:v>5.3308400000000002</c:v>
                </c:pt>
                <c:pt idx="230">
                  <c:v>5.4999599999999997</c:v>
                </c:pt>
                <c:pt idx="231">
                  <c:v>5.6909400000000003</c:v>
                </c:pt>
                <c:pt idx="232">
                  <c:v>5.8954300000000002</c:v>
                </c:pt>
                <c:pt idx="233">
                  <c:v>6.1044900000000002</c:v>
                </c:pt>
                <c:pt idx="234">
                  <c:v>6.30898</c:v>
                </c:pt>
                <c:pt idx="235">
                  <c:v>6.4999599999999997</c:v>
                </c:pt>
                <c:pt idx="236">
                  <c:v>6.6691000000000003</c:v>
                </c:pt>
                <c:pt idx="237">
                  <c:v>6.8089899999999997</c:v>
                </c:pt>
                <c:pt idx="238">
                  <c:v>6.9135299999999997</c:v>
                </c:pt>
                <c:pt idx="239">
                  <c:v>6.9781399999999998</c:v>
                </c:pt>
                <c:pt idx="24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35-45F1-8030-4F6B2C2B3487}"/>
            </c:ext>
          </c:extLst>
        </c:ser>
        <c:ser>
          <c:idx val="4"/>
          <c:order val="4"/>
          <c:tx>
            <c:strRef>
              <c:f>sound!$E$1</c:f>
              <c:strCache>
                <c:ptCount val="1"/>
                <c:pt idx="0">
                  <c:v>Combined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sound!$E$2:$E$242</c:f>
              <c:numCache>
                <c:formatCode>General</c:formatCode>
                <c:ptCount val="241"/>
                <c:pt idx="0">
                  <c:v>-3</c:v>
                </c:pt>
                <c:pt idx="1">
                  <c:v>-3.0287000000000002</c:v>
                </c:pt>
                <c:pt idx="2">
                  <c:v>-3.1137800000000002</c:v>
                </c:pt>
                <c:pt idx="3">
                  <c:v>-3.25224</c:v>
                </c:pt>
                <c:pt idx="4">
                  <c:v>-3.4391699999999998</c:v>
                </c:pt>
                <c:pt idx="5">
                  <c:v>-3.66805</c:v>
                </c:pt>
                <c:pt idx="6">
                  <c:v>-3.9309099999999999</c:v>
                </c:pt>
                <c:pt idx="7">
                  <c:v>-4.2187400000000004</c:v>
                </c:pt>
                <c:pt idx="8">
                  <c:v>-4.5218499999999997</c:v>
                </c:pt>
                <c:pt idx="9">
                  <c:v>-4.8302199999999997</c:v>
                </c:pt>
                <c:pt idx="10">
                  <c:v>-5.1339699999999997</c:v>
                </c:pt>
                <c:pt idx="11">
                  <c:v>-5.4237200000000003</c:v>
                </c:pt>
                <c:pt idx="12">
                  <c:v>-5.6909799999999997</c:v>
                </c:pt>
                <c:pt idx="13">
                  <c:v>-5.9284800000000004</c:v>
                </c:pt>
                <c:pt idx="14">
                  <c:v>-6.1304699999999999</c:v>
                </c:pt>
                <c:pt idx="15">
                  <c:v>-6.2928899999999999</c:v>
                </c:pt>
                <c:pt idx="16">
                  <c:v>-6.4135400000000002</c:v>
                </c:pt>
                <c:pt idx="17">
                  <c:v>-6.4921300000000004</c:v>
                </c:pt>
                <c:pt idx="18">
                  <c:v>-6.5302499999999997</c:v>
                </c:pt>
                <c:pt idx="19">
                  <c:v>-6.5312299999999999</c:v>
                </c:pt>
                <c:pt idx="20">
                  <c:v>-6.5</c:v>
                </c:pt>
                <c:pt idx="21">
                  <c:v>-6.4428099999999997</c:v>
                </c:pt>
                <c:pt idx="22">
                  <c:v>-6.3669200000000004</c:v>
                </c:pt>
                <c:pt idx="23">
                  <c:v>-6.2802499999999997</c:v>
                </c:pt>
                <c:pt idx="24">
                  <c:v>-6.1909799999999997</c:v>
                </c:pt>
                <c:pt idx="25">
                  <c:v>-6.1072100000000002</c:v>
                </c:pt>
                <c:pt idx="26">
                  <c:v>-6.0365000000000002</c:v>
                </c:pt>
                <c:pt idx="27">
                  <c:v>-5.9856100000000003</c:v>
                </c:pt>
                <c:pt idx="28">
                  <c:v>-5.96007</c:v>
                </c:pt>
                <c:pt idx="29">
                  <c:v>-5.9640399999999998</c:v>
                </c:pt>
                <c:pt idx="30">
                  <c:v>-6</c:v>
                </c:pt>
                <c:pt idx="31">
                  <c:v>-6.0687100000000003</c:v>
                </c:pt>
                <c:pt idx="32">
                  <c:v>-6.16913</c:v>
                </c:pt>
                <c:pt idx="33">
                  <c:v>-6.29847</c:v>
                </c:pt>
                <c:pt idx="34">
                  <c:v>-6.4523200000000003</c:v>
                </c:pt>
                <c:pt idx="35">
                  <c:v>-6.6248399999999998</c:v>
                </c:pt>
                <c:pt idx="36">
                  <c:v>-6.8090099999999998</c:v>
                </c:pt>
                <c:pt idx="37">
                  <c:v>-6.9969799999999998</c:v>
                </c:pt>
                <c:pt idx="38">
                  <c:v>-7.1803900000000001</c:v>
                </c:pt>
                <c:pt idx="39">
                  <c:v>-7.3507899999999999</c:v>
                </c:pt>
                <c:pt idx="40">
                  <c:v>-7.4999900000000004</c:v>
                </c:pt>
                <c:pt idx="41">
                  <c:v>-7.6204999999999998</c:v>
                </c:pt>
                <c:pt idx="42">
                  <c:v>-7.7058200000000001</c:v>
                </c:pt>
                <c:pt idx="43">
                  <c:v>-7.7507799999999998</c:v>
                </c:pt>
                <c:pt idx="44">
                  <c:v>-7.7518099999999999</c:v>
                </c:pt>
                <c:pt idx="45">
                  <c:v>-7.7071100000000001</c:v>
                </c:pt>
                <c:pt idx="46">
                  <c:v>-7.6167699999999998</c:v>
                </c:pt>
                <c:pt idx="47">
                  <c:v>-7.4827899999999996</c:v>
                </c:pt>
                <c:pt idx="48">
                  <c:v>-7.3090299999999999</c:v>
                </c:pt>
                <c:pt idx="49">
                  <c:v>-7.1010799999999996</c:v>
                </c:pt>
                <c:pt idx="50">
                  <c:v>-6.8660399999999999</c:v>
                </c:pt>
                <c:pt idx="51">
                  <c:v>-6.6122500000000004</c:v>
                </c:pt>
                <c:pt idx="52">
                  <c:v>-6.3489599999999999</c:v>
                </c:pt>
                <c:pt idx="53">
                  <c:v>-6.0859199999999998</c:v>
                </c:pt>
                <c:pt idx="54">
                  <c:v>-5.8330399999999996</c:v>
                </c:pt>
                <c:pt idx="55">
                  <c:v>-5.5999100000000004</c:v>
                </c:pt>
                <c:pt idx="56">
                  <c:v>-5.3954800000000001</c:v>
                </c:pt>
                <c:pt idx="57">
                  <c:v>-5.2276199999999999</c:v>
                </c:pt>
                <c:pt idx="58">
                  <c:v>-5.10283</c:v>
                </c:pt>
                <c:pt idx="59">
                  <c:v>-5.0259600000000004</c:v>
                </c:pt>
                <c:pt idx="60">
                  <c:v>-5</c:v>
                </c:pt>
                <c:pt idx="61">
                  <c:v>-5.0259600000000004</c:v>
                </c:pt>
                <c:pt idx="62">
                  <c:v>-5.1028200000000004</c:v>
                </c:pt>
                <c:pt idx="63">
                  <c:v>-5.2276100000000003</c:v>
                </c:pt>
                <c:pt idx="64">
                  <c:v>-5.3954599999999999</c:v>
                </c:pt>
                <c:pt idx="65">
                  <c:v>-5.5998900000000003</c:v>
                </c:pt>
                <c:pt idx="66">
                  <c:v>-5.8330099999999998</c:v>
                </c:pt>
                <c:pt idx="67">
                  <c:v>-6.08589</c:v>
                </c:pt>
                <c:pt idx="68">
                  <c:v>-6.3489300000000002</c:v>
                </c:pt>
                <c:pt idx="69">
                  <c:v>-6.6122199999999998</c:v>
                </c:pt>
                <c:pt idx="70">
                  <c:v>-6.8660100000000002</c:v>
                </c:pt>
                <c:pt idx="71">
                  <c:v>-7.1010499999999999</c:v>
                </c:pt>
                <c:pt idx="72">
                  <c:v>-7.3090000000000002</c:v>
                </c:pt>
                <c:pt idx="73">
                  <c:v>-7.4827700000000004</c:v>
                </c:pt>
                <c:pt idx="74">
                  <c:v>-7.6167600000000002</c:v>
                </c:pt>
                <c:pt idx="75">
                  <c:v>-7.7070999999999996</c:v>
                </c:pt>
                <c:pt idx="76">
                  <c:v>-7.7518099999999999</c:v>
                </c:pt>
                <c:pt idx="77">
                  <c:v>-7.7507799999999998</c:v>
                </c:pt>
                <c:pt idx="78">
                  <c:v>-7.7058200000000001</c:v>
                </c:pt>
                <c:pt idx="79">
                  <c:v>-7.6205100000000003</c:v>
                </c:pt>
                <c:pt idx="80">
                  <c:v>-7.5000099999999996</c:v>
                </c:pt>
                <c:pt idx="81">
                  <c:v>-7.3508100000000001</c:v>
                </c:pt>
                <c:pt idx="82">
                  <c:v>-7.1804100000000002</c:v>
                </c:pt>
                <c:pt idx="83">
                  <c:v>-6.9969999999999999</c:v>
                </c:pt>
                <c:pt idx="84">
                  <c:v>-6.8090299999999999</c:v>
                </c:pt>
                <c:pt idx="85">
                  <c:v>-6.62486</c:v>
                </c:pt>
                <c:pt idx="86">
                  <c:v>-6.4523400000000004</c:v>
                </c:pt>
                <c:pt idx="87">
                  <c:v>-6.2984900000000001</c:v>
                </c:pt>
                <c:pt idx="88">
                  <c:v>-6.1691399999999996</c:v>
                </c:pt>
                <c:pt idx="89">
                  <c:v>-6.0687199999999999</c:v>
                </c:pt>
                <c:pt idx="90">
                  <c:v>-6.0000099999999996</c:v>
                </c:pt>
                <c:pt idx="91">
                  <c:v>-5.9640399999999998</c:v>
                </c:pt>
                <c:pt idx="92">
                  <c:v>-5.96007</c:v>
                </c:pt>
                <c:pt idx="93">
                  <c:v>-5.9855999999999998</c:v>
                </c:pt>
                <c:pt idx="94">
                  <c:v>-6.0365000000000002</c:v>
                </c:pt>
                <c:pt idx="95">
                  <c:v>-6.1071999999999997</c:v>
                </c:pt>
                <c:pt idx="96">
                  <c:v>-6.1909799999999997</c:v>
                </c:pt>
                <c:pt idx="97">
                  <c:v>-6.28024</c:v>
                </c:pt>
                <c:pt idx="98">
                  <c:v>-6.3669200000000004</c:v>
                </c:pt>
                <c:pt idx="99">
                  <c:v>-6.4428099999999997</c:v>
                </c:pt>
                <c:pt idx="100">
                  <c:v>-6.5</c:v>
                </c:pt>
                <c:pt idx="101">
                  <c:v>-6.5312299999999999</c:v>
                </c:pt>
                <c:pt idx="102">
                  <c:v>-6.5302499999999997</c:v>
                </c:pt>
                <c:pt idx="103">
                  <c:v>-6.49214</c:v>
                </c:pt>
                <c:pt idx="104">
                  <c:v>-6.4135600000000004</c:v>
                </c:pt>
                <c:pt idx="105">
                  <c:v>-6.29291</c:v>
                </c:pt>
                <c:pt idx="106">
                  <c:v>-6.13049</c:v>
                </c:pt>
                <c:pt idx="107">
                  <c:v>-5.9285100000000002</c:v>
                </c:pt>
                <c:pt idx="108">
                  <c:v>-5.6910100000000003</c:v>
                </c:pt>
                <c:pt idx="109">
                  <c:v>-5.4237500000000001</c:v>
                </c:pt>
                <c:pt idx="110">
                  <c:v>-5.13401</c:v>
                </c:pt>
                <c:pt idx="111">
                  <c:v>-4.83026</c:v>
                </c:pt>
                <c:pt idx="112">
                  <c:v>-4.5218800000000003</c:v>
                </c:pt>
                <c:pt idx="113">
                  <c:v>-4.2187799999999998</c:v>
                </c:pt>
                <c:pt idx="114">
                  <c:v>-3.9309400000000001</c:v>
                </c:pt>
                <c:pt idx="115">
                  <c:v>-3.6680700000000002</c:v>
                </c:pt>
                <c:pt idx="116">
                  <c:v>-3.4392</c:v>
                </c:pt>
                <c:pt idx="117">
                  <c:v>-3.2522600000000002</c:v>
                </c:pt>
                <c:pt idx="118">
                  <c:v>-3.1137999999999999</c:v>
                </c:pt>
                <c:pt idx="119">
                  <c:v>-3.0287099999999998</c:v>
                </c:pt>
                <c:pt idx="120">
                  <c:v>-3</c:v>
                </c:pt>
                <c:pt idx="121">
                  <c:v>-3.0286900000000001</c:v>
                </c:pt>
                <c:pt idx="122">
                  <c:v>-3.1137700000000001</c:v>
                </c:pt>
                <c:pt idx="123">
                  <c:v>-3.2522199999999999</c:v>
                </c:pt>
                <c:pt idx="124">
                  <c:v>-3.4391500000000002</c:v>
                </c:pt>
                <c:pt idx="125">
                  <c:v>-3.6680199999999998</c:v>
                </c:pt>
                <c:pt idx="126">
                  <c:v>-3.9308800000000002</c:v>
                </c:pt>
                <c:pt idx="127">
                  <c:v>-4.2187099999999997</c:v>
                </c:pt>
                <c:pt idx="128">
                  <c:v>-4.52182</c:v>
                </c:pt>
                <c:pt idx="129">
                  <c:v>-4.83019</c:v>
                </c:pt>
                <c:pt idx="130">
                  <c:v>-5.1339399999999999</c:v>
                </c:pt>
                <c:pt idx="131">
                  <c:v>-5.4236899999999997</c:v>
                </c:pt>
                <c:pt idx="132">
                  <c:v>-5.69095</c:v>
                </c:pt>
                <c:pt idx="133">
                  <c:v>-5.9284600000000003</c:v>
                </c:pt>
                <c:pt idx="134">
                  <c:v>-6.1304499999999997</c:v>
                </c:pt>
                <c:pt idx="135">
                  <c:v>-6.2928699999999997</c:v>
                </c:pt>
                <c:pt idx="136">
                  <c:v>-6.4135299999999997</c:v>
                </c:pt>
                <c:pt idx="137">
                  <c:v>-6.4921300000000004</c:v>
                </c:pt>
                <c:pt idx="138">
                  <c:v>-6.53024</c:v>
                </c:pt>
                <c:pt idx="139">
                  <c:v>-6.5312299999999999</c:v>
                </c:pt>
                <c:pt idx="140">
                  <c:v>-6.5</c:v>
                </c:pt>
                <c:pt idx="141">
                  <c:v>-6.4428200000000002</c:v>
                </c:pt>
                <c:pt idx="142">
                  <c:v>-6.36693</c:v>
                </c:pt>
                <c:pt idx="143">
                  <c:v>-6.2802600000000002</c:v>
                </c:pt>
                <c:pt idx="144">
                  <c:v>-6.1909900000000002</c:v>
                </c:pt>
                <c:pt idx="145">
                  <c:v>-6.1072199999999999</c:v>
                </c:pt>
                <c:pt idx="146">
                  <c:v>-6.0365099999999998</c:v>
                </c:pt>
                <c:pt idx="147">
                  <c:v>-5.9856100000000003</c:v>
                </c:pt>
                <c:pt idx="148">
                  <c:v>-5.96007</c:v>
                </c:pt>
                <c:pt idx="149">
                  <c:v>-5.9640300000000002</c:v>
                </c:pt>
                <c:pt idx="150">
                  <c:v>-5.9999900000000004</c:v>
                </c:pt>
                <c:pt idx="151">
                  <c:v>-6.0686999999999998</c:v>
                </c:pt>
                <c:pt idx="152">
                  <c:v>-6.1691099999999999</c:v>
                </c:pt>
                <c:pt idx="153">
                  <c:v>-6.2984499999999999</c:v>
                </c:pt>
                <c:pt idx="154">
                  <c:v>-6.4523000000000001</c:v>
                </c:pt>
                <c:pt idx="155">
                  <c:v>-6.6248199999999997</c:v>
                </c:pt>
                <c:pt idx="156">
                  <c:v>-6.8089899999999997</c:v>
                </c:pt>
                <c:pt idx="157">
                  <c:v>-6.9969599999999996</c:v>
                </c:pt>
                <c:pt idx="158">
                  <c:v>-7.1803699999999999</c:v>
                </c:pt>
                <c:pt idx="159">
                  <c:v>-7.3507699999999998</c:v>
                </c:pt>
                <c:pt idx="160">
                  <c:v>-7.4999799999999999</c:v>
                </c:pt>
                <c:pt idx="161">
                  <c:v>-7.6204900000000002</c:v>
                </c:pt>
                <c:pt idx="162">
                  <c:v>-7.7058099999999996</c:v>
                </c:pt>
                <c:pt idx="163">
                  <c:v>-7.7507700000000002</c:v>
                </c:pt>
                <c:pt idx="164">
                  <c:v>-7.7518099999999999</c:v>
                </c:pt>
                <c:pt idx="165">
                  <c:v>-7.7071199999999997</c:v>
                </c:pt>
                <c:pt idx="166">
                  <c:v>-7.6167800000000003</c:v>
                </c:pt>
                <c:pt idx="167">
                  <c:v>-7.4828000000000001</c:v>
                </c:pt>
                <c:pt idx="168">
                  <c:v>-7.30905</c:v>
                </c:pt>
                <c:pt idx="169">
                  <c:v>-7.1010999999999997</c:v>
                </c:pt>
                <c:pt idx="170">
                  <c:v>-6.8660600000000001</c:v>
                </c:pt>
                <c:pt idx="171">
                  <c:v>-6.6122800000000002</c:v>
                </c:pt>
                <c:pt idx="172">
                  <c:v>-6.3489800000000001</c:v>
                </c:pt>
                <c:pt idx="173">
                  <c:v>-6.0859500000000004</c:v>
                </c:pt>
                <c:pt idx="174">
                  <c:v>-5.8330599999999997</c:v>
                </c:pt>
                <c:pt idx="175">
                  <c:v>-5.5999299999999996</c:v>
                </c:pt>
                <c:pt idx="176">
                  <c:v>-5.3955000000000002</c:v>
                </c:pt>
                <c:pt idx="177">
                  <c:v>-5.2276400000000001</c:v>
                </c:pt>
                <c:pt idx="178">
                  <c:v>-5.1028399999999996</c:v>
                </c:pt>
                <c:pt idx="179">
                  <c:v>-5.02597</c:v>
                </c:pt>
                <c:pt idx="180">
                  <c:v>-5</c:v>
                </c:pt>
                <c:pt idx="181">
                  <c:v>-5.0259499999999999</c:v>
                </c:pt>
                <c:pt idx="182">
                  <c:v>-5.1028099999999998</c:v>
                </c:pt>
                <c:pt idx="183">
                  <c:v>-5.2275900000000002</c:v>
                </c:pt>
                <c:pt idx="184">
                  <c:v>-5.3954399999999998</c:v>
                </c:pt>
                <c:pt idx="185">
                  <c:v>-5.5998599999999996</c:v>
                </c:pt>
                <c:pt idx="186">
                  <c:v>-5.8329800000000001</c:v>
                </c:pt>
                <c:pt idx="187">
                  <c:v>-6.0858600000000003</c:v>
                </c:pt>
                <c:pt idx="188">
                  <c:v>-6.3489000000000004</c:v>
                </c:pt>
                <c:pt idx="189">
                  <c:v>-6.6121999999999996</c:v>
                </c:pt>
                <c:pt idx="190">
                  <c:v>-6.8659800000000004</c:v>
                </c:pt>
                <c:pt idx="191">
                  <c:v>-7.1010299999999997</c:v>
                </c:pt>
                <c:pt idx="192">
                  <c:v>-7.30898</c:v>
                </c:pt>
                <c:pt idx="193">
                  <c:v>-7.4827500000000002</c:v>
                </c:pt>
                <c:pt idx="194">
                  <c:v>-7.6167400000000001</c:v>
                </c:pt>
                <c:pt idx="195">
                  <c:v>-7.7070999999999996</c:v>
                </c:pt>
                <c:pt idx="196">
                  <c:v>-7.7518000000000002</c:v>
                </c:pt>
                <c:pt idx="197">
                  <c:v>-7.7507799999999998</c:v>
                </c:pt>
                <c:pt idx="198">
                  <c:v>-7.7058299999999997</c:v>
                </c:pt>
                <c:pt idx="199">
                  <c:v>-7.62052</c:v>
                </c:pt>
                <c:pt idx="200">
                  <c:v>-7.5000200000000001</c:v>
                </c:pt>
                <c:pt idx="201">
                  <c:v>-7.3508199999999997</c:v>
                </c:pt>
                <c:pt idx="202">
                  <c:v>-7.1804300000000003</c:v>
                </c:pt>
                <c:pt idx="203">
                  <c:v>-6.99702</c:v>
                </c:pt>
                <c:pt idx="204">
                  <c:v>-6.80905</c:v>
                </c:pt>
                <c:pt idx="205">
                  <c:v>-6.6248800000000001</c:v>
                </c:pt>
                <c:pt idx="206">
                  <c:v>-6.4523599999999997</c:v>
                </c:pt>
                <c:pt idx="207">
                  <c:v>-6.2984999999999998</c:v>
                </c:pt>
                <c:pt idx="208">
                  <c:v>-6.1691500000000001</c:v>
                </c:pt>
                <c:pt idx="209">
                  <c:v>-6.0687300000000004</c:v>
                </c:pt>
                <c:pt idx="210">
                  <c:v>-6.0000099999999996</c:v>
                </c:pt>
                <c:pt idx="211">
                  <c:v>-5.9640399999999998</c:v>
                </c:pt>
                <c:pt idx="212">
                  <c:v>-5.96007</c:v>
                </c:pt>
                <c:pt idx="213">
                  <c:v>-5.9855999999999998</c:v>
                </c:pt>
                <c:pt idx="214">
                  <c:v>-6.0364899999999997</c:v>
                </c:pt>
                <c:pt idx="215">
                  <c:v>-6.1071900000000001</c:v>
                </c:pt>
                <c:pt idx="216">
                  <c:v>-6.1909700000000001</c:v>
                </c:pt>
                <c:pt idx="217">
                  <c:v>-6.2802300000000004</c:v>
                </c:pt>
                <c:pt idx="218">
                  <c:v>-6.3669099999999998</c:v>
                </c:pt>
                <c:pt idx="219">
                  <c:v>-6.4428000000000001</c:v>
                </c:pt>
                <c:pt idx="220">
                  <c:v>-6.4999900000000004</c:v>
                </c:pt>
                <c:pt idx="221">
                  <c:v>-6.5312299999999999</c:v>
                </c:pt>
                <c:pt idx="222">
                  <c:v>-6.5302499999999997</c:v>
                </c:pt>
                <c:pt idx="223">
                  <c:v>-6.4921499999999996</c:v>
                </c:pt>
                <c:pt idx="224">
                  <c:v>-6.41357</c:v>
                </c:pt>
                <c:pt idx="225">
                  <c:v>-6.2929199999999996</c:v>
                </c:pt>
                <c:pt idx="226">
                  <c:v>-6.1305100000000001</c:v>
                </c:pt>
                <c:pt idx="227">
                  <c:v>-5.9285300000000003</c:v>
                </c:pt>
                <c:pt idx="228">
                  <c:v>-5.6910299999999996</c:v>
                </c:pt>
                <c:pt idx="229">
                  <c:v>-5.4237799999999998</c:v>
                </c:pt>
                <c:pt idx="230">
                  <c:v>-5.1340399999999997</c:v>
                </c:pt>
                <c:pt idx="231">
                  <c:v>-4.8302899999999998</c:v>
                </c:pt>
                <c:pt idx="232">
                  <c:v>-4.5219199999999997</c:v>
                </c:pt>
                <c:pt idx="233">
                  <c:v>-4.2188100000000004</c:v>
                </c:pt>
                <c:pt idx="234">
                  <c:v>-3.9309699999999999</c:v>
                </c:pt>
                <c:pt idx="235">
                  <c:v>-3.6680999999999999</c:v>
                </c:pt>
                <c:pt idx="236">
                  <c:v>-3.4392200000000002</c:v>
                </c:pt>
                <c:pt idx="237">
                  <c:v>-3.2522700000000002</c:v>
                </c:pt>
                <c:pt idx="238">
                  <c:v>-3.11381</c:v>
                </c:pt>
                <c:pt idx="239">
                  <c:v>-3.0287099999999998</c:v>
                </c:pt>
                <c:pt idx="240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35-45F1-8030-4F6B2C2B3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1280448"/>
        <c:axId val="145128092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sound!$A$1</c15:sqref>
                        </c15:formulaRef>
                      </c:ext>
                    </c:extLst>
                    <c:strCache>
                      <c:ptCount val="1"/>
                      <c:pt idx="0">
                        <c:v>Degrees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sound!$A$2:$A$242</c15:sqref>
                        </c15:formulaRef>
                      </c:ext>
                    </c:extLst>
                    <c:numCache>
                      <c:formatCode>General</c:formatCode>
                      <c:ptCount val="241"/>
                      <c:pt idx="0">
                        <c:v>0</c:v>
                      </c:pt>
                      <c:pt idx="1">
                        <c:v>3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12</c:v>
                      </c:pt>
                      <c:pt idx="5">
                        <c:v>15</c:v>
                      </c:pt>
                      <c:pt idx="6">
                        <c:v>18</c:v>
                      </c:pt>
                      <c:pt idx="7">
                        <c:v>21</c:v>
                      </c:pt>
                      <c:pt idx="8">
                        <c:v>24</c:v>
                      </c:pt>
                      <c:pt idx="9">
                        <c:v>27</c:v>
                      </c:pt>
                      <c:pt idx="10">
                        <c:v>30</c:v>
                      </c:pt>
                      <c:pt idx="11">
                        <c:v>33</c:v>
                      </c:pt>
                      <c:pt idx="12">
                        <c:v>36</c:v>
                      </c:pt>
                      <c:pt idx="13">
                        <c:v>39</c:v>
                      </c:pt>
                      <c:pt idx="14">
                        <c:v>42</c:v>
                      </c:pt>
                      <c:pt idx="15">
                        <c:v>45</c:v>
                      </c:pt>
                      <c:pt idx="16">
                        <c:v>48</c:v>
                      </c:pt>
                      <c:pt idx="17">
                        <c:v>51</c:v>
                      </c:pt>
                      <c:pt idx="18">
                        <c:v>54</c:v>
                      </c:pt>
                      <c:pt idx="19">
                        <c:v>57</c:v>
                      </c:pt>
                      <c:pt idx="20">
                        <c:v>60</c:v>
                      </c:pt>
                      <c:pt idx="21">
                        <c:v>63</c:v>
                      </c:pt>
                      <c:pt idx="22">
                        <c:v>66</c:v>
                      </c:pt>
                      <c:pt idx="23">
                        <c:v>69</c:v>
                      </c:pt>
                      <c:pt idx="24">
                        <c:v>72</c:v>
                      </c:pt>
                      <c:pt idx="25">
                        <c:v>75</c:v>
                      </c:pt>
                      <c:pt idx="26">
                        <c:v>78</c:v>
                      </c:pt>
                      <c:pt idx="27">
                        <c:v>81</c:v>
                      </c:pt>
                      <c:pt idx="28">
                        <c:v>84</c:v>
                      </c:pt>
                      <c:pt idx="29">
                        <c:v>87</c:v>
                      </c:pt>
                      <c:pt idx="30">
                        <c:v>90</c:v>
                      </c:pt>
                      <c:pt idx="31">
                        <c:v>93</c:v>
                      </c:pt>
                      <c:pt idx="32">
                        <c:v>96</c:v>
                      </c:pt>
                      <c:pt idx="33">
                        <c:v>99</c:v>
                      </c:pt>
                      <c:pt idx="34">
                        <c:v>102</c:v>
                      </c:pt>
                      <c:pt idx="35">
                        <c:v>105</c:v>
                      </c:pt>
                      <c:pt idx="36">
                        <c:v>108</c:v>
                      </c:pt>
                      <c:pt idx="37">
                        <c:v>111</c:v>
                      </c:pt>
                      <c:pt idx="38">
                        <c:v>114</c:v>
                      </c:pt>
                      <c:pt idx="39">
                        <c:v>117</c:v>
                      </c:pt>
                      <c:pt idx="40">
                        <c:v>120</c:v>
                      </c:pt>
                      <c:pt idx="41">
                        <c:v>123</c:v>
                      </c:pt>
                      <c:pt idx="42">
                        <c:v>126</c:v>
                      </c:pt>
                      <c:pt idx="43">
                        <c:v>129</c:v>
                      </c:pt>
                      <c:pt idx="44">
                        <c:v>132</c:v>
                      </c:pt>
                      <c:pt idx="45">
                        <c:v>135</c:v>
                      </c:pt>
                      <c:pt idx="46">
                        <c:v>138</c:v>
                      </c:pt>
                      <c:pt idx="47">
                        <c:v>141</c:v>
                      </c:pt>
                      <c:pt idx="48">
                        <c:v>144</c:v>
                      </c:pt>
                      <c:pt idx="49">
                        <c:v>147</c:v>
                      </c:pt>
                      <c:pt idx="50">
                        <c:v>150</c:v>
                      </c:pt>
                      <c:pt idx="51">
                        <c:v>153</c:v>
                      </c:pt>
                      <c:pt idx="52">
                        <c:v>156</c:v>
                      </c:pt>
                      <c:pt idx="53">
                        <c:v>159</c:v>
                      </c:pt>
                      <c:pt idx="54">
                        <c:v>162</c:v>
                      </c:pt>
                      <c:pt idx="55">
                        <c:v>165</c:v>
                      </c:pt>
                      <c:pt idx="56">
                        <c:v>168</c:v>
                      </c:pt>
                      <c:pt idx="57">
                        <c:v>171</c:v>
                      </c:pt>
                      <c:pt idx="58">
                        <c:v>174</c:v>
                      </c:pt>
                      <c:pt idx="59">
                        <c:v>177</c:v>
                      </c:pt>
                      <c:pt idx="60">
                        <c:v>180</c:v>
                      </c:pt>
                      <c:pt idx="61">
                        <c:v>183</c:v>
                      </c:pt>
                      <c:pt idx="62">
                        <c:v>186</c:v>
                      </c:pt>
                      <c:pt idx="63">
                        <c:v>189</c:v>
                      </c:pt>
                      <c:pt idx="64">
                        <c:v>192</c:v>
                      </c:pt>
                      <c:pt idx="65">
                        <c:v>195</c:v>
                      </c:pt>
                      <c:pt idx="66">
                        <c:v>198</c:v>
                      </c:pt>
                      <c:pt idx="67">
                        <c:v>201</c:v>
                      </c:pt>
                      <c:pt idx="68">
                        <c:v>204</c:v>
                      </c:pt>
                      <c:pt idx="69">
                        <c:v>207</c:v>
                      </c:pt>
                      <c:pt idx="70">
                        <c:v>210</c:v>
                      </c:pt>
                      <c:pt idx="71">
                        <c:v>213</c:v>
                      </c:pt>
                      <c:pt idx="72">
                        <c:v>216</c:v>
                      </c:pt>
                      <c:pt idx="73">
                        <c:v>219</c:v>
                      </c:pt>
                      <c:pt idx="74">
                        <c:v>222</c:v>
                      </c:pt>
                      <c:pt idx="75">
                        <c:v>225</c:v>
                      </c:pt>
                      <c:pt idx="76">
                        <c:v>228</c:v>
                      </c:pt>
                      <c:pt idx="77">
                        <c:v>231</c:v>
                      </c:pt>
                      <c:pt idx="78">
                        <c:v>234</c:v>
                      </c:pt>
                      <c:pt idx="79">
                        <c:v>237</c:v>
                      </c:pt>
                      <c:pt idx="80">
                        <c:v>240</c:v>
                      </c:pt>
                      <c:pt idx="81">
                        <c:v>243</c:v>
                      </c:pt>
                      <c:pt idx="82">
                        <c:v>246</c:v>
                      </c:pt>
                      <c:pt idx="83">
                        <c:v>249</c:v>
                      </c:pt>
                      <c:pt idx="84">
                        <c:v>252</c:v>
                      </c:pt>
                      <c:pt idx="85">
                        <c:v>255</c:v>
                      </c:pt>
                      <c:pt idx="86">
                        <c:v>258</c:v>
                      </c:pt>
                      <c:pt idx="87">
                        <c:v>261</c:v>
                      </c:pt>
                      <c:pt idx="88">
                        <c:v>264</c:v>
                      </c:pt>
                      <c:pt idx="89">
                        <c:v>267</c:v>
                      </c:pt>
                      <c:pt idx="90">
                        <c:v>270</c:v>
                      </c:pt>
                      <c:pt idx="91">
                        <c:v>273</c:v>
                      </c:pt>
                      <c:pt idx="92">
                        <c:v>276</c:v>
                      </c:pt>
                      <c:pt idx="93">
                        <c:v>279</c:v>
                      </c:pt>
                      <c:pt idx="94">
                        <c:v>282</c:v>
                      </c:pt>
                      <c:pt idx="95">
                        <c:v>285</c:v>
                      </c:pt>
                      <c:pt idx="96">
                        <c:v>288</c:v>
                      </c:pt>
                      <c:pt idx="97">
                        <c:v>291</c:v>
                      </c:pt>
                      <c:pt idx="98">
                        <c:v>294</c:v>
                      </c:pt>
                      <c:pt idx="99">
                        <c:v>297</c:v>
                      </c:pt>
                      <c:pt idx="100">
                        <c:v>300</c:v>
                      </c:pt>
                      <c:pt idx="101">
                        <c:v>303</c:v>
                      </c:pt>
                      <c:pt idx="102">
                        <c:v>306</c:v>
                      </c:pt>
                      <c:pt idx="103">
                        <c:v>309</c:v>
                      </c:pt>
                      <c:pt idx="104">
                        <c:v>312</c:v>
                      </c:pt>
                      <c:pt idx="105">
                        <c:v>315</c:v>
                      </c:pt>
                      <c:pt idx="106">
                        <c:v>318</c:v>
                      </c:pt>
                      <c:pt idx="107">
                        <c:v>321</c:v>
                      </c:pt>
                      <c:pt idx="108">
                        <c:v>324</c:v>
                      </c:pt>
                      <c:pt idx="109">
                        <c:v>327</c:v>
                      </c:pt>
                      <c:pt idx="110">
                        <c:v>330</c:v>
                      </c:pt>
                      <c:pt idx="111">
                        <c:v>333</c:v>
                      </c:pt>
                      <c:pt idx="112">
                        <c:v>336</c:v>
                      </c:pt>
                      <c:pt idx="113">
                        <c:v>339</c:v>
                      </c:pt>
                      <c:pt idx="114">
                        <c:v>342</c:v>
                      </c:pt>
                      <c:pt idx="115">
                        <c:v>345</c:v>
                      </c:pt>
                      <c:pt idx="116">
                        <c:v>348</c:v>
                      </c:pt>
                      <c:pt idx="117">
                        <c:v>351</c:v>
                      </c:pt>
                      <c:pt idx="118">
                        <c:v>354</c:v>
                      </c:pt>
                      <c:pt idx="119">
                        <c:v>357</c:v>
                      </c:pt>
                      <c:pt idx="120">
                        <c:v>360</c:v>
                      </c:pt>
                      <c:pt idx="121">
                        <c:v>363</c:v>
                      </c:pt>
                      <c:pt idx="122">
                        <c:v>366</c:v>
                      </c:pt>
                      <c:pt idx="123">
                        <c:v>369</c:v>
                      </c:pt>
                      <c:pt idx="124">
                        <c:v>372</c:v>
                      </c:pt>
                      <c:pt idx="125">
                        <c:v>375</c:v>
                      </c:pt>
                      <c:pt idx="126">
                        <c:v>378</c:v>
                      </c:pt>
                      <c:pt idx="127">
                        <c:v>381</c:v>
                      </c:pt>
                      <c:pt idx="128">
                        <c:v>384</c:v>
                      </c:pt>
                      <c:pt idx="129">
                        <c:v>387</c:v>
                      </c:pt>
                      <c:pt idx="130">
                        <c:v>390</c:v>
                      </c:pt>
                      <c:pt idx="131">
                        <c:v>393</c:v>
                      </c:pt>
                      <c:pt idx="132">
                        <c:v>396</c:v>
                      </c:pt>
                      <c:pt idx="133">
                        <c:v>399</c:v>
                      </c:pt>
                      <c:pt idx="134">
                        <c:v>402</c:v>
                      </c:pt>
                      <c:pt idx="135">
                        <c:v>405</c:v>
                      </c:pt>
                      <c:pt idx="136">
                        <c:v>408</c:v>
                      </c:pt>
                      <c:pt idx="137">
                        <c:v>411</c:v>
                      </c:pt>
                      <c:pt idx="138">
                        <c:v>414</c:v>
                      </c:pt>
                      <c:pt idx="139">
                        <c:v>417</c:v>
                      </c:pt>
                      <c:pt idx="140">
                        <c:v>420</c:v>
                      </c:pt>
                      <c:pt idx="141">
                        <c:v>423</c:v>
                      </c:pt>
                      <c:pt idx="142">
                        <c:v>426</c:v>
                      </c:pt>
                      <c:pt idx="143">
                        <c:v>429</c:v>
                      </c:pt>
                      <c:pt idx="144">
                        <c:v>432</c:v>
                      </c:pt>
                      <c:pt idx="145">
                        <c:v>435</c:v>
                      </c:pt>
                      <c:pt idx="146">
                        <c:v>438</c:v>
                      </c:pt>
                      <c:pt idx="147">
                        <c:v>441</c:v>
                      </c:pt>
                      <c:pt idx="148">
                        <c:v>444</c:v>
                      </c:pt>
                      <c:pt idx="149">
                        <c:v>447</c:v>
                      </c:pt>
                      <c:pt idx="150">
                        <c:v>450</c:v>
                      </c:pt>
                      <c:pt idx="151">
                        <c:v>453</c:v>
                      </c:pt>
                      <c:pt idx="152">
                        <c:v>456</c:v>
                      </c:pt>
                      <c:pt idx="153">
                        <c:v>459</c:v>
                      </c:pt>
                      <c:pt idx="154">
                        <c:v>462</c:v>
                      </c:pt>
                      <c:pt idx="155">
                        <c:v>465</c:v>
                      </c:pt>
                      <c:pt idx="156">
                        <c:v>468</c:v>
                      </c:pt>
                      <c:pt idx="157">
                        <c:v>471</c:v>
                      </c:pt>
                      <c:pt idx="158">
                        <c:v>474</c:v>
                      </c:pt>
                      <c:pt idx="159">
                        <c:v>477</c:v>
                      </c:pt>
                      <c:pt idx="160">
                        <c:v>480</c:v>
                      </c:pt>
                      <c:pt idx="161">
                        <c:v>483</c:v>
                      </c:pt>
                      <c:pt idx="162">
                        <c:v>486</c:v>
                      </c:pt>
                      <c:pt idx="163">
                        <c:v>489</c:v>
                      </c:pt>
                      <c:pt idx="164">
                        <c:v>492</c:v>
                      </c:pt>
                      <c:pt idx="165">
                        <c:v>495</c:v>
                      </c:pt>
                      <c:pt idx="166">
                        <c:v>498</c:v>
                      </c:pt>
                      <c:pt idx="167">
                        <c:v>501</c:v>
                      </c:pt>
                      <c:pt idx="168">
                        <c:v>504</c:v>
                      </c:pt>
                      <c:pt idx="169">
                        <c:v>507</c:v>
                      </c:pt>
                      <c:pt idx="170">
                        <c:v>510</c:v>
                      </c:pt>
                      <c:pt idx="171">
                        <c:v>513</c:v>
                      </c:pt>
                      <c:pt idx="172">
                        <c:v>516</c:v>
                      </c:pt>
                      <c:pt idx="173">
                        <c:v>519</c:v>
                      </c:pt>
                      <c:pt idx="174">
                        <c:v>522</c:v>
                      </c:pt>
                      <c:pt idx="175">
                        <c:v>525</c:v>
                      </c:pt>
                      <c:pt idx="176">
                        <c:v>528</c:v>
                      </c:pt>
                      <c:pt idx="177">
                        <c:v>531</c:v>
                      </c:pt>
                      <c:pt idx="178">
                        <c:v>534</c:v>
                      </c:pt>
                      <c:pt idx="179">
                        <c:v>537</c:v>
                      </c:pt>
                      <c:pt idx="180">
                        <c:v>540</c:v>
                      </c:pt>
                      <c:pt idx="181">
                        <c:v>543</c:v>
                      </c:pt>
                      <c:pt idx="182">
                        <c:v>546</c:v>
                      </c:pt>
                      <c:pt idx="183">
                        <c:v>549</c:v>
                      </c:pt>
                      <c:pt idx="184">
                        <c:v>552</c:v>
                      </c:pt>
                      <c:pt idx="185">
                        <c:v>555</c:v>
                      </c:pt>
                      <c:pt idx="186">
                        <c:v>558</c:v>
                      </c:pt>
                      <c:pt idx="187">
                        <c:v>561</c:v>
                      </c:pt>
                      <c:pt idx="188">
                        <c:v>564</c:v>
                      </c:pt>
                      <c:pt idx="189">
                        <c:v>567</c:v>
                      </c:pt>
                      <c:pt idx="190">
                        <c:v>570</c:v>
                      </c:pt>
                      <c:pt idx="191">
                        <c:v>573</c:v>
                      </c:pt>
                      <c:pt idx="192">
                        <c:v>576</c:v>
                      </c:pt>
                      <c:pt idx="193">
                        <c:v>579</c:v>
                      </c:pt>
                      <c:pt idx="194">
                        <c:v>582</c:v>
                      </c:pt>
                      <c:pt idx="195">
                        <c:v>585</c:v>
                      </c:pt>
                      <c:pt idx="196">
                        <c:v>588</c:v>
                      </c:pt>
                      <c:pt idx="197">
                        <c:v>591</c:v>
                      </c:pt>
                      <c:pt idx="198">
                        <c:v>594</c:v>
                      </c:pt>
                      <c:pt idx="199">
                        <c:v>597</c:v>
                      </c:pt>
                      <c:pt idx="200">
                        <c:v>600</c:v>
                      </c:pt>
                      <c:pt idx="201">
                        <c:v>603</c:v>
                      </c:pt>
                      <c:pt idx="202">
                        <c:v>606</c:v>
                      </c:pt>
                      <c:pt idx="203">
                        <c:v>609</c:v>
                      </c:pt>
                      <c:pt idx="204">
                        <c:v>612</c:v>
                      </c:pt>
                      <c:pt idx="205">
                        <c:v>615</c:v>
                      </c:pt>
                      <c:pt idx="206">
                        <c:v>618</c:v>
                      </c:pt>
                      <c:pt idx="207">
                        <c:v>621</c:v>
                      </c:pt>
                      <c:pt idx="208">
                        <c:v>624</c:v>
                      </c:pt>
                      <c:pt idx="209">
                        <c:v>627</c:v>
                      </c:pt>
                      <c:pt idx="210">
                        <c:v>630</c:v>
                      </c:pt>
                      <c:pt idx="211">
                        <c:v>633</c:v>
                      </c:pt>
                      <c:pt idx="212">
                        <c:v>636</c:v>
                      </c:pt>
                      <c:pt idx="213">
                        <c:v>639</c:v>
                      </c:pt>
                      <c:pt idx="214">
                        <c:v>642</c:v>
                      </c:pt>
                      <c:pt idx="215">
                        <c:v>645</c:v>
                      </c:pt>
                      <c:pt idx="216">
                        <c:v>648</c:v>
                      </c:pt>
                      <c:pt idx="217">
                        <c:v>651</c:v>
                      </c:pt>
                      <c:pt idx="218">
                        <c:v>654</c:v>
                      </c:pt>
                      <c:pt idx="219">
                        <c:v>657</c:v>
                      </c:pt>
                      <c:pt idx="220">
                        <c:v>660</c:v>
                      </c:pt>
                      <c:pt idx="221">
                        <c:v>663</c:v>
                      </c:pt>
                      <c:pt idx="222">
                        <c:v>666</c:v>
                      </c:pt>
                      <c:pt idx="223">
                        <c:v>669</c:v>
                      </c:pt>
                      <c:pt idx="224">
                        <c:v>672</c:v>
                      </c:pt>
                      <c:pt idx="225">
                        <c:v>675</c:v>
                      </c:pt>
                      <c:pt idx="226">
                        <c:v>678</c:v>
                      </c:pt>
                      <c:pt idx="227">
                        <c:v>681</c:v>
                      </c:pt>
                      <c:pt idx="228">
                        <c:v>684</c:v>
                      </c:pt>
                      <c:pt idx="229">
                        <c:v>687</c:v>
                      </c:pt>
                      <c:pt idx="230">
                        <c:v>690</c:v>
                      </c:pt>
                      <c:pt idx="231">
                        <c:v>693</c:v>
                      </c:pt>
                      <c:pt idx="232">
                        <c:v>696</c:v>
                      </c:pt>
                      <c:pt idx="233">
                        <c:v>699</c:v>
                      </c:pt>
                      <c:pt idx="234">
                        <c:v>702</c:v>
                      </c:pt>
                      <c:pt idx="235">
                        <c:v>705</c:v>
                      </c:pt>
                      <c:pt idx="236">
                        <c:v>708</c:v>
                      </c:pt>
                      <c:pt idx="237">
                        <c:v>711</c:v>
                      </c:pt>
                      <c:pt idx="238">
                        <c:v>714</c:v>
                      </c:pt>
                      <c:pt idx="239">
                        <c:v>717</c:v>
                      </c:pt>
                      <c:pt idx="240">
                        <c:v>720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ED35-45F1-8030-4F6B2C2B3487}"/>
                  </c:ext>
                </c:extLst>
              </c15:ser>
            </c15:filteredLineSeries>
          </c:ext>
        </c:extLst>
      </c:lineChart>
      <c:catAx>
        <c:axId val="1451280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280928"/>
        <c:crosses val="autoZero"/>
        <c:auto val="1"/>
        <c:lblAlgn val="ctr"/>
        <c:lblOffset val="100"/>
        <c:noMultiLvlLbl val="0"/>
      </c:catAx>
      <c:valAx>
        <c:axId val="145128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28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Combining (1,2)</a:t>
            </a:r>
            <a:r>
              <a:rPr lang="en-US" sz="2000" b="1" baseline="0" dirty="0"/>
              <a:t>, (1,2,4), or (1,2,4,8)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tune8!$B$1</c:f>
              <c:strCache>
                <c:ptCount val="1"/>
                <c:pt idx="0">
                  <c:v>Combined2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tune8!$B$2:$B$242</c:f>
              <c:numCache>
                <c:formatCode>General</c:formatCode>
                <c:ptCount val="241"/>
                <c:pt idx="0">
                  <c:v>5</c:v>
                </c:pt>
                <c:pt idx="1">
                  <c:v>4.99315</c:v>
                </c:pt>
                <c:pt idx="2">
                  <c:v>4.9726699999999999</c:v>
                </c:pt>
                <c:pt idx="3">
                  <c:v>4.9387499999999998</c:v>
                </c:pt>
                <c:pt idx="4">
                  <c:v>4.8916899999999996</c:v>
                </c:pt>
                <c:pt idx="5">
                  <c:v>4.83195</c:v>
                </c:pt>
                <c:pt idx="6">
                  <c:v>4.7600800000000003</c:v>
                </c:pt>
                <c:pt idx="7">
                  <c:v>4.6767300000000001</c:v>
                </c:pt>
                <c:pt idx="8">
                  <c:v>4.5826799999999999</c:v>
                </c:pt>
                <c:pt idx="9">
                  <c:v>4.47879</c:v>
                </c:pt>
                <c:pt idx="10">
                  <c:v>4.3660300000000003</c:v>
                </c:pt>
                <c:pt idx="11">
                  <c:v>4.2454099999999997</c:v>
                </c:pt>
                <c:pt idx="12">
                  <c:v>4.1180399999999997</c:v>
                </c:pt>
                <c:pt idx="13">
                  <c:v>3.9850599999999998</c:v>
                </c:pt>
                <c:pt idx="14">
                  <c:v>3.84768</c:v>
                </c:pt>
                <c:pt idx="15">
                  <c:v>3.7071100000000001</c:v>
                </c:pt>
                <c:pt idx="16">
                  <c:v>3.5646100000000001</c:v>
                </c:pt>
                <c:pt idx="17">
                  <c:v>3.4214099999999998</c:v>
                </c:pt>
                <c:pt idx="18">
                  <c:v>3.2787700000000002</c:v>
                </c:pt>
                <c:pt idx="19">
                  <c:v>3.1379100000000002</c:v>
                </c:pt>
                <c:pt idx="20">
                  <c:v>3</c:v>
                </c:pt>
                <c:pt idx="21">
                  <c:v>2.8662100000000001</c:v>
                </c:pt>
                <c:pt idx="22">
                  <c:v>2.7376100000000001</c:v>
                </c:pt>
                <c:pt idx="23">
                  <c:v>2.6152299999999999</c:v>
                </c:pt>
                <c:pt idx="24">
                  <c:v>2.5</c:v>
                </c:pt>
                <c:pt idx="25">
                  <c:v>2.3927999999999998</c:v>
                </c:pt>
                <c:pt idx="26">
                  <c:v>2.2943699999999998</c:v>
                </c:pt>
                <c:pt idx="27">
                  <c:v>2.2053799999999999</c:v>
                </c:pt>
                <c:pt idx="28">
                  <c:v>2.1263800000000002</c:v>
                </c:pt>
                <c:pt idx="29">
                  <c:v>2.05782</c:v>
                </c:pt>
                <c:pt idx="30">
                  <c:v>2</c:v>
                </c:pt>
                <c:pt idx="31">
                  <c:v>1.9531400000000001</c:v>
                </c:pt>
                <c:pt idx="32">
                  <c:v>1.91733</c:v>
                </c:pt>
                <c:pt idx="33">
                  <c:v>1.8925099999999999</c:v>
                </c:pt>
                <c:pt idx="34">
                  <c:v>1.8785400000000001</c:v>
                </c:pt>
                <c:pt idx="35">
                  <c:v>1.8751599999999999</c:v>
                </c:pt>
                <c:pt idx="36">
                  <c:v>1.8819699999999999</c:v>
                </c:pt>
                <c:pt idx="37">
                  <c:v>1.89849</c:v>
                </c:pt>
                <c:pt idx="38">
                  <c:v>1.9241299999999999</c:v>
                </c:pt>
                <c:pt idx="39">
                  <c:v>1.9582200000000001</c:v>
                </c:pt>
                <c:pt idx="40">
                  <c:v>2</c:v>
                </c:pt>
                <c:pt idx="41">
                  <c:v>2.0486200000000001</c:v>
                </c:pt>
                <c:pt idx="42">
                  <c:v>2.1032000000000002</c:v>
                </c:pt>
                <c:pt idx="43">
                  <c:v>2.1627700000000001</c:v>
                </c:pt>
                <c:pt idx="44">
                  <c:v>2.22634</c:v>
                </c:pt>
                <c:pt idx="45">
                  <c:v>2.2928899999999999</c:v>
                </c:pt>
                <c:pt idx="46">
                  <c:v>2.36138</c:v>
                </c:pt>
                <c:pt idx="47">
                  <c:v>2.4307599999999998</c:v>
                </c:pt>
                <c:pt idx="48">
                  <c:v>2.5</c:v>
                </c:pt>
                <c:pt idx="49">
                  <c:v>2.56806</c:v>
                </c:pt>
                <c:pt idx="50">
                  <c:v>2.6339700000000001</c:v>
                </c:pt>
                <c:pt idx="51">
                  <c:v>2.69678</c:v>
                </c:pt>
                <c:pt idx="52">
                  <c:v>2.7555800000000001</c:v>
                </c:pt>
                <c:pt idx="53">
                  <c:v>2.8095599999999998</c:v>
                </c:pt>
                <c:pt idx="54">
                  <c:v>2.8579599999999998</c:v>
                </c:pt>
                <c:pt idx="55">
                  <c:v>2.9001000000000001</c:v>
                </c:pt>
                <c:pt idx="56">
                  <c:v>2.9354</c:v>
                </c:pt>
                <c:pt idx="57">
                  <c:v>2.9633699999999998</c:v>
                </c:pt>
                <c:pt idx="58">
                  <c:v>2.9836200000000002</c:v>
                </c:pt>
                <c:pt idx="59">
                  <c:v>2.9958900000000002</c:v>
                </c:pt>
                <c:pt idx="60">
                  <c:v>3</c:v>
                </c:pt>
                <c:pt idx="61">
                  <c:v>2.9958900000000002</c:v>
                </c:pt>
                <c:pt idx="62">
                  <c:v>2.9836299999999998</c:v>
                </c:pt>
                <c:pt idx="63">
                  <c:v>2.9633699999999998</c:v>
                </c:pt>
                <c:pt idx="64">
                  <c:v>2.9354</c:v>
                </c:pt>
                <c:pt idx="65">
                  <c:v>2.9001000000000001</c:v>
                </c:pt>
                <c:pt idx="66">
                  <c:v>2.8579599999999998</c:v>
                </c:pt>
                <c:pt idx="67">
                  <c:v>2.8095699999999999</c:v>
                </c:pt>
                <c:pt idx="68">
                  <c:v>2.7555900000000002</c:v>
                </c:pt>
                <c:pt idx="69">
                  <c:v>2.69678</c:v>
                </c:pt>
                <c:pt idx="70">
                  <c:v>2.6339800000000002</c:v>
                </c:pt>
                <c:pt idx="71">
                  <c:v>2.5680700000000001</c:v>
                </c:pt>
                <c:pt idx="72">
                  <c:v>2.5</c:v>
                </c:pt>
                <c:pt idx="73">
                  <c:v>2.4307699999999999</c:v>
                </c:pt>
                <c:pt idx="74">
                  <c:v>2.3613900000000001</c:v>
                </c:pt>
                <c:pt idx="75">
                  <c:v>2.2928999999999999</c:v>
                </c:pt>
                <c:pt idx="76">
                  <c:v>2.2263500000000001</c:v>
                </c:pt>
                <c:pt idx="77">
                  <c:v>2.1627700000000001</c:v>
                </c:pt>
                <c:pt idx="78">
                  <c:v>2.1032000000000002</c:v>
                </c:pt>
                <c:pt idx="79">
                  <c:v>2.0486300000000002</c:v>
                </c:pt>
                <c:pt idx="80">
                  <c:v>2</c:v>
                </c:pt>
                <c:pt idx="81">
                  <c:v>1.9582299999999999</c:v>
                </c:pt>
                <c:pt idx="82">
                  <c:v>1.9241299999999999</c:v>
                </c:pt>
                <c:pt idx="83">
                  <c:v>1.89849</c:v>
                </c:pt>
                <c:pt idx="84">
                  <c:v>1.8819699999999999</c:v>
                </c:pt>
                <c:pt idx="85">
                  <c:v>1.8751599999999999</c:v>
                </c:pt>
                <c:pt idx="86">
                  <c:v>1.8785400000000001</c:v>
                </c:pt>
                <c:pt idx="87">
                  <c:v>1.8925099999999999</c:v>
                </c:pt>
                <c:pt idx="88">
                  <c:v>1.9173199999999999</c:v>
                </c:pt>
                <c:pt idx="89">
                  <c:v>1.9531400000000001</c:v>
                </c:pt>
                <c:pt idx="90">
                  <c:v>1.9999899999999999</c:v>
                </c:pt>
                <c:pt idx="91">
                  <c:v>2.0578099999999999</c:v>
                </c:pt>
                <c:pt idx="92">
                  <c:v>2.1263700000000001</c:v>
                </c:pt>
                <c:pt idx="93">
                  <c:v>2.2053699999999998</c:v>
                </c:pt>
                <c:pt idx="94">
                  <c:v>2.2943600000000002</c:v>
                </c:pt>
                <c:pt idx="95">
                  <c:v>2.3927800000000001</c:v>
                </c:pt>
                <c:pt idx="96">
                  <c:v>2.4999899999999999</c:v>
                </c:pt>
                <c:pt idx="97">
                  <c:v>2.6152099999999998</c:v>
                </c:pt>
                <c:pt idx="98">
                  <c:v>2.73759</c:v>
                </c:pt>
                <c:pt idx="99">
                  <c:v>2.86619</c:v>
                </c:pt>
                <c:pt idx="100">
                  <c:v>2.9999899999999999</c:v>
                </c:pt>
                <c:pt idx="101">
                  <c:v>3.1378900000000001</c:v>
                </c:pt>
                <c:pt idx="102">
                  <c:v>3.2787500000000001</c:v>
                </c:pt>
                <c:pt idx="103">
                  <c:v>3.4213900000000002</c:v>
                </c:pt>
                <c:pt idx="104">
                  <c:v>3.5645899999999999</c:v>
                </c:pt>
                <c:pt idx="105">
                  <c:v>3.70709</c:v>
                </c:pt>
                <c:pt idx="106">
                  <c:v>3.8476599999999999</c:v>
                </c:pt>
                <c:pt idx="107">
                  <c:v>3.9850400000000001</c:v>
                </c:pt>
                <c:pt idx="108">
                  <c:v>4.1180199999999996</c:v>
                </c:pt>
                <c:pt idx="109">
                  <c:v>4.2453900000000004</c:v>
                </c:pt>
                <c:pt idx="110">
                  <c:v>4.3660100000000002</c:v>
                </c:pt>
                <c:pt idx="111">
                  <c:v>4.4787800000000004</c:v>
                </c:pt>
                <c:pt idx="112">
                  <c:v>4.5826700000000002</c:v>
                </c:pt>
                <c:pt idx="113">
                  <c:v>4.6767200000000004</c:v>
                </c:pt>
                <c:pt idx="114">
                  <c:v>4.7600600000000002</c:v>
                </c:pt>
                <c:pt idx="115">
                  <c:v>4.8319400000000003</c:v>
                </c:pt>
                <c:pt idx="116">
                  <c:v>4.8916899999999996</c:v>
                </c:pt>
                <c:pt idx="117">
                  <c:v>4.9387400000000001</c:v>
                </c:pt>
                <c:pt idx="118">
                  <c:v>4.9726699999999999</c:v>
                </c:pt>
                <c:pt idx="119">
                  <c:v>4.99315</c:v>
                </c:pt>
                <c:pt idx="120">
                  <c:v>5</c:v>
                </c:pt>
                <c:pt idx="121">
                  <c:v>4.99315</c:v>
                </c:pt>
                <c:pt idx="122">
                  <c:v>4.9726699999999999</c:v>
                </c:pt>
                <c:pt idx="123">
                  <c:v>4.9387499999999998</c:v>
                </c:pt>
                <c:pt idx="124">
                  <c:v>4.8917000000000002</c:v>
                </c:pt>
                <c:pt idx="125">
                  <c:v>4.8319599999999996</c:v>
                </c:pt>
                <c:pt idx="126">
                  <c:v>4.7600800000000003</c:v>
                </c:pt>
                <c:pt idx="127">
                  <c:v>4.6767399999999997</c:v>
                </c:pt>
                <c:pt idx="128">
                  <c:v>4.5826900000000004</c:v>
                </c:pt>
                <c:pt idx="129">
                  <c:v>4.4788100000000002</c:v>
                </c:pt>
                <c:pt idx="130">
                  <c:v>4.3660399999999999</c:v>
                </c:pt>
                <c:pt idx="131">
                  <c:v>4.2454200000000002</c:v>
                </c:pt>
                <c:pt idx="132">
                  <c:v>4.1180500000000002</c:v>
                </c:pt>
                <c:pt idx="133">
                  <c:v>3.9850699999999999</c:v>
                </c:pt>
                <c:pt idx="134">
                  <c:v>3.8476900000000001</c:v>
                </c:pt>
                <c:pt idx="135">
                  <c:v>3.7071299999999998</c:v>
                </c:pt>
                <c:pt idx="136">
                  <c:v>3.5646200000000001</c:v>
                </c:pt>
                <c:pt idx="137">
                  <c:v>3.42143</c:v>
                </c:pt>
                <c:pt idx="138">
                  <c:v>3.2787899999999999</c:v>
                </c:pt>
                <c:pt idx="139">
                  <c:v>3.1379199999999998</c:v>
                </c:pt>
                <c:pt idx="140">
                  <c:v>3.0000200000000001</c:v>
                </c:pt>
                <c:pt idx="141">
                  <c:v>2.8662200000000002</c:v>
                </c:pt>
                <c:pt idx="142">
                  <c:v>2.7376200000000002</c:v>
                </c:pt>
                <c:pt idx="143">
                  <c:v>2.61524</c:v>
                </c:pt>
                <c:pt idx="144">
                  <c:v>2.5000200000000001</c:v>
                </c:pt>
                <c:pt idx="145">
                  <c:v>2.3928099999999999</c:v>
                </c:pt>
                <c:pt idx="146">
                  <c:v>2.2943799999999999</c:v>
                </c:pt>
                <c:pt idx="147">
                  <c:v>2.20539</c:v>
                </c:pt>
                <c:pt idx="148">
                  <c:v>2.1263899999999998</c:v>
                </c:pt>
                <c:pt idx="149">
                  <c:v>2.05782</c:v>
                </c:pt>
                <c:pt idx="150">
                  <c:v>2.0000100000000001</c:v>
                </c:pt>
                <c:pt idx="151">
                  <c:v>1.9531499999999999</c:v>
                </c:pt>
                <c:pt idx="152">
                  <c:v>1.91733</c:v>
                </c:pt>
                <c:pt idx="153">
                  <c:v>1.8925099999999999</c:v>
                </c:pt>
                <c:pt idx="154">
                  <c:v>1.8785400000000001</c:v>
                </c:pt>
                <c:pt idx="155">
                  <c:v>1.8751599999999999</c:v>
                </c:pt>
                <c:pt idx="156">
                  <c:v>1.8819600000000001</c:v>
                </c:pt>
                <c:pt idx="157">
                  <c:v>1.8984799999999999</c:v>
                </c:pt>
                <c:pt idx="158">
                  <c:v>1.9241299999999999</c:v>
                </c:pt>
                <c:pt idx="159">
                  <c:v>1.9582200000000001</c:v>
                </c:pt>
                <c:pt idx="160">
                  <c:v>1.9999899999999999</c:v>
                </c:pt>
                <c:pt idx="161">
                  <c:v>2.0486200000000001</c:v>
                </c:pt>
                <c:pt idx="162">
                  <c:v>2.1031900000000001</c:v>
                </c:pt>
                <c:pt idx="163">
                  <c:v>2.16276</c:v>
                </c:pt>
                <c:pt idx="164">
                  <c:v>2.2263299999999999</c:v>
                </c:pt>
                <c:pt idx="165">
                  <c:v>2.2928799999999998</c:v>
                </c:pt>
                <c:pt idx="166">
                  <c:v>2.36137</c:v>
                </c:pt>
                <c:pt idx="167">
                  <c:v>2.4307599999999998</c:v>
                </c:pt>
                <c:pt idx="168">
                  <c:v>2.4999899999999999</c:v>
                </c:pt>
                <c:pt idx="169">
                  <c:v>2.56806</c:v>
                </c:pt>
                <c:pt idx="170">
                  <c:v>2.6339600000000001</c:v>
                </c:pt>
                <c:pt idx="171">
                  <c:v>2.6967699999999999</c:v>
                </c:pt>
                <c:pt idx="172">
                  <c:v>2.7555800000000001</c:v>
                </c:pt>
                <c:pt idx="173">
                  <c:v>2.8095599999999998</c:v>
                </c:pt>
                <c:pt idx="174">
                  <c:v>2.8579500000000002</c:v>
                </c:pt>
                <c:pt idx="175">
                  <c:v>2.9000900000000001</c:v>
                </c:pt>
                <c:pt idx="176">
                  <c:v>2.9353899999999999</c:v>
                </c:pt>
                <c:pt idx="177">
                  <c:v>2.9633600000000002</c:v>
                </c:pt>
                <c:pt idx="178">
                  <c:v>2.9836200000000002</c:v>
                </c:pt>
                <c:pt idx="179">
                  <c:v>2.9958900000000002</c:v>
                </c:pt>
                <c:pt idx="180">
                  <c:v>3</c:v>
                </c:pt>
                <c:pt idx="181">
                  <c:v>2.9958900000000002</c:v>
                </c:pt>
                <c:pt idx="182">
                  <c:v>2.9836299999999998</c:v>
                </c:pt>
                <c:pt idx="183">
                  <c:v>2.9633699999999998</c:v>
                </c:pt>
                <c:pt idx="184">
                  <c:v>2.9354</c:v>
                </c:pt>
                <c:pt idx="185">
                  <c:v>2.9001100000000002</c:v>
                </c:pt>
                <c:pt idx="186">
                  <c:v>2.8579699999999999</c:v>
                </c:pt>
                <c:pt idx="187">
                  <c:v>2.8095699999999999</c:v>
                </c:pt>
                <c:pt idx="188">
                  <c:v>2.7555900000000002</c:v>
                </c:pt>
                <c:pt idx="189">
                  <c:v>2.69679</c:v>
                </c:pt>
                <c:pt idx="190">
                  <c:v>2.6339899999999998</c:v>
                </c:pt>
                <c:pt idx="191">
                  <c:v>2.5680800000000001</c:v>
                </c:pt>
                <c:pt idx="192">
                  <c:v>2.5000100000000001</c:v>
                </c:pt>
                <c:pt idx="193">
                  <c:v>2.4307799999999999</c:v>
                </c:pt>
                <c:pt idx="194">
                  <c:v>2.3614000000000002</c:v>
                </c:pt>
                <c:pt idx="195">
                  <c:v>2.2928999999999999</c:v>
                </c:pt>
                <c:pt idx="196">
                  <c:v>2.2263500000000001</c:v>
                </c:pt>
                <c:pt idx="197">
                  <c:v>2.1627800000000001</c:v>
                </c:pt>
                <c:pt idx="198">
                  <c:v>2.1032099999999998</c:v>
                </c:pt>
                <c:pt idx="199">
                  <c:v>2.0486300000000002</c:v>
                </c:pt>
                <c:pt idx="200">
                  <c:v>2.0000100000000001</c:v>
                </c:pt>
                <c:pt idx="201">
                  <c:v>1.9582299999999999</c:v>
                </c:pt>
                <c:pt idx="202">
                  <c:v>1.92414</c:v>
                </c:pt>
                <c:pt idx="203">
                  <c:v>1.89849</c:v>
                </c:pt>
                <c:pt idx="204">
                  <c:v>1.8819699999999999</c:v>
                </c:pt>
                <c:pt idx="205">
                  <c:v>1.8751599999999999</c:v>
                </c:pt>
                <c:pt idx="206">
                  <c:v>1.8785400000000001</c:v>
                </c:pt>
                <c:pt idx="207">
                  <c:v>1.8925000000000001</c:v>
                </c:pt>
                <c:pt idx="208">
                  <c:v>1.9173199999999999</c:v>
                </c:pt>
                <c:pt idx="209">
                  <c:v>1.95313</c:v>
                </c:pt>
                <c:pt idx="210">
                  <c:v>1.9999899999999999</c:v>
                </c:pt>
                <c:pt idx="211">
                  <c:v>2.0577999999999999</c:v>
                </c:pt>
                <c:pt idx="212">
                  <c:v>2.1263700000000001</c:v>
                </c:pt>
                <c:pt idx="213">
                  <c:v>2.2053600000000002</c:v>
                </c:pt>
                <c:pt idx="214">
                  <c:v>2.2943500000000001</c:v>
                </c:pt>
                <c:pt idx="215">
                  <c:v>2.3927700000000001</c:v>
                </c:pt>
                <c:pt idx="216">
                  <c:v>2.4999799999999999</c:v>
                </c:pt>
                <c:pt idx="217">
                  <c:v>2.6152000000000002</c:v>
                </c:pt>
                <c:pt idx="218">
                  <c:v>2.7375799999999999</c:v>
                </c:pt>
                <c:pt idx="219">
                  <c:v>2.8661799999999999</c:v>
                </c:pt>
                <c:pt idx="220">
                  <c:v>2.9999699999999998</c:v>
                </c:pt>
                <c:pt idx="221">
                  <c:v>3.1378699999999999</c:v>
                </c:pt>
                <c:pt idx="222">
                  <c:v>3.27874</c:v>
                </c:pt>
                <c:pt idx="223">
                  <c:v>3.4213800000000001</c:v>
                </c:pt>
                <c:pt idx="224">
                  <c:v>3.5645699999999998</c:v>
                </c:pt>
                <c:pt idx="225">
                  <c:v>3.7070799999999999</c:v>
                </c:pt>
                <c:pt idx="226">
                  <c:v>3.8476400000000002</c:v>
                </c:pt>
                <c:pt idx="227">
                  <c:v>3.9850300000000001</c:v>
                </c:pt>
                <c:pt idx="228">
                  <c:v>4.1180099999999999</c:v>
                </c:pt>
                <c:pt idx="229">
                  <c:v>4.2453799999999999</c:v>
                </c:pt>
                <c:pt idx="230">
                  <c:v>4.3659999999999997</c:v>
                </c:pt>
                <c:pt idx="231">
                  <c:v>4.4787699999999999</c:v>
                </c:pt>
                <c:pt idx="232">
                  <c:v>4.5826599999999997</c:v>
                </c:pt>
                <c:pt idx="233">
                  <c:v>4.6767099999999999</c:v>
                </c:pt>
                <c:pt idx="234">
                  <c:v>4.7600600000000002</c:v>
                </c:pt>
                <c:pt idx="235">
                  <c:v>4.8319400000000003</c:v>
                </c:pt>
                <c:pt idx="236">
                  <c:v>4.89168</c:v>
                </c:pt>
                <c:pt idx="237">
                  <c:v>4.9387400000000001</c:v>
                </c:pt>
                <c:pt idx="238">
                  <c:v>4.9726600000000003</c:v>
                </c:pt>
                <c:pt idx="239">
                  <c:v>4.99315</c:v>
                </c:pt>
                <c:pt idx="24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32-4AC3-B8AC-2B4F3A725A29}"/>
            </c:ext>
          </c:extLst>
        </c:ser>
        <c:ser>
          <c:idx val="2"/>
          <c:order val="1"/>
          <c:tx>
            <c:strRef>
              <c:f>tune8!$C$1</c:f>
              <c:strCache>
                <c:ptCount val="1"/>
                <c:pt idx="0">
                  <c:v>Combined4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tune8!$C$2:$C$242</c:f>
              <c:numCache>
                <c:formatCode>General</c:formatCode>
                <c:ptCount val="241"/>
                <c:pt idx="0">
                  <c:v>-3</c:v>
                </c:pt>
                <c:pt idx="1">
                  <c:v>-3.0287000000000002</c:v>
                </c:pt>
                <c:pt idx="2">
                  <c:v>-3.1137999999999999</c:v>
                </c:pt>
                <c:pt idx="3">
                  <c:v>-3.2522000000000002</c:v>
                </c:pt>
                <c:pt idx="4">
                  <c:v>-3.4392</c:v>
                </c:pt>
                <c:pt idx="5">
                  <c:v>-3.6680000000000001</c:v>
                </c:pt>
                <c:pt idx="6">
                  <c:v>-3.9308999999999998</c:v>
                </c:pt>
                <c:pt idx="7">
                  <c:v>-4.2187000000000001</c:v>
                </c:pt>
                <c:pt idx="8">
                  <c:v>-4.5217999999999998</c:v>
                </c:pt>
                <c:pt idx="9">
                  <c:v>-4.8301999999999996</c:v>
                </c:pt>
                <c:pt idx="10">
                  <c:v>-5.1340000000000003</c:v>
                </c:pt>
                <c:pt idx="11">
                  <c:v>-5.4237000000000002</c:v>
                </c:pt>
                <c:pt idx="12">
                  <c:v>-5.6909999999999998</c:v>
                </c:pt>
                <c:pt idx="13">
                  <c:v>-5.9284999999999997</c:v>
                </c:pt>
                <c:pt idx="14">
                  <c:v>-6.1304999999999996</c:v>
                </c:pt>
                <c:pt idx="15">
                  <c:v>-6.2929000000000004</c:v>
                </c:pt>
                <c:pt idx="16">
                  <c:v>-6.4135</c:v>
                </c:pt>
                <c:pt idx="17">
                  <c:v>-6.4920999999999998</c:v>
                </c:pt>
                <c:pt idx="18">
                  <c:v>-6.5301999999999998</c:v>
                </c:pt>
                <c:pt idx="19">
                  <c:v>-6.5312000000000001</c:v>
                </c:pt>
                <c:pt idx="20">
                  <c:v>-6.5</c:v>
                </c:pt>
                <c:pt idx="21">
                  <c:v>-6.4428000000000001</c:v>
                </c:pt>
                <c:pt idx="22">
                  <c:v>-6.3669000000000002</c:v>
                </c:pt>
                <c:pt idx="23">
                  <c:v>-6.2801999999999998</c:v>
                </c:pt>
                <c:pt idx="24">
                  <c:v>-6.1909999999999998</c:v>
                </c:pt>
                <c:pt idx="25">
                  <c:v>-6.1071999999999997</c:v>
                </c:pt>
                <c:pt idx="26">
                  <c:v>-6.0365000000000002</c:v>
                </c:pt>
                <c:pt idx="27">
                  <c:v>-5.9855999999999998</c:v>
                </c:pt>
                <c:pt idx="28">
                  <c:v>-5.9600999999999997</c:v>
                </c:pt>
                <c:pt idx="29">
                  <c:v>-5.9640000000000004</c:v>
                </c:pt>
                <c:pt idx="30">
                  <c:v>-6</c:v>
                </c:pt>
                <c:pt idx="31">
                  <c:v>-6.0686999999999998</c:v>
                </c:pt>
                <c:pt idx="32">
                  <c:v>-6.1691000000000003</c:v>
                </c:pt>
                <c:pt idx="33">
                  <c:v>-6.2984999999999998</c:v>
                </c:pt>
                <c:pt idx="34">
                  <c:v>-6.4523000000000001</c:v>
                </c:pt>
                <c:pt idx="35">
                  <c:v>-6.6247999999999996</c:v>
                </c:pt>
                <c:pt idx="36">
                  <c:v>-6.8090000000000002</c:v>
                </c:pt>
                <c:pt idx="37">
                  <c:v>-6.9969999999999999</c:v>
                </c:pt>
                <c:pt idx="38">
                  <c:v>-7.1803999999999997</c:v>
                </c:pt>
                <c:pt idx="39">
                  <c:v>-7.3507999999999996</c:v>
                </c:pt>
                <c:pt idx="40">
                  <c:v>-7.5</c:v>
                </c:pt>
                <c:pt idx="41">
                  <c:v>-7.6204999999999998</c:v>
                </c:pt>
                <c:pt idx="42">
                  <c:v>-7.7058</c:v>
                </c:pt>
                <c:pt idx="43">
                  <c:v>-7.7507999999999999</c:v>
                </c:pt>
                <c:pt idx="44">
                  <c:v>-7.7518000000000002</c:v>
                </c:pt>
                <c:pt idx="45">
                  <c:v>-7.7070999999999996</c:v>
                </c:pt>
                <c:pt idx="46">
                  <c:v>-7.6167999999999996</c:v>
                </c:pt>
                <c:pt idx="47">
                  <c:v>-7.4828000000000001</c:v>
                </c:pt>
                <c:pt idx="48">
                  <c:v>-7.3090000000000002</c:v>
                </c:pt>
                <c:pt idx="49">
                  <c:v>-7.1010999999999997</c:v>
                </c:pt>
                <c:pt idx="50">
                  <c:v>-6.8659999999999997</c:v>
                </c:pt>
                <c:pt idx="51">
                  <c:v>-6.6123000000000003</c:v>
                </c:pt>
                <c:pt idx="52">
                  <c:v>-6.3490000000000002</c:v>
                </c:pt>
                <c:pt idx="53">
                  <c:v>-6.0858999999999996</c:v>
                </c:pt>
                <c:pt idx="54">
                  <c:v>-5.8330000000000002</c:v>
                </c:pt>
                <c:pt idx="55">
                  <c:v>-5.5998999999999999</c:v>
                </c:pt>
                <c:pt idx="56">
                  <c:v>-5.3955000000000002</c:v>
                </c:pt>
                <c:pt idx="57">
                  <c:v>-5.2275999999999998</c:v>
                </c:pt>
                <c:pt idx="58">
                  <c:v>-5.1028000000000002</c:v>
                </c:pt>
                <c:pt idx="59">
                  <c:v>-5.0259999999999998</c:v>
                </c:pt>
                <c:pt idx="60">
                  <c:v>-5</c:v>
                </c:pt>
                <c:pt idx="61">
                  <c:v>-5.0259999999999998</c:v>
                </c:pt>
                <c:pt idx="62">
                  <c:v>-5.1028000000000002</c:v>
                </c:pt>
                <c:pt idx="63">
                  <c:v>-5.2275999999999998</c:v>
                </c:pt>
                <c:pt idx="64">
                  <c:v>-5.3955000000000002</c:v>
                </c:pt>
                <c:pt idx="65">
                  <c:v>-5.5998999999999999</c:v>
                </c:pt>
                <c:pt idx="66">
                  <c:v>-5.8330000000000002</c:v>
                </c:pt>
                <c:pt idx="67">
                  <c:v>-6.0858999999999996</c:v>
                </c:pt>
                <c:pt idx="68">
                  <c:v>-6.3489000000000004</c:v>
                </c:pt>
                <c:pt idx="69">
                  <c:v>-6.6121999999999996</c:v>
                </c:pt>
                <c:pt idx="70">
                  <c:v>-6.8659999999999997</c:v>
                </c:pt>
                <c:pt idx="71">
                  <c:v>-7.101</c:v>
                </c:pt>
                <c:pt idx="72">
                  <c:v>-7.3090000000000002</c:v>
                </c:pt>
                <c:pt idx="73">
                  <c:v>-7.4828000000000001</c:v>
                </c:pt>
                <c:pt idx="74">
                  <c:v>-7.6167999999999996</c:v>
                </c:pt>
                <c:pt idx="75">
                  <c:v>-7.7070999999999996</c:v>
                </c:pt>
                <c:pt idx="76">
                  <c:v>-7.7518000000000002</c:v>
                </c:pt>
                <c:pt idx="77">
                  <c:v>-7.7507999999999999</c:v>
                </c:pt>
                <c:pt idx="78">
                  <c:v>-7.7058</c:v>
                </c:pt>
                <c:pt idx="79">
                  <c:v>-7.6204999999999998</c:v>
                </c:pt>
                <c:pt idx="80">
                  <c:v>-7.5</c:v>
                </c:pt>
                <c:pt idx="81">
                  <c:v>-7.3507999999999996</c:v>
                </c:pt>
                <c:pt idx="82">
                  <c:v>-7.1803999999999997</c:v>
                </c:pt>
                <c:pt idx="83">
                  <c:v>-6.9969999999999999</c:v>
                </c:pt>
                <c:pt idx="84">
                  <c:v>-6.8090000000000002</c:v>
                </c:pt>
                <c:pt idx="85">
                  <c:v>-6.6249000000000002</c:v>
                </c:pt>
                <c:pt idx="86">
                  <c:v>-6.4523000000000001</c:v>
                </c:pt>
                <c:pt idx="87">
                  <c:v>-6.2984999999999998</c:v>
                </c:pt>
                <c:pt idx="88">
                  <c:v>-6.1691000000000003</c:v>
                </c:pt>
                <c:pt idx="89">
                  <c:v>-6.0686999999999998</c:v>
                </c:pt>
                <c:pt idx="90">
                  <c:v>-6</c:v>
                </c:pt>
                <c:pt idx="91">
                  <c:v>-5.9640000000000004</c:v>
                </c:pt>
                <c:pt idx="92">
                  <c:v>-5.9600999999999997</c:v>
                </c:pt>
                <c:pt idx="93">
                  <c:v>-5.9855999999999998</c:v>
                </c:pt>
                <c:pt idx="94">
                  <c:v>-6.0365000000000002</c:v>
                </c:pt>
                <c:pt idx="95">
                  <c:v>-6.1071999999999997</c:v>
                </c:pt>
                <c:pt idx="96">
                  <c:v>-6.1909999999999998</c:v>
                </c:pt>
                <c:pt idx="97">
                  <c:v>-6.2801999999999998</c:v>
                </c:pt>
                <c:pt idx="98">
                  <c:v>-6.3669000000000002</c:v>
                </c:pt>
                <c:pt idx="99">
                  <c:v>-6.4428000000000001</c:v>
                </c:pt>
                <c:pt idx="100">
                  <c:v>-6.5</c:v>
                </c:pt>
                <c:pt idx="101">
                  <c:v>-6.5312000000000001</c:v>
                </c:pt>
                <c:pt idx="102">
                  <c:v>-6.5303000000000004</c:v>
                </c:pt>
                <c:pt idx="103">
                  <c:v>-6.4920999999999998</c:v>
                </c:pt>
                <c:pt idx="104">
                  <c:v>-6.4135999999999997</c:v>
                </c:pt>
                <c:pt idx="105">
                  <c:v>-6.2929000000000004</c:v>
                </c:pt>
                <c:pt idx="106">
                  <c:v>-6.1304999999999996</c:v>
                </c:pt>
                <c:pt idx="107">
                  <c:v>-5.9284999999999997</c:v>
                </c:pt>
                <c:pt idx="108">
                  <c:v>-5.6909999999999998</c:v>
                </c:pt>
                <c:pt idx="109">
                  <c:v>-5.4238</c:v>
                </c:pt>
                <c:pt idx="110">
                  <c:v>-5.1340000000000003</c:v>
                </c:pt>
                <c:pt idx="111">
                  <c:v>-4.8303000000000003</c:v>
                </c:pt>
                <c:pt idx="112">
                  <c:v>-4.5218999999999996</c:v>
                </c:pt>
                <c:pt idx="113">
                  <c:v>-4.2187999999999999</c:v>
                </c:pt>
                <c:pt idx="114">
                  <c:v>-3.9308999999999998</c:v>
                </c:pt>
                <c:pt idx="115">
                  <c:v>-3.6680999999999999</c:v>
                </c:pt>
                <c:pt idx="116">
                  <c:v>-3.4392</c:v>
                </c:pt>
                <c:pt idx="117">
                  <c:v>-3.2523</c:v>
                </c:pt>
                <c:pt idx="118">
                  <c:v>-3.1137999999999999</c:v>
                </c:pt>
                <c:pt idx="119">
                  <c:v>-3.0287000000000002</c:v>
                </c:pt>
                <c:pt idx="120">
                  <c:v>-3</c:v>
                </c:pt>
                <c:pt idx="121">
                  <c:v>-3.0287000000000002</c:v>
                </c:pt>
                <c:pt idx="122">
                  <c:v>-3.1137999999999999</c:v>
                </c:pt>
                <c:pt idx="123">
                  <c:v>-3.2522000000000002</c:v>
                </c:pt>
                <c:pt idx="124">
                  <c:v>-3.4392</c:v>
                </c:pt>
                <c:pt idx="125">
                  <c:v>-3.6680000000000001</c:v>
                </c:pt>
                <c:pt idx="126">
                  <c:v>-3.9308999999999998</c:v>
                </c:pt>
                <c:pt idx="127">
                  <c:v>-4.2187000000000001</c:v>
                </c:pt>
                <c:pt idx="128">
                  <c:v>-4.5217999999999998</c:v>
                </c:pt>
                <c:pt idx="129">
                  <c:v>-4.8301999999999996</c:v>
                </c:pt>
                <c:pt idx="130">
                  <c:v>-5.1338999999999997</c:v>
                </c:pt>
                <c:pt idx="131">
                  <c:v>-5.4237000000000002</c:v>
                </c:pt>
                <c:pt idx="132">
                  <c:v>-5.6909999999999998</c:v>
                </c:pt>
                <c:pt idx="133">
                  <c:v>-5.9284999999999997</c:v>
                </c:pt>
                <c:pt idx="134">
                  <c:v>-6.1304999999999996</c:v>
                </c:pt>
                <c:pt idx="135">
                  <c:v>-6.2929000000000004</c:v>
                </c:pt>
                <c:pt idx="136">
                  <c:v>-6.4135</c:v>
                </c:pt>
                <c:pt idx="137">
                  <c:v>-6.4920999999999998</c:v>
                </c:pt>
                <c:pt idx="138">
                  <c:v>-6.5301999999999998</c:v>
                </c:pt>
                <c:pt idx="139">
                  <c:v>-6.5312000000000001</c:v>
                </c:pt>
                <c:pt idx="140">
                  <c:v>-6.5</c:v>
                </c:pt>
                <c:pt idx="141">
                  <c:v>-6.4428000000000001</c:v>
                </c:pt>
                <c:pt idx="142">
                  <c:v>-6.3669000000000002</c:v>
                </c:pt>
                <c:pt idx="143">
                  <c:v>-6.2803000000000004</c:v>
                </c:pt>
                <c:pt idx="144">
                  <c:v>-6.1909999999999998</c:v>
                </c:pt>
                <c:pt idx="145">
                  <c:v>-6.1071999999999997</c:v>
                </c:pt>
                <c:pt idx="146">
                  <c:v>-6.0365000000000002</c:v>
                </c:pt>
                <c:pt idx="147">
                  <c:v>-5.9855999999999998</c:v>
                </c:pt>
                <c:pt idx="148">
                  <c:v>-5.9600999999999997</c:v>
                </c:pt>
                <c:pt idx="149">
                  <c:v>-5.9640000000000004</c:v>
                </c:pt>
                <c:pt idx="150">
                  <c:v>-6</c:v>
                </c:pt>
                <c:pt idx="151">
                  <c:v>-6.0686999999999998</c:v>
                </c:pt>
                <c:pt idx="152">
                  <c:v>-6.1691000000000003</c:v>
                </c:pt>
                <c:pt idx="153">
                  <c:v>-6.2984999999999998</c:v>
                </c:pt>
                <c:pt idx="154">
                  <c:v>-6.4523000000000001</c:v>
                </c:pt>
                <c:pt idx="155">
                  <c:v>-6.6247999999999996</c:v>
                </c:pt>
                <c:pt idx="156">
                  <c:v>-6.8090000000000002</c:v>
                </c:pt>
                <c:pt idx="157">
                  <c:v>-6.9969999999999999</c:v>
                </c:pt>
                <c:pt idx="158">
                  <c:v>-7.1803999999999997</c:v>
                </c:pt>
                <c:pt idx="159">
                  <c:v>-7.3507999999999996</c:v>
                </c:pt>
                <c:pt idx="160">
                  <c:v>-7.5</c:v>
                </c:pt>
                <c:pt idx="161">
                  <c:v>-7.6204999999999998</c:v>
                </c:pt>
                <c:pt idx="162">
                  <c:v>-7.7058</c:v>
                </c:pt>
                <c:pt idx="163">
                  <c:v>-7.7507999999999999</c:v>
                </c:pt>
                <c:pt idx="164">
                  <c:v>-7.7518000000000002</c:v>
                </c:pt>
                <c:pt idx="165">
                  <c:v>-7.7070999999999996</c:v>
                </c:pt>
                <c:pt idx="166">
                  <c:v>-7.6167999999999996</c:v>
                </c:pt>
                <c:pt idx="167">
                  <c:v>-7.4828000000000001</c:v>
                </c:pt>
                <c:pt idx="168">
                  <c:v>-7.3090000000000002</c:v>
                </c:pt>
                <c:pt idx="169">
                  <c:v>-7.1010999999999997</c:v>
                </c:pt>
                <c:pt idx="170">
                  <c:v>-6.8661000000000003</c:v>
                </c:pt>
                <c:pt idx="171">
                  <c:v>-6.6123000000000003</c:v>
                </c:pt>
                <c:pt idx="172">
                  <c:v>-6.3490000000000002</c:v>
                </c:pt>
                <c:pt idx="173">
                  <c:v>-6.0858999999999996</c:v>
                </c:pt>
                <c:pt idx="174">
                  <c:v>-5.8331</c:v>
                </c:pt>
                <c:pt idx="175">
                  <c:v>-5.5998999999999999</c:v>
                </c:pt>
                <c:pt idx="176">
                  <c:v>-5.3955000000000002</c:v>
                </c:pt>
                <c:pt idx="177">
                  <c:v>-5.2275999999999998</c:v>
                </c:pt>
                <c:pt idx="178">
                  <c:v>-5.1028000000000002</c:v>
                </c:pt>
                <c:pt idx="179">
                  <c:v>-5.0259999999999998</c:v>
                </c:pt>
                <c:pt idx="180">
                  <c:v>-5</c:v>
                </c:pt>
                <c:pt idx="181">
                  <c:v>-5.0259999999999998</c:v>
                </c:pt>
                <c:pt idx="182">
                  <c:v>-5.1028000000000002</c:v>
                </c:pt>
                <c:pt idx="183">
                  <c:v>-5.2275999999999998</c:v>
                </c:pt>
                <c:pt idx="184">
                  <c:v>-5.3954000000000004</c:v>
                </c:pt>
                <c:pt idx="185">
                  <c:v>-5.5998999999999999</c:v>
                </c:pt>
                <c:pt idx="186">
                  <c:v>-5.8330000000000002</c:v>
                </c:pt>
                <c:pt idx="187">
                  <c:v>-6.0858999999999996</c:v>
                </c:pt>
                <c:pt idx="188">
                  <c:v>-6.3489000000000004</c:v>
                </c:pt>
                <c:pt idx="189">
                  <c:v>-6.6121999999999996</c:v>
                </c:pt>
                <c:pt idx="190">
                  <c:v>-6.8659999999999997</c:v>
                </c:pt>
                <c:pt idx="191">
                  <c:v>-7.101</c:v>
                </c:pt>
                <c:pt idx="192">
                  <c:v>-7.3090000000000002</c:v>
                </c:pt>
                <c:pt idx="193">
                  <c:v>-7.4828000000000001</c:v>
                </c:pt>
                <c:pt idx="194">
                  <c:v>-7.6166999999999998</c:v>
                </c:pt>
                <c:pt idx="195">
                  <c:v>-7.7070999999999996</c:v>
                </c:pt>
                <c:pt idx="196">
                  <c:v>-7.7518000000000002</c:v>
                </c:pt>
                <c:pt idx="197">
                  <c:v>-7.7507999999999999</c:v>
                </c:pt>
                <c:pt idx="198">
                  <c:v>-7.7058</c:v>
                </c:pt>
                <c:pt idx="199">
                  <c:v>-7.6204999999999998</c:v>
                </c:pt>
                <c:pt idx="200">
                  <c:v>-7.5</c:v>
                </c:pt>
                <c:pt idx="201">
                  <c:v>-7.3507999999999996</c:v>
                </c:pt>
                <c:pt idx="202">
                  <c:v>-7.1803999999999997</c:v>
                </c:pt>
                <c:pt idx="203">
                  <c:v>-6.9969999999999999</c:v>
                </c:pt>
                <c:pt idx="204">
                  <c:v>-6.8090999999999999</c:v>
                </c:pt>
                <c:pt idx="205">
                  <c:v>-6.6249000000000002</c:v>
                </c:pt>
                <c:pt idx="206">
                  <c:v>-6.4523999999999999</c:v>
                </c:pt>
                <c:pt idx="207">
                  <c:v>-6.2984999999999998</c:v>
                </c:pt>
                <c:pt idx="208">
                  <c:v>-6.1692</c:v>
                </c:pt>
                <c:pt idx="209">
                  <c:v>-6.0686999999999998</c:v>
                </c:pt>
                <c:pt idx="210">
                  <c:v>-6</c:v>
                </c:pt>
                <c:pt idx="211">
                  <c:v>-5.9640000000000004</c:v>
                </c:pt>
                <c:pt idx="212">
                  <c:v>-5.9600999999999997</c:v>
                </c:pt>
                <c:pt idx="213">
                  <c:v>-5.9855999999999998</c:v>
                </c:pt>
                <c:pt idx="214">
                  <c:v>-6.0365000000000002</c:v>
                </c:pt>
                <c:pt idx="215">
                  <c:v>-6.1071999999999997</c:v>
                </c:pt>
                <c:pt idx="216">
                  <c:v>-6.1909999999999998</c:v>
                </c:pt>
                <c:pt idx="217">
                  <c:v>-6.2801999999999998</c:v>
                </c:pt>
                <c:pt idx="218">
                  <c:v>-6.3669000000000002</c:v>
                </c:pt>
                <c:pt idx="219">
                  <c:v>-6.4428000000000001</c:v>
                </c:pt>
                <c:pt idx="220">
                  <c:v>-6.5</c:v>
                </c:pt>
                <c:pt idx="221">
                  <c:v>-6.5312000000000001</c:v>
                </c:pt>
                <c:pt idx="222">
                  <c:v>-6.5303000000000004</c:v>
                </c:pt>
                <c:pt idx="223">
                  <c:v>-6.4920999999999998</c:v>
                </c:pt>
                <c:pt idx="224">
                  <c:v>-6.4135999999999997</c:v>
                </c:pt>
                <c:pt idx="225">
                  <c:v>-6.2929000000000004</c:v>
                </c:pt>
                <c:pt idx="226">
                  <c:v>-6.1304999999999996</c:v>
                </c:pt>
                <c:pt idx="227">
                  <c:v>-5.9284999999999997</c:v>
                </c:pt>
                <c:pt idx="228">
                  <c:v>-5.6909999999999998</c:v>
                </c:pt>
                <c:pt idx="229">
                  <c:v>-5.4238</c:v>
                </c:pt>
                <c:pt idx="230">
                  <c:v>-5.1340000000000003</c:v>
                </c:pt>
                <c:pt idx="231">
                  <c:v>-4.8303000000000003</c:v>
                </c:pt>
                <c:pt idx="232">
                  <c:v>-4.5218999999999996</c:v>
                </c:pt>
                <c:pt idx="233">
                  <c:v>-4.2187999999999999</c:v>
                </c:pt>
                <c:pt idx="234">
                  <c:v>-3.931</c:v>
                </c:pt>
                <c:pt idx="235">
                  <c:v>-3.6680999999999999</c:v>
                </c:pt>
                <c:pt idx="236">
                  <c:v>-3.4392</c:v>
                </c:pt>
                <c:pt idx="237">
                  <c:v>-3.2523</c:v>
                </c:pt>
                <c:pt idx="238">
                  <c:v>-3.1137999999999999</c:v>
                </c:pt>
                <c:pt idx="239">
                  <c:v>-3.0287000000000002</c:v>
                </c:pt>
                <c:pt idx="240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32-4AC3-B8AC-2B4F3A725A29}"/>
            </c:ext>
          </c:extLst>
        </c:ser>
        <c:ser>
          <c:idx val="3"/>
          <c:order val="2"/>
          <c:tx>
            <c:strRef>
              <c:f>tune8!$D$1</c:f>
              <c:strCache>
                <c:ptCount val="1"/>
                <c:pt idx="0">
                  <c:v>Combined8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tune8!$D$2:$D$242</c:f>
              <c:numCache>
                <c:formatCode>General</c:formatCode>
                <c:ptCount val="241"/>
                <c:pt idx="0">
                  <c:v>-11</c:v>
                </c:pt>
                <c:pt idx="1">
                  <c:v>-11.1152</c:v>
                </c:pt>
                <c:pt idx="2">
                  <c:v>-11.444699999999999</c:v>
                </c:pt>
                <c:pt idx="3">
                  <c:v>-11.943199999999999</c:v>
                </c:pt>
                <c:pt idx="4">
                  <c:v>-12.543699999999999</c:v>
                </c:pt>
                <c:pt idx="5">
                  <c:v>-13.167999999999999</c:v>
                </c:pt>
                <c:pt idx="6">
                  <c:v>-13.7399</c:v>
                </c:pt>
                <c:pt idx="7">
                  <c:v>-14.196899999999999</c:v>
                </c:pt>
                <c:pt idx="8">
                  <c:v>-14.5</c:v>
                </c:pt>
                <c:pt idx="9">
                  <c:v>-14.639200000000001</c:v>
                </c:pt>
                <c:pt idx="10">
                  <c:v>-14.634</c:v>
                </c:pt>
                <c:pt idx="11">
                  <c:v>-14.5283</c:v>
                </c:pt>
                <c:pt idx="12">
                  <c:v>-14.382</c:v>
                </c:pt>
                <c:pt idx="13">
                  <c:v>-14.259399999999999</c:v>
                </c:pt>
                <c:pt idx="14">
                  <c:v>-14.216900000000001</c:v>
                </c:pt>
                <c:pt idx="15">
                  <c:v>-14.292899999999999</c:v>
                </c:pt>
                <c:pt idx="16">
                  <c:v>-14.5</c:v>
                </c:pt>
                <c:pt idx="17">
                  <c:v>-14.823</c:v>
                </c:pt>
                <c:pt idx="18">
                  <c:v>-15.2212</c:v>
                </c:pt>
                <c:pt idx="19">
                  <c:v>-15.6357</c:v>
                </c:pt>
                <c:pt idx="20">
                  <c:v>-16</c:v>
                </c:pt>
                <c:pt idx="21">
                  <c:v>-16.251799999999999</c:v>
                </c:pt>
                <c:pt idx="22">
                  <c:v>-16.345099999999999</c:v>
                </c:pt>
                <c:pt idx="23">
                  <c:v>-16.258400000000002</c:v>
                </c:pt>
                <c:pt idx="24">
                  <c:v>-16</c:v>
                </c:pt>
                <c:pt idx="25">
                  <c:v>-15.607200000000001</c:v>
                </c:pt>
                <c:pt idx="26">
                  <c:v>-15.141</c:v>
                </c:pt>
                <c:pt idx="27">
                  <c:v>-14.676600000000001</c:v>
                </c:pt>
                <c:pt idx="28">
                  <c:v>-14.291</c:v>
                </c:pt>
                <c:pt idx="29">
                  <c:v>-14.0505</c:v>
                </c:pt>
                <c:pt idx="30">
                  <c:v>-14</c:v>
                </c:pt>
                <c:pt idx="31">
                  <c:v>-14.155200000000001</c:v>
                </c:pt>
                <c:pt idx="32">
                  <c:v>-14.5</c:v>
                </c:pt>
                <c:pt idx="33">
                  <c:v>-14.9894</c:v>
                </c:pt>
                <c:pt idx="34">
                  <c:v>-15.556800000000001</c:v>
                </c:pt>
                <c:pt idx="35">
                  <c:v>-16.1248</c:v>
                </c:pt>
                <c:pt idx="36">
                  <c:v>-16.617999999999999</c:v>
                </c:pt>
                <c:pt idx="37">
                  <c:v>-16.975100000000001</c:v>
                </c:pt>
                <c:pt idx="38">
                  <c:v>-17.1585</c:v>
                </c:pt>
                <c:pt idx="39">
                  <c:v>-17.159800000000001</c:v>
                </c:pt>
                <c:pt idx="40">
                  <c:v>-17</c:v>
                </c:pt>
                <c:pt idx="41">
                  <c:v>-16.725000000000001</c:v>
                </c:pt>
                <c:pt idx="42">
                  <c:v>-16.396799999999999</c:v>
                </c:pt>
                <c:pt idx="43">
                  <c:v>-16.081700000000001</c:v>
                </c:pt>
                <c:pt idx="44">
                  <c:v>-15.8383</c:v>
                </c:pt>
                <c:pt idx="45">
                  <c:v>-15.707100000000001</c:v>
                </c:pt>
                <c:pt idx="46">
                  <c:v>-15.703200000000001</c:v>
                </c:pt>
                <c:pt idx="47">
                  <c:v>-15.813599999999999</c:v>
                </c:pt>
                <c:pt idx="48">
                  <c:v>-16</c:v>
                </c:pt>
                <c:pt idx="49">
                  <c:v>-16.2056</c:v>
                </c:pt>
                <c:pt idx="50">
                  <c:v>-16.366</c:v>
                </c:pt>
                <c:pt idx="51">
                  <c:v>-16.421299999999999</c:v>
                </c:pt>
                <c:pt idx="52">
                  <c:v>-16.327100000000002</c:v>
                </c:pt>
                <c:pt idx="53">
                  <c:v>-16.0641</c:v>
                </c:pt>
                <c:pt idx="54">
                  <c:v>-15.642099999999999</c:v>
                </c:pt>
                <c:pt idx="55">
                  <c:v>-15.0999</c:v>
                </c:pt>
                <c:pt idx="56">
                  <c:v>-14.5</c:v>
                </c:pt>
                <c:pt idx="57">
                  <c:v>-13.9186</c:v>
                </c:pt>
                <c:pt idx="58">
                  <c:v>-13.4337</c:v>
                </c:pt>
                <c:pt idx="59">
                  <c:v>-13.112399999999999</c:v>
                </c:pt>
                <c:pt idx="60">
                  <c:v>-13</c:v>
                </c:pt>
                <c:pt idx="61">
                  <c:v>-13.112399999999999</c:v>
                </c:pt>
                <c:pt idx="62">
                  <c:v>-13.4337</c:v>
                </c:pt>
                <c:pt idx="63">
                  <c:v>-13.9186</c:v>
                </c:pt>
                <c:pt idx="64">
                  <c:v>-14.5</c:v>
                </c:pt>
                <c:pt idx="65">
                  <c:v>-15.0999</c:v>
                </c:pt>
                <c:pt idx="66">
                  <c:v>-15.641999999999999</c:v>
                </c:pt>
                <c:pt idx="67">
                  <c:v>-16.064</c:v>
                </c:pt>
                <c:pt idx="68">
                  <c:v>-16.327100000000002</c:v>
                </c:pt>
                <c:pt idx="69">
                  <c:v>-16.421299999999999</c:v>
                </c:pt>
                <c:pt idx="70">
                  <c:v>-16.366</c:v>
                </c:pt>
                <c:pt idx="71">
                  <c:v>-16.2056</c:v>
                </c:pt>
                <c:pt idx="72">
                  <c:v>-16</c:v>
                </c:pt>
                <c:pt idx="73">
                  <c:v>-15.813700000000001</c:v>
                </c:pt>
                <c:pt idx="74">
                  <c:v>-15.703200000000001</c:v>
                </c:pt>
                <c:pt idx="75">
                  <c:v>-15.707100000000001</c:v>
                </c:pt>
                <c:pt idx="76">
                  <c:v>-15.838200000000001</c:v>
                </c:pt>
                <c:pt idx="77">
                  <c:v>-16.081600000000002</c:v>
                </c:pt>
                <c:pt idx="78">
                  <c:v>-16.396799999999999</c:v>
                </c:pt>
                <c:pt idx="79">
                  <c:v>-16.725000000000001</c:v>
                </c:pt>
                <c:pt idx="80">
                  <c:v>-17</c:v>
                </c:pt>
                <c:pt idx="81">
                  <c:v>-17.159800000000001</c:v>
                </c:pt>
                <c:pt idx="82">
                  <c:v>-17.1586</c:v>
                </c:pt>
                <c:pt idx="83">
                  <c:v>-16.975200000000001</c:v>
                </c:pt>
                <c:pt idx="84">
                  <c:v>-16.618099999999998</c:v>
                </c:pt>
                <c:pt idx="85">
                  <c:v>-16.1249</c:v>
                </c:pt>
                <c:pt idx="86">
                  <c:v>-15.556900000000001</c:v>
                </c:pt>
                <c:pt idx="87">
                  <c:v>-14.9895</c:v>
                </c:pt>
                <c:pt idx="88">
                  <c:v>-14.5</c:v>
                </c:pt>
                <c:pt idx="89">
                  <c:v>-14.155200000000001</c:v>
                </c:pt>
                <c:pt idx="90">
                  <c:v>-14</c:v>
                </c:pt>
                <c:pt idx="91">
                  <c:v>-14.0505</c:v>
                </c:pt>
                <c:pt idx="92">
                  <c:v>-14.290900000000001</c:v>
                </c:pt>
                <c:pt idx="93">
                  <c:v>-14.676600000000001</c:v>
                </c:pt>
                <c:pt idx="94">
                  <c:v>-15.141</c:v>
                </c:pt>
                <c:pt idx="95">
                  <c:v>-15.607200000000001</c:v>
                </c:pt>
                <c:pt idx="96">
                  <c:v>-16</c:v>
                </c:pt>
                <c:pt idx="97">
                  <c:v>-16.258400000000002</c:v>
                </c:pt>
                <c:pt idx="98">
                  <c:v>-16.345099999999999</c:v>
                </c:pt>
                <c:pt idx="99">
                  <c:v>-16.251799999999999</c:v>
                </c:pt>
                <c:pt idx="100">
                  <c:v>-16</c:v>
                </c:pt>
                <c:pt idx="101">
                  <c:v>-15.6358</c:v>
                </c:pt>
                <c:pt idx="102">
                  <c:v>-15.221299999999999</c:v>
                </c:pt>
                <c:pt idx="103">
                  <c:v>-14.823</c:v>
                </c:pt>
                <c:pt idx="104">
                  <c:v>-14.5</c:v>
                </c:pt>
                <c:pt idx="105">
                  <c:v>-14.292899999999999</c:v>
                </c:pt>
                <c:pt idx="106">
                  <c:v>-14.216900000000001</c:v>
                </c:pt>
                <c:pt idx="107">
                  <c:v>-14.259399999999999</c:v>
                </c:pt>
                <c:pt idx="108">
                  <c:v>-14.382</c:v>
                </c:pt>
                <c:pt idx="109">
                  <c:v>-14.5282</c:v>
                </c:pt>
                <c:pt idx="110">
                  <c:v>-14.634</c:v>
                </c:pt>
                <c:pt idx="111">
                  <c:v>-14.6393</c:v>
                </c:pt>
                <c:pt idx="112">
                  <c:v>-14.5</c:v>
                </c:pt>
                <c:pt idx="113">
                  <c:v>-14.196899999999999</c:v>
                </c:pt>
                <c:pt idx="114">
                  <c:v>-13.74</c:v>
                </c:pt>
                <c:pt idx="115">
                  <c:v>-13.168100000000001</c:v>
                </c:pt>
                <c:pt idx="116">
                  <c:v>-12.543799999999999</c:v>
                </c:pt>
                <c:pt idx="117">
                  <c:v>-11.943300000000001</c:v>
                </c:pt>
                <c:pt idx="118">
                  <c:v>-11.444699999999999</c:v>
                </c:pt>
                <c:pt idx="119">
                  <c:v>-11.1152</c:v>
                </c:pt>
                <c:pt idx="120">
                  <c:v>-11</c:v>
                </c:pt>
                <c:pt idx="121">
                  <c:v>-11.1151</c:v>
                </c:pt>
                <c:pt idx="122">
                  <c:v>-11.444599999999999</c:v>
                </c:pt>
                <c:pt idx="123">
                  <c:v>-11.943199999999999</c:v>
                </c:pt>
                <c:pt idx="124">
                  <c:v>-12.5436</c:v>
                </c:pt>
                <c:pt idx="125">
                  <c:v>-13.167999999999999</c:v>
                </c:pt>
                <c:pt idx="126">
                  <c:v>-13.7399</c:v>
                </c:pt>
                <c:pt idx="127">
                  <c:v>-14.1968</c:v>
                </c:pt>
                <c:pt idx="128">
                  <c:v>-14.5</c:v>
                </c:pt>
                <c:pt idx="129">
                  <c:v>-14.639200000000001</c:v>
                </c:pt>
                <c:pt idx="130">
                  <c:v>-14.634</c:v>
                </c:pt>
                <c:pt idx="131">
                  <c:v>-14.5283</c:v>
                </c:pt>
                <c:pt idx="132">
                  <c:v>-14.382</c:v>
                </c:pt>
                <c:pt idx="133">
                  <c:v>-14.259399999999999</c:v>
                </c:pt>
                <c:pt idx="134">
                  <c:v>-14.216900000000001</c:v>
                </c:pt>
                <c:pt idx="135">
                  <c:v>-14.292899999999999</c:v>
                </c:pt>
                <c:pt idx="136">
                  <c:v>-14.5</c:v>
                </c:pt>
                <c:pt idx="137">
                  <c:v>-14.823</c:v>
                </c:pt>
                <c:pt idx="138">
                  <c:v>-15.2212</c:v>
                </c:pt>
                <c:pt idx="139">
                  <c:v>-15.6357</c:v>
                </c:pt>
                <c:pt idx="140">
                  <c:v>-16</c:v>
                </c:pt>
                <c:pt idx="141">
                  <c:v>-16.251799999999999</c:v>
                </c:pt>
                <c:pt idx="142">
                  <c:v>-16.345099999999999</c:v>
                </c:pt>
                <c:pt idx="143">
                  <c:v>-16.258400000000002</c:v>
                </c:pt>
                <c:pt idx="144">
                  <c:v>-16</c:v>
                </c:pt>
                <c:pt idx="145">
                  <c:v>-15.6073</c:v>
                </c:pt>
                <c:pt idx="146">
                  <c:v>-15.1411</c:v>
                </c:pt>
                <c:pt idx="147">
                  <c:v>-14.676600000000001</c:v>
                </c:pt>
                <c:pt idx="148">
                  <c:v>-14.291</c:v>
                </c:pt>
                <c:pt idx="149">
                  <c:v>-14.0505</c:v>
                </c:pt>
                <c:pt idx="150">
                  <c:v>-14</c:v>
                </c:pt>
                <c:pt idx="151">
                  <c:v>-14.155099999999999</c:v>
                </c:pt>
                <c:pt idx="152">
                  <c:v>-14.4999</c:v>
                </c:pt>
                <c:pt idx="153">
                  <c:v>-14.9894</c:v>
                </c:pt>
                <c:pt idx="154">
                  <c:v>-15.556800000000001</c:v>
                </c:pt>
                <c:pt idx="155">
                  <c:v>-16.1248</c:v>
                </c:pt>
                <c:pt idx="156">
                  <c:v>-16.617999999999999</c:v>
                </c:pt>
                <c:pt idx="157">
                  <c:v>-16.975100000000001</c:v>
                </c:pt>
                <c:pt idx="158">
                  <c:v>-17.1585</c:v>
                </c:pt>
                <c:pt idx="159">
                  <c:v>-17.159800000000001</c:v>
                </c:pt>
                <c:pt idx="160">
                  <c:v>-17</c:v>
                </c:pt>
                <c:pt idx="161">
                  <c:v>-16.725100000000001</c:v>
                </c:pt>
                <c:pt idx="162">
                  <c:v>-16.396799999999999</c:v>
                </c:pt>
                <c:pt idx="163">
                  <c:v>-16.081700000000001</c:v>
                </c:pt>
                <c:pt idx="164">
                  <c:v>-15.8383</c:v>
                </c:pt>
                <c:pt idx="165">
                  <c:v>-15.707100000000001</c:v>
                </c:pt>
                <c:pt idx="166">
                  <c:v>-15.703200000000001</c:v>
                </c:pt>
                <c:pt idx="167">
                  <c:v>-15.813599999999999</c:v>
                </c:pt>
                <c:pt idx="168">
                  <c:v>-16</c:v>
                </c:pt>
                <c:pt idx="169">
                  <c:v>-16.2056</c:v>
                </c:pt>
                <c:pt idx="170">
                  <c:v>-16.366</c:v>
                </c:pt>
                <c:pt idx="171">
                  <c:v>-16.421299999999999</c:v>
                </c:pt>
                <c:pt idx="172">
                  <c:v>-16.327100000000002</c:v>
                </c:pt>
                <c:pt idx="173">
                  <c:v>-16.0641</c:v>
                </c:pt>
                <c:pt idx="174">
                  <c:v>-15.642099999999999</c:v>
                </c:pt>
                <c:pt idx="175">
                  <c:v>-15.1</c:v>
                </c:pt>
                <c:pt idx="176">
                  <c:v>-14.5001</c:v>
                </c:pt>
                <c:pt idx="177">
                  <c:v>-13.918699999999999</c:v>
                </c:pt>
                <c:pt idx="178">
                  <c:v>-13.4338</c:v>
                </c:pt>
                <c:pt idx="179">
                  <c:v>-13.112399999999999</c:v>
                </c:pt>
                <c:pt idx="180">
                  <c:v>-13</c:v>
                </c:pt>
                <c:pt idx="181">
                  <c:v>-13.112399999999999</c:v>
                </c:pt>
                <c:pt idx="182">
                  <c:v>-13.4336</c:v>
                </c:pt>
                <c:pt idx="183">
                  <c:v>-13.9185</c:v>
                </c:pt>
                <c:pt idx="184">
                  <c:v>-14.4999</c:v>
                </c:pt>
                <c:pt idx="185">
                  <c:v>-15.0998</c:v>
                </c:pt>
                <c:pt idx="186">
                  <c:v>-15.641999999999999</c:v>
                </c:pt>
                <c:pt idx="187">
                  <c:v>-16.064</c:v>
                </c:pt>
                <c:pt idx="188">
                  <c:v>-16.327100000000002</c:v>
                </c:pt>
                <c:pt idx="189">
                  <c:v>-16.421299999999999</c:v>
                </c:pt>
                <c:pt idx="190">
                  <c:v>-16.366</c:v>
                </c:pt>
                <c:pt idx="191">
                  <c:v>-16.2056</c:v>
                </c:pt>
                <c:pt idx="192">
                  <c:v>-16</c:v>
                </c:pt>
                <c:pt idx="193">
                  <c:v>-15.813700000000001</c:v>
                </c:pt>
                <c:pt idx="194">
                  <c:v>-15.703200000000001</c:v>
                </c:pt>
                <c:pt idx="195">
                  <c:v>-15.707100000000001</c:v>
                </c:pt>
                <c:pt idx="196">
                  <c:v>-15.838200000000001</c:v>
                </c:pt>
                <c:pt idx="197">
                  <c:v>-16.081600000000002</c:v>
                </c:pt>
                <c:pt idx="198">
                  <c:v>-16.396699999999999</c:v>
                </c:pt>
                <c:pt idx="199">
                  <c:v>-16.725000000000001</c:v>
                </c:pt>
                <c:pt idx="200">
                  <c:v>-17</c:v>
                </c:pt>
                <c:pt idx="201">
                  <c:v>-17.159800000000001</c:v>
                </c:pt>
                <c:pt idx="202">
                  <c:v>-17.1586</c:v>
                </c:pt>
                <c:pt idx="203">
                  <c:v>-16.975200000000001</c:v>
                </c:pt>
                <c:pt idx="204">
                  <c:v>-16.618099999999998</c:v>
                </c:pt>
                <c:pt idx="205">
                  <c:v>-16.1249</c:v>
                </c:pt>
                <c:pt idx="206">
                  <c:v>-15.557</c:v>
                </c:pt>
                <c:pt idx="207">
                  <c:v>-14.989599999999999</c:v>
                </c:pt>
                <c:pt idx="208">
                  <c:v>-14.5001</c:v>
                </c:pt>
                <c:pt idx="209">
                  <c:v>-14.155200000000001</c:v>
                </c:pt>
                <c:pt idx="210">
                  <c:v>-14</c:v>
                </c:pt>
                <c:pt idx="211">
                  <c:v>-14.0505</c:v>
                </c:pt>
                <c:pt idx="212">
                  <c:v>-14.290900000000001</c:v>
                </c:pt>
                <c:pt idx="213">
                  <c:v>-14.676500000000001</c:v>
                </c:pt>
                <c:pt idx="214">
                  <c:v>-15.1409</c:v>
                </c:pt>
                <c:pt idx="215">
                  <c:v>-15.607100000000001</c:v>
                </c:pt>
                <c:pt idx="216">
                  <c:v>-15.9999</c:v>
                </c:pt>
                <c:pt idx="217">
                  <c:v>-16.258400000000002</c:v>
                </c:pt>
                <c:pt idx="218">
                  <c:v>-16.345099999999999</c:v>
                </c:pt>
                <c:pt idx="219">
                  <c:v>-16.251899999999999</c:v>
                </c:pt>
                <c:pt idx="220">
                  <c:v>-16.0001</c:v>
                </c:pt>
                <c:pt idx="221">
                  <c:v>-15.6358</c:v>
                </c:pt>
                <c:pt idx="222">
                  <c:v>-15.221299999999999</c:v>
                </c:pt>
                <c:pt idx="223">
                  <c:v>-14.8231</c:v>
                </c:pt>
                <c:pt idx="224">
                  <c:v>-14.5001</c:v>
                </c:pt>
                <c:pt idx="225">
                  <c:v>-14.292899999999999</c:v>
                </c:pt>
                <c:pt idx="226">
                  <c:v>-14.216900000000001</c:v>
                </c:pt>
                <c:pt idx="227">
                  <c:v>-14.2593</c:v>
                </c:pt>
                <c:pt idx="228">
                  <c:v>-14.3819</c:v>
                </c:pt>
                <c:pt idx="229">
                  <c:v>-14.5282</c:v>
                </c:pt>
                <c:pt idx="230">
                  <c:v>-14.634</c:v>
                </c:pt>
                <c:pt idx="231">
                  <c:v>-14.6393</c:v>
                </c:pt>
                <c:pt idx="232">
                  <c:v>-14.5</c:v>
                </c:pt>
                <c:pt idx="233">
                  <c:v>-14.196999999999999</c:v>
                </c:pt>
                <c:pt idx="234">
                  <c:v>-13.74</c:v>
                </c:pt>
                <c:pt idx="235">
                  <c:v>-13.168200000000001</c:v>
                </c:pt>
                <c:pt idx="236">
                  <c:v>-12.543799999999999</c:v>
                </c:pt>
                <c:pt idx="237">
                  <c:v>-11.943300000000001</c:v>
                </c:pt>
                <c:pt idx="238">
                  <c:v>-11.444699999999999</c:v>
                </c:pt>
                <c:pt idx="239">
                  <c:v>-11.1152</c:v>
                </c:pt>
                <c:pt idx="240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32-4AC3-B8AC-2B4F3A725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7195968"/>
        <c:axId val="1027196448"/>
      </c:lineChart>
      <c:catAx>
        <c:axId val="1027195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196448"/>
        <c:crosses val="autoZero"/>
        <c:auto val="1"/>
        <c:lblAlgn val="ctr"/>
        <c:lblOffset val="100"/>
        <c:noMultiLvlLbl val="0"/>
      </c:catAx>
      <c:valAx>
        <c:axId val="102719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19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Sound Frequencies 1, 2, 3, and Combined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tune3!$B$1</c:f>
              <c:strCache>
                <c:ptCount val="1"/>
                <c:pt idx="0">
                  <c:v>Frequency1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tune3!$B$2:$B$242</c:f>
              <c:numCache>
                <c:formatCode>General</c:formatCode>
                <c:ptCount val="241"/>
                <c:pt idx="0">
                  <c:v>1</c:v>
                </c:pt>
                <c:pt idx="1">
                  <c:v>0.99863000000000002</c:v>
                </c:pt>
                <c:pt idx="2">
                  <c:v>0.99451999999999996</c:v>
                </c:pt>
                <c:pt idx="3">
                  <c:v>0.98768999999999996</c:v>
                </c:pt>
                <c:pt idx="4">
                  <c:v>0.97814999999999996</c:v>
                </c:pt>
                <c:pt idx="5">
                  <c:v>0.96592999999999996</c:v>
                </c:pt>
                <c:pt idx="6">
                  <c:v>0.95106000000000002</c:v>
                </c:pt>
                <c:pt idx="7">
                  <c:v>0.93357999999999997</c:v>
                </c:pt>
                <c:pt idx="8">
                  <c:v>0.91354999999999997</c:v>
                </c:pt>
                <c:pt idx="9">
                  <c:v>0.89100999999999997</c:v>
                </c:pt>
                <c:pt idx="10">
                  <c:v>0.86602999999999997</c:v>
                </c:pt>
                <c:pt idx="11">
                  <c:v>0.83867000000000003</c:v>
                </c:pt>
                <c:pt idx="12">
                  <c:v>0.80901999999999996</c:v>
                </c:pt>
                <c:pt idx="13">
                  <c:v>0.77715000000000001</c:v>
                </c:pt>
                <c:pt idx="14">
                  <c:v>0.74314999999999998</c:v>
                </c:pt>
                <c:pt idx="15">
                  <c:v>0.70711000000000002</c:v>
                </c:pt>
                <c:pt idx="16">
                  <c:v>0.66913</c:v>
                </c:pt>
                <c:pt idx="17">
                  <c:v>0.62931999999999999</c:v>
                </c:pt>
                <c:pt idx="18">
                  <c:v>0.58779000000000003</c:v>
                </c:pt>
                <c:pt idx="19">
                  <c:v>0.54464000000000001</c:v>
                </c:pt>
                <c:pt idx="20">
                  <c:v>0.5</c:v>
                </c:pt>
                <c:pt idx="21">
                  <c:v>0.45399</c:v>
                </c:pt>
                <c:pt idx="22">
                  <c:v>0.40673999999999999</c:v>
                </c:pt>
                <c:pt idx="23">
                  <c:v>0.35837000000000002</c:v>
                </c:pt>
                <c:pt idx="24">
                  <c:v>0.30902000000000002</c:v>
                </c:pt>
                <c:pt idx="25">
                  <c:v>0.25881999999999999</c:v>
                </c:pt>
                <c:pt idx="26">
                  <c:v>0.20791000000000001</c:v>
                </c:pt>
                <c:pt idx="27">
                  <c:v>0.15644</c:v>
                </c:pt>
                <c:pt idx="28">
                  <c:v>0.10453</c:v>
                </c:pt>
                <c:pt idx="29">
                  <c:v>5.2339999999999998E-2</c:v>
                </c:pt>
                <c:pt idx="30">
                  <c:v>0</c:v>
                </c:pt>
                <c:pt idx="31">
                  <c:v>-5.2330000000000002E-2</c:v>
                </c:pt>
                <c:pt idx="32">
                  <c:v>-0.10453</c:v>
                </c:pt>
                <c:pt idx="33">
                  <c:v>-0.15643000000000001</c:v>
                </c:pt>
                <c:pt idx="34">
                  <c:v>-0.20791000000000001</c:v>
                </c:pt>
                <c:pt idx="35">
                  <c:v>-0.25881999999999999</c:v>
                </c:pt>
                <c:pt idx="36">
                  <c:v>-0.30901000000000001</c:v>
                </c:pt>
                <c:pt idx="37">
                  <c:v>-0.35837000000000002</c:v>
                </c:pt>
                <c:pt idx="38">
                  <c:v>-0.40672999999999998</c:v>
                </c:pt>
                <c:pt idx="39">
                  <c:v>-0.45399</c:v>
                </c:pt>
                <c:pt idx="40">
                  <c:v>-0.5</c:v>
                </c:pt>
                <c:pt idx="41">
                  <c:v>-0.54464000000000001</c:v>
                </c:pt>
                <c:pt idx="42">
                  <c:v>-0.58777999999999997</c:v>
                </c:pt>
                <c:pt idx="43">
                  <c:v>-0.62931999999999999</c:v>
                </c:pt>
                <c:pt idx="44">
                  <c:v>-0.66913</c:v>
                </c:pt>
                <c:pt idx="45">
                  <c:v>-0.70709999999999995</c:v>
                </c:pt>
                <c:pt idx="46">
                  <c:v>-0.74314000000000002</c:v>
                </c:pt>
                <c:pt idx="47">
                  <c:v>-0.77714000000000005</c:v>
                </c:pt>
                <c:pt idx="48">
                  <c:v>-0.80901000000000001</c:v>
                </c:pt>
                <c:pt idx="49">
                  <c:v>-0.83867000000000003</c:v>
                </c:pt>
                <c:pt idx="50">
                  <c:v>-0.86602000000000001</c:v>
                </c:pt>
                <c:pt idx="51">
                  <c:v>-0.89100000000000001</c:v>
                </c:pt>
                <c:pt idx="52">
                  <c:v>-0.91354000000000002</c:v>
                </c:pt>
                <c:pt idx="53">
                  <c:v>-0.93357999999999997</c:v>
                </c:pt>
                <c:pt idx="54">
                  <c:v>-0.95106000000000002</c:v>
                </c:pt>
                <c:pt idx="55">
                  <c:v>-0.96592</c:v>
                </c:pt>
                <c:pt idx="56">
                  <c:v>-0.97814999999999996</c:v>
                </c:pt>
                <c:pt idx="57">
                  <c:v>-0.98768999999999996</c:v>
                </c:pt>
                <c:pt idx="58">
                  <c:v>-0.99451999999999996</c:v>
                </c:pt>
                <c:pt idx="59">
                  <c:v>-0.99863000000000002</c:v>
                </c:pt>
                <c:pt idx="60">
                  <c:v>-1</c:v>
                </c:pt>
                <c:pt idx="61">
                  <c:v>-0.99863000000000002</c:v>
                </c:pt>
                <c:pt idx="62">
                  <c:v>-0.99451999999999996</c:v>
                </c:pt>
                <c:pt idx="63">
                  <c:v>-0.98768999999999996</c:v>
                </c:pt>
                <c:pt idx="64">
                  <c:v>-0.97814999999999996</c:v>
                </c:pt>
                <c:pt idx="65">
                  <c:v>-0.96592999999999996</c:v>
                </c:pt>
                <c:pt idx="66">
                  <c:v>-0.95106000000000002</c:v>
                </c:pt>
                <c:pt idx="67">
                  <c:v>-0.93357999999999997</c:v>
                </c:pt>
                <c:pt idx="68">
                  <c:v>-0.91354999999999997</c:v>
                </c:pt>
                <c:pt idx="69">
                  <c:v>-0.89100999999999997</c:v>
                </c:pt>
                <c:pt idx="70">
                  <c:v>-0.86602999999999997</c:v>
                </c:pt>
                <c:pt idx="71">
                  <c:v>-0.83867000000000003</c:v>
                </c:pt>
                <c:pt idx="72">
                  <c:v>-0.80901999999999996</c:v>
                </c:pt>
                <c:pt idx="73">
                  <c:v>-0.77715000000000001</c:v>
                </c:pt>
                <c:pt idx="74">
                  <c:v>-0.74314999999999998</c:v>
                </c:pt>
                <c:pt idx="75">
                  <c:v>-0.70711000000000002</c:v>
                </c:pt>
                <c:pt idx="76">
                  <c:v>-0.66913</c:v>
                </c:pt>
                <c:pt idx="77">
                  <c:v>-0.62931999999999999</c:v>
                </c:pt>
                <c:pt idx="78">
                  <c:v>-0.58779000000000003</c:v>
                </c:pt>
                <c:pt idx="79">
                  <c:v>-0.54464000000000001</c:v>
                </c:pt>
                <c:pt idx="80">
                  <c:v>-0.5</c:v>
                </c:pt>
                <c:pt idx="81">
                  <c:v>-0.45399</c:v>
                </c:pt>
                <c:pt idx="82">
                  <c:v>-0.40673999999999999</c:v>
                </c:pt>
                <c:pt idx="83">
                  <c:v>-0.35837000000000002</c:v>
                </c:pt>
                <c:pt idx="84">
                  <c:v>-0.30902000000000002</c:v>
                </c:pt>
                <c:pt idx="85">
                  <c:v>-0.25881999999999999</c:v>
                </c:pt>
                <c:pt idx="86">
                  <c:v>-0.20791999999999999</c:v>
                </c:pt>
                <c:pt idx="87">
                  <c:v>-0.15644</c:v>
                </c:pt>
                <c:pt idx="88">
                  <c:v>-0.10453</c:v>
                </c:pt>
                <c:pt idx="89">
                  <c:v>-5.2339999999999998E-2</c:v>
                </c:pt>
                <c:pt idx="90">
                  <c:v>-1.0000000000000001E-5</c:v>
                </c:pt>
                <c:pt idx="91">
                  <c:v>5.2330000000000002E-2</c:v>
                </c:pt>
                <c:pt idx="92">
                  <c:v>0.10452</c:v>
                </c:pt>
                <c:pt idx="93">
                  <c:v>0.15643000000000001</c:v>
                </c:pt>
                <c:pt idx="94">
                  <c:v>0.20791000000000001</c:v>
                </c:pt>
                <c:pt idx="95">
                  <c:v>0.25880999999999998</c:v>
                </c:pt>
                <c:pt idx="96">
                  <c:v>0.30901000000000001</c:v>
                </c:pt>
                <c:pt idx="97">
                  <c:v>0.35836000000000001</c:v>
                </c:pt>
                <c:pt idx="98">
                  <c:v>0.40672999999999998</c:v>
                </c:pt>
                <c:pt idx="99">
                  <c:v>0.45399</c:v>
                </c:pt>
                <c:pt idx="100">
                  <c:v>0.5</c:v>
                </c:pt>
                <c:pt idx="101">
                  <c:v>0.54462999999999995</c:v>
                </c:pt>
                <c:pt idx="102">
                  <c:v>0.58777999999999997</c:v>
                </c:pt>
                <c:pt idx="103">
                  <c:v>0.62931999999999999</c:v>
                </c:pt>
                <c:pt idx="104">
                  <c:v>0.66913</c:v>
                </c:pt>
                <c:pt idx="105">
                  <c:v>0.70709999999999995</c:v>
                </c:pt>
                <c:pt idx="106">
                  <c:v>0.74314000000000002</c:v>
                </c:pt>
                <c:pt idx="107">
                  <c:v>0.77714000000000005</c:v>
                </c:pt>
                <c:pt idx="108">
                  <c:v>0.80901000000000001</c:v>
                </c:pt>
                <c:pt idx="109">
                  <c:v>0.83867000000000003</c:v>
                </c:pt>
                <c:pt idx="110">
                  <c:v>0.86602000000000001</c:v>
                </c:pt>
                <c:pt idx="111">
                  <c:v>0.89100000000000001</c:v>
                </c:pt>
                <c:pt idx="112">
                  <c:v>0.91354000000000002</c:v>
                </c:pt>
                <c:pt idx="113">
                  <c:v>0.93357999999999997</c:v>
                </c:pt>
                <c:pt idx="114">
                  <c:v>0.95104999999999995</c:v>
                </c:pt>
                <c:pt idx="115">
                  <c:v>0.96592</c:v>
                </c:pt>
                <c:pt idx="116">
                  <c:v>0.97814999999999996</c:v>
                </c:pt>
                <c:pt idx="117">
                  <c:v>0.98768999999999996</c:v>
                </c:pt>
                <c:pt idx="118">
                  <c:v>0.99451999999999996</c:v>
                </c:pt>
                <c:pt idx="119">
                  <c:v>0.99863000000000002</c:v>
                </c:pt>
                <c:pt idx="120">
                  <c:v>1</c:v>
                </c:pt>
                <c:pt idx="121">
                  <c:v>0.99863000000000002</c:v>
                </c:pt>
                <c:pt idx="122">
                  <c:v>0.99451999999999996</c:v>
                </c:pt>
                <c:pt idx="123">
                  <c:v>0.98768999999999996</c:v>
                </c:pt>
                <c:pt idx="124">
                  <c:v>0.97814999999999996</c:v>
                </c:pt>
                <c:pt idx="125">
                  <c:v>0.96592999999999996</c:v>
                </c:pt>
                <c:pt idx="126">
                  <c:v>0.95106000000000002</c:v>
                </c:pt>
                <c:pt idx="127">
                  <c:v>0.93357999999999997</c:v>
                </c:pt>
                <c:pt idx="128">
                  <c:v>0.91354999999999997</c:v>
                </c:pt>
                <c:pt idx="129">
                  <c:v>0.89100999999999997</c:v>
                </c:pt>
                <c:pt idx="130">
                  <c:v>0.86602999999999997</c:v>
                </c:pt>
                <c:pt idx="131">
                  <c:v>0.83867000000000003</c:v>
                </c:pt>
                <c:pt idx="132">
                  <c:v>0.80901999999999996</c:v>
                </c:pt>
                <c:pt idx="133">
                  <c:v>0.77715000000000001</c:v>
                </c:pt>
                <c:pt idx="134">
                  <c:v>0.74314999999999998</c:v>
                </c:pt>
                <c:pt idx="135">
                  <c:v>0.70711000000000002</c:v>
                </c:pt>
                <c:pt idx="136">
                  <c:v>0.66913999999999996</c:v>
                </c:pt>
                <c:pt idx="137">
                  <c:v>0.62932999999999995</c:v>
                </c:pt>
                <c:pt idx="138">
                  <c:v>0.58779000000000003</c:v>
                </c:pt>
                <c:pt idx="139">
                  <c:v>0.54464999999999997</c:v>
                </c:pt>
                <c:pt idx="140">
                  <c:v>0.50000999999999995</c:v>
                </c:pt>
                <c:pt idx="141">
                  <c:v>0.45400000000000001</c:v>
                </c:pt>
                <c:pt idx="142">
                  <c:v>0.40673999999999999</c:v>
                </c:pt>
                <c:pt idx="143">
                  <c:v>0.35837999999999998</c:v>
                </c:pt>
                <c:pt idx="144">
                  <c:v>0.30902000000000002</c:v>
                </c:pt>
                <c:pt idx="145">
                  <c:v>0.25883</c:v>
                </c:pt>
                <c:pt idx="146">
                  <c:v>0.20791999999999999</c:v>
                </c:pt>
                <c:pt idx="147">
                  <c:v>0.15644</c:v>
                </c:pt>
                <c:pt idx="148">
                  <c:v>0.10453999999999999</c:v>
                </c:pt>
                <c:pt idx="149">
                  <c:v>5.2339999999999998E-2</c:v>
                </c:pt>
                <c:pt idx="150">
                  <c:v>1.0000000000000001E-5</c:v>
                </c:pt>
                <c:pt idx="151">
                  <c:v>-5.2330000000000002E-2</c:v>
                </c:pt>
                <c:pt idx="152">
                  <c:v>-0.10452</c:v>
                </c:pt>
                <c:pt idx="153">
                  <c:v>-0.15643000000000001</c:v>
                </c:pt>
                <c:pt idx="154">
                  <c:v>-0.2079</c:v>
                </c:pt>
                <c:pt idx="155">
                  <c:v>-0.25880999999999998</c:v>
                </c:pt>
                <c:pt idx="156">
                  <c:v>-0.30901000000000001</c:v>
                </c:pt>
                <c:pt idx="157">
                  <c:v>-0.35836000000000001</c:v>
                </c:pt>
                <c:pt idx="158">
                  <c:v>-0.40672999999999998</c:v>
                </c:pt>
                <c:pt idx="159">
                  <c:v>-0.45397999999999999</c:v>
                </c:pt>
                <c:pt idx="160">
                  <c:v>-0.49998999999999999</c:v>
                </c:pt>
                <c:pt idx="161">
                  <c:v>-0.54462999999999995</c:v>
                </c:pt>
                <c:pt idx="162">
                  <c:v>-0.58777999999999997</c:v>
                </c:pt>
                <c:pt idx="163">
                  <c:v>-0.62931000000000004</c:v>
                </c:pt>
                <c:pt idx="164">
                  <c:v>-0.66912000000000005</c:v>
                </c:pt>
                <c:pt idx="165">
                  <c:v>-0.70709999999999995</c:v>
                </c:pt>
                <c:pt idx="166">
                  <c:v>-0.74314000000000002</c:v>
                </c:pt>
                <c:pt idx="167">
                  <c:v>-0.77714000000000005</c:v>
                </c:pt>
                <c:pt idx="168">
                  <c:v>-0.80901000000000001</c:v>
                </c:pt>
                <c:pt idx="169">
                  <c:v>-0.83867000000000003</c:v>
                </c:pt>
                <c:pt idx="170">
                  <c:v>-0.86602000000000001</c:v>
                </c:pt>
                <c:pt idx="171">
                  <c:v>-0.89100000000000001</c:v>
                </c:pt>
                <c:pt idx="172">
                  <c:v>-0.91354000000000002</c:v>
                </c:pt>
                <c:pt idx="173">
                  <c:v>-0.93357999999999997</c:v>
                </c:pt>
                <c:pt idx="174">
                  <c:v>-0.95104999999999995</c:v>
                </c:pt>
                <c:pt idx="175">
                  <c:v>-0.96592</c:v>
                </c:pt>
                <c:pt idx="176">
                  <c:v>-0.97814999999999996</c:v>
                </c:pt>
                <c:pt idx="177">
                  <c:v>-0.98768999999999996</c:v>
                </c:pt>
                <c:pt idx="178">
                  <c:v>-0.99451999999999996</c:v>
                </c:pt>
                <c:pt idx="179">
                  <c:v>-0.99863000000000002</c:v>
                </c:pt>
                <c:pt idx="180">
                  <c:v>-1</c:v>
                </c:pt>
                <c:pt idx="181">
                  <c:v>-0.99863000000000002</c:v>
                </c:pt>
                <c:pt idx="182">
                  <c:v>-0.99451999999999996</c:v>
                </c:pt>
                <c:pt idx="183">
                  <c:v>-0.98768999999999996</c:v>
                </c:pt>
                <c:pt idx="184">
                  <c:v>-0.97814999999999996</c:v>
                </c:pt>
                <c:pt idx="185">
                  <c:v>-0.96592999999999996</c:v>
                </c:pt>
                <c:pt idx="186">
                  <c:v>-0.95106000000000002</c:v>
                </c:pt>
                <c:pt idx="187">
                  <c:v>-0.93357999999999997</c:v>
                </c:pt>
                <c:pt idx="188">
                  <c:v>-0.91354999999999997</c:v>
                </c:pt>
                <c:pt idx="189">
                  <c:v>-0.89100999999999997</c:v>
                </c:pt>
                <c:pt idx="190">
                  <c:v>-0.86602999999999997</c:v>
                </c:pt>
                <c:pt idx="191">
                  <c:v>-0.83867999999999998</c:v>
                </c:pt>
                <c:pt idx="192">
                  <c:v>-0.80901999999999996</c:v>
                </c:pt>
                <c:pt idx="193">
                  <c:v>-0.77715000000000001</c:v>
                </c:pt>
                <c:pt idx="194">
                  <c:v>-0.74314999999999998</c:v>
                </c:pt>
                <c:pt idx="195">
                  <c:v>-0.70711000000000002</c:v>
                </c:pt>
                <c:pt idx="196">
                  <c:v>-0.66913999999999996</c:v>
                </c:pt>
                <c:pt idx="197">
                  <c:v>-0.62932999999999995</c:v>
                </c:pt>
                <c:pt idx="198">
                  <c:v>-0.58779000000000003</c:v>
                </c:pt>
                <c:pt idx="199">
                  <c:v>-0.54464999999999997</c:v>
                </c:pt>
                <c:pt idx="200">
                  <c:v>-0.50000999999999995</c:v>
                </c:pt>
                <c:pt idx="201">
                  <c:v>-0.45400000000000001</c:v>
                </c:pt>
                <c:pt idx="202">
                  <c:v>-0.40675</c:v>
                </c:pt>
                <c:pt idx="203">
                  <c:v>-0.35837999999999998</c:v>
                </c:pt>
                <c:pt idx="204">
                  <c:v>-0.30903000000000003</c:v>
                </c:pt>
                <c:pt idx="205">
                  <c:v>-0.25883</c:v>
                </c:pt>
                <c:pt idx="206">
                  <c:v>-0.20791999999999999</c:v>
                </c:pt>
                <c:pt idx="207">
                  <c:v>-0.15644</c:v>
                </c:pt>
                <c:pt idx="208">
                  <c:v>-0.10453999999999999</c:v>
                </c:pt>
                <c:pt idx="209">
                  <c:v>-5.2350000000000001E-2</c:v>
                </c:pt>
                <c:pt idx="210">
                  <c:v>-1.0000000000000001E-5</c:v>
                </c:pt>
                <c:pt idx="211">
                  <c:v>5.2330000000000002E-2</c:v>
                </c:pt>
                <c:pt idx="212">
                  <c:v>0.10452</c:v>
                </c:pt>
                <c:pt idx="213">
                  <c:v>0.15642</c:v>
                </c:pt>
                <c:pt idx="214">
                  <c:v>0.2079</c:v>
                </c:pt>
                <c:pt idx="215">
                  <c:v>0.25880999999999998</c:v>
                </c:pt>
                <c:pt idx="216">
                  <c:v>0.30901000000000001</c:v>
                </c:pt>
                <c:pt idx="217">
                  <c:v>0.35836000000000001</c:v>
                </c:pt>
                <c:pt idx="218">
                  <c:v>0.40672999999999998</c:v>
                </c:pt>
                <c:pt idx="219">
                  <c:v>0.45397999999999999</c:v>
                </c:pt>
                <c:pt idx="220">
                  <c:v>0.49998999999999999</c:v>
                </c:pt>
                <c:pt idx="221">
                  <c:v>0.54462999999999995</c:v>
                </c:pt>
                <c:pt idx="222">
                  <c:v>0.58777999999999997</c:v>
                </c:pt>
                <c:pt idx="223">
                  <c:v>0.62931000000000004</c:v>
                </c:pt>
                <c:pt idx="224">
                  <c:v>0.66912000000000005</c:v>
                </c:pt>
                <c:pt idx="225">
                  <c:v>0.70709999999999995</c:v>
                </c:pt>
                <c:pt idx="226">
                  <c:v>0.74314000000000002</c:v>
                </c:pt>
                <c:pt idx="227">
                  <c:v>0.77714000000000005</c:v>
                </c:pt>
                <c:pt idx="228">
                  <c:v>0.80901000000000001</c:v>
                </c:pt>
                <c:pt idx="229">
                  <c:v>0.83865999999999996</c:v>
                </c:pt>
                <c:pt idx="230">
                  <c:v>0.86602000000000001</c:v>
                </c:pt>
                <c:pt idx="231">
                  <c:v>0.89100000000000001</c:v>
                </c:pt>
                <c:pt idx="232">
                  <c:v>0.91354000000000002</c:v>
                </c:pt>
                <c:pt idx="233">
                  <c:v>0.93357999999999997</c:v>
                </c:pt>
                <c:pt idx="234">
                  <c:v>0.95104999999999995</c:v>
                </c:pt>
                <c:pt idx="235">
                  <c:v>0.96592</c:v>
                </c:pt>
                <c:pt idx="236">
                  <c:v>0.97814999999999996</c:v>
                </c:pt>
                <c:pt idx="237">
                  <c:v>0.98768999999999996</c:v>
                </c:pt>
                <c:pt idx="238">
                  <c:v>0.99451999999999996</c:v>
                </c:pt>
                <c:pt idx="239">
                  <c:v>0.99863000000000002</c:v>
                </c:pt>
                <c:pt idx="2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AD-4743-B5C5-9F5FAD84E829}"/>
            </c:ext>
          </c:extLst>
        </c:ser>
        <c:ser>
          <c:idx val="2"/>
          <c:order val="1"/>
          <c:tx>
            <c:strRef>
              <c:f>tune3!$C$1</c:f>
              <c:strCache>
                <c:ptCount val="1"/>
                <c:pt idx="0">
                  <c:v>Frequency2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tune3!$C$2:$C$242</c:f>
              <c:numCache>
                <c:formatCode>General</c:formatCode>
                <c:ptCount val="241"/>
                <c:pt idx="0">
                  <c:v>4</c:v>
                </c:pt>
                <c:pt idx="1">
                  <c:v>3.9945200000000001</c:v>
                </c:pt>
                <c:pt idx="2">
                  <c:v>3.9781499999999999</c:v>
                </c:pt>
                <c:pt idx="3">
                  <c:v>3.95106</c:v>
                </c:pt>
                <c:pt idx="4">
                  <c:v>3.9135499999999999</c:v>
                </c:pt>
                <c:pt idx="5">
                  <c:v>3.8660299999999999</c:v>
                </c:pt>
                <c:pt idx="6">
                  <c:v>3.8090199999999999</c:v>
                </c:pt>
                <c:pt idx="7">
                  <c:v>3.74315</c:v>
                </c:pt>
                <c:pt idx="8">
                  <c:v>3.66913</c:v>
                </c:pt>
                <c:pt idx="9">
                  <c:v>3.58779</c:v>
                </c:pt>
                <c:pt idx="10">
                  <c:v>3.5</c:v>
                </c:pt>
                <c:pt idx="11">
                  <c:v>3.4067400000000001</c:v>
                </c:pt>
                <c:pt idx="12">
                  <c:v>3.3090199999999999</c:v>
                </c:pt>
                <c:pt idx="13">
                  <c:v>3.20791</c:v>
                </c:pt>
                <c:pt idx="14">
                  <c:v>3.10453</c:v>
                </c:pt>
                <c:pt idx="15">
                  <c:v>3</c:v>
                </c:pt>
                <c:pt idx="16">
                  <c:v>2.89547</c:v>
                </c:pt>
                <c:pt idx="17">
                  <c:v>2.79209</c:v>
                </c:pt>
                <c:pt idx="18">
                  <c:v>2.6909900000000002</c:v>
                </c:pt>
                <c:pt idx="19">
                  <c:v>2.59327</c:v>
                </c:pt>
                <c:pt idx="20">
                  <c:v>2.5</c:v>
                </c:pt>
                <c:pt idx="21">
                  <c:v>2.41222</c:v>
                </c:pt>
                <c:pt idx="22">
                  <c:v>2.33087</c:v>
                </c:pt>
                <c:pt idx="23">
                  <c:v>2.2568600000000001</c:v>
                </c:pt>
                <c:pt idx="24">
                  <c:v>2.1909900000000002</c:v>
                </c:pt>
                <c:pt idx="25">
                  <c:v>2.1339800000000002</c:v>
                </c:pt>
                <c:pt idx="26">
                  <c:v>2.0864600000000002</c:v>
                </c:pt>
                <c:pt idx="27">
                  <c:v>2.04894</c:v>
                </c:pt>
                <c:pt idx="28">
                  <c:v>2.0218500000000001</c:v>
                </c:pt>
                <c:pt idx="29">
                  <c:v>2.0054799999999999</c:v>
                </c:pt>
                <c:pt idx="30">
                  <c:v>2</c:v>
                </c:pt>
                <c:pt idx="31">
                  <c:v>2.0054799999999999</c:v>
                </c:pt>
                <c:pt idx="32">
                  <c:v>2.0218500000000001</c:v>
                </c:pt>
                <c:pt idx="33">
                  <c:v>2.04894</c:v>
                </c:pt>
                <c:pt idx="34">
                  <c:v>2.0864500000000001</c:v>
                </c:pt>
                <c:pt idx="35">
                  <c:v>2.1339700000000001</c:v>
                </c:pt>
                <c:pt idx="36">
                  <c:v>2.1909800000000001</c:v>
                </c:pt>
                <c:pt idx="37">
                  <c:v>2.25685</c:v>
                </c:pt>
                <c:pt idx="38">
                  <c:v>2.33087</c:v>
                </c:pt>
                <c:pt idx="39">
                  <c:v>2.41221</c:v>
                </c:pt>
                <c:pt idx="40">
                  <c:v>2.5</c:v>
                </c:pt>
                <c:pt idx="41">
                  <c:v>2.5932599999999999</c:v>
                </c:pt>
                <c:pt idx="42">
                  <c:v>2.6909800000000001</c:v>
                </c:pt>
                <c:pt idx="43">
                  <c:v>2.7920799999999999</c:v>
                </c:pt>
                <c:pt idx="44">
                  <c:v>2.89547</c:v>
                </c:pt>
                <c:pt idx="45">
                  <c:v>2.9999899999999999</c:v>
                </c:pt>
                <c:pt idx="46">
                  <c:v>3.1045199999999999</c:v>
                </c:pt>
                <c:pt idx="47">
                  <c:v>3.20791</c:v>
                </c:pt>
                <c:pt idx="48">
                  <c:v>3.3090099999999998</c:v>
                </c:pt>
                <c:pt idx="49">
                  <c:v>3.40673</c:v>
                </c:pt>
                <c:pt idx="50">
                  <c:v>3.5</c:v>
                </c:pt>
                <c:pt idx="51">
                  <c:v>3.58778</c:v>
                </c:pt>
                <c:pt idx="52">
                  <c:v>3.66913</c:v>
                </c:pt>
                <c:pt idx="53">
                  <c:v>3.7431399999999999</c:v>
                </c:pt>
                <c:pt idx="54">
                  <c:v>3.8090099999999998</c:v>
                </c:pt>
                <c:pt idx="55">
                  <c:v>3.8660199999999998</c:v>
                </c:pt>
                <c:pt idx="56">
                  <c:v>3.9135399999999998</c:v>
                </c:pt>
                <c:pt idx="57">
                  <c:v>3.95105</c:v>
                </c:pt>
                <c:pt idx="58">
                  <c:v>3.9781499999999999</c:v>
                </c:pt>
                <c:pt idx="59">
                  <c:v>3.9945200000000001</c:v>
                </c:pt>
                <c:pt idx="60">
                  <c:v>4</c:v>
                </c:pt>
                <c:pt idx="61">
                  <c:v>3.9945200000000001</c:v>
                </c:pt>
                <c:pt idx="62">
                  <c:v>3.9781499999999999</c:v>
                </c:pt>
                <c:pt idx="63">
                  <c:v>3.95106</c:v>
                </c:pt>
                <c:pt idx="64">
                  <c:v>3.9135499999999999</c:v>
                </c:pt>
                <c:pt idx="65">
                  <c:v>3.8660299999999999</c:v>
                </c:pt>
                <c:pt idx="66">
                  <c:v>3.8090199999999999</c:v>
                </c:pt>
                <c:pt idx="67">
                  <c:v>3.74315</c:v>
                </c:pt>
                <c:pt idx="68">
                  <c:v>3.6691400000000001</c:v>
                </c:pt>
                <c:pt idx="69">
                  <c:v>3.58779</c:v>
                </c:pt>
                <c:pt idx="70">
                  <c:v>3.5000100000000001</c:v>
                </c:pt>
                <c:pt idx="71">
                  <c:v>3.4067400000000001</c:v>
                </c:pt>
                <c:pt idx="72">
                  <c:v>3.3090199999999999</c:v>
                </c:pt>
                <c:pt idx="73">
                  <c:v>3.2079200000000001</c:v>
                </c:pt>
                <c:pt idx="74">
                  <c:v>3.1045400000000001</c:v>
                </c:pt>
                <c:pt idx="75">
                  <c:v>3.0000100000000001</c:v>
                </c:pt>
                <c:pt idx="76">
                  <c:v>2.8954800000000001</c:v>
                </c:pt>
                <c:pt idx="77">
                  <c:v>2.7921</c:v>
                </c:pt>
                <c:pt idx="78">
                  <c:v>2.6909900000000002</c:v>
                </c:pt>
                <c:pt idx="79">
                  <c:v>2.59327</c:v>
                </c:pt>
                <c:pt idx="80">
                  <c:v>2.5000100000000001</c:v>
                </c:pt>
                <c:pt idx="81">
                  <c:v>2.41222</c:v>
                </c:pt>
                <c:pt idx="82">
                  <c:v>2.3308800000000001</c:v>
                </c:pt>
                <c:pt idx="83">
                  <c:v>2.2568600000000001</c:v>
                </c:pt>
                <c:pt idx="84">
                  <c:v>2.1909900000000002</c:v>
                </c:pt>
                <c:pt idx="85">
                  <c:v>2.1339800000000002</c:v>
                </c:pt>
                <c:pt idx="86">
                  <c:v>2.0864600000000002</c:v>
                </c:pt>
                <c:pt idx="87">
                  <c:v>2.04895</c:v>
                </c:pt>
                <c:pt idx="88">
                  <c:v>2.0218500000000001</c:v>
                </c:pt>
                <c:pt idx="89">
                  <c:v>2.0054799999999999</c:v>
                </c:pt>
                <c:pt idx="90">
                  <c:v>2</c:v>
                </c:pt>
                <c:pt idx="91">
                  <c:v>2.0054799999999999</c:v>
                </c:pt>
                <c:pt idx="92">
                  <c:v>2.0218500000000001</c:v>
                </c:pt>
                <c:pt idx="93">
                  <c:v>2.04894</c:v>
                </c:pt>
                <c:pt idx="94">
                  <c:v>2.0864500000000001</c:v>
                </c:pt>
                <c:pt idx="95">
                  <c:v>2.1339700000000001</c:v>
                </c:pt>
                <c:pt idx="96">
                  <c:v>2.1909800000000001</c:v>
                </c:pt>
                <c:pt idx="97">
                  <c:v>2.25685</c:v>
                </c:pt>
                <c:pt idx="98">
                  <c:v>2.3308599999999999</c:v>
                </c:pt>
                <c:pt idx="99">
                  <c:v>2.41221</c:v>
                </c:pt>
                <c:pt idx="100">
                  <c:v>2.4999899999999999</c:v>
                </c:pt>
                <c:pt idx="101">
                  <c:v>2.5932499999999998</c:v>
                </c:pt>
                <c:pt idx="102">
                  <c:v>2.6909700000000001</c:v>
                </c:pt>
                <c:pt idx="103">
                  <c:v>2.7920799999999999</c:v>
                </c:pt>
                <c:pt idx="104">
                  <c:v>2.8954599999999999</c:v>
                </c:pt>
                <c:pt idx="105">
                  <c:v>2.9999899999999999</c:v>
                </c:pt>
                <c:pt idx="106">
                  <c:v>3.1045199999999999</c:v>
                </c:pt>
                <c:pt idx="107">
                  <c:v>3.2079</c:v>
                </c:pt>
                <c:pt idx="108">
                  <c:v>3.3090099999999998</c:v>
                </c:pt>
                <c:pt idx="109">
                  <c:v>3.40673</c:v>
                </c:pt>
                <c:pt idx="110">
                  <c:v>3.4999899999999999</c:v>
                </c:pt>
                <c:pt idx="111">
                  <c:v>3.58778</c:v>
                </c:pt>
                <c:pt idx="112">
                  <c:v>3.6691199999999999</c:v>
                </c:pt>
                <c:pt idx="113">
                  <c:v>3.7431399999999999</c:v>
                </c:pt>
                <c:pt idx="114">
                  <c:v>3.8090099999999998</c:v>
                </c:pt>
                <c:pt idx="115">
                  <c:v>3.8660199999999998</c:v>
                </c:pt>
                <c:pt idx="116">
                  <c:v>3.9135399999999998</c:v>
                </c:pt>
                <c:pt idx="117">
                  <c:v>3.95105</c:v>
                </c:pt>
                <c:pt idx="118">
                  <c:v>3.9781499999999999</c:v>
                </c:pt>
                <c:pt idx="119">
                  <c:v>3.9945200000000001</c:v>
                </c:pt>
                <c:pt idx="120">
                  <c:v>4</c:v>
                </c:pt>
                <c:pt idx="121">
                  <c:v>3.9945200000000001</c:v>
                </c:pt>
                <c:pt idx="122">
                  <c:v>3.9781499999999999</c:v>
                </c:pt>
                <c:pt idx="123">
                  <c:v>3.95106</c:v>
                </c:pt>
                <c:pt idx="124">
                  <c:v>3.9135499999999999</c:v>
                </c:pt>
                <c:pt idx="125">
                  <c:v>3.8660299999999999</c:v>
                </c:pt>
                <c:pt idx="126">
                  <c:v>3.8090199999999999</c:v>
                </c:pt>
                <c:pt idx="127">
                  <c:v>3.74315</c:v>
                </c:pt>
                <c:pt idx="128">
                  <c:v>3.6691400000000001</c:v>
                </c:pt>
                <c:pt idx="129">
                  <c:v>3.5878000000000001</c:v>
                </c:pt>
                <c:pt idx="130">
                  <c:v>3.5000100000000001</c:v>
                </c:pt>
                <c:pt idx="131">
                  <c:v>3.4067500000000002</c:v>
                </c:pt>
                <c:pt idx="132">
                  <c:v>3.3090299999999999</c:v>
                </c:pt>
                <c:pt idx="133">
                  <c:v>3.2079200000000001</c:v>
                </c:pt>
                <c:pt idx="134">
                  <c:v>3.1045400000000001</c:v>
                </c:pt>
                <c:pt idx="135">
                  <c:v>3.0000100000000001</c:v>
                </c:pt>
                <c:pt idx="136">
                  <c:v>2.8954800000000001</c:v>
                </c:pt>
                <c:pt idx="137">
                  <c:v>2.7921</c:v>
                </c:pt>
                <c:pt idx="138">
                  <c:v>2.6909999999999998</c:v>
                </c:pt>
                <c:pt idx="139">
                  <c:v>2.59328</c:v>
                </c:pt>
                <c:pt idx="140">
                  <c:v>2.5000100000000001</c:v>
                </c:pt>
                <c:pt idx="141">
                  <c:v>2.4122300000000001</c:v>
                </c:pt>
                <c:pt idx="142">
                  <c:v>2.3308800000000001</c:v>
                </c:pt>
                <c:pt idx="143">
                  <c:v>2.2568600000000001</c:v>
                </c:pt>
                <c:pt idx="144">
                  <c:v>2.1909900000000002</c:v>
                </c:pt>
                <c:pt idx="145">
                  <c:v>2.1339800000000002</c:v>
                </c:pt>
                <c:pt idx="146">
                  <c:v>2.0864600000000002</c:v>
                </c:pt>
                <c:pt idx="147">
                  <c:v>2.04895</c:v>
                </c:pt>
                <c:pt idx="148">
                  <c:v>2.0218600000000002</c:v>
                </c:pt>
                <c:pt idx="149">
                  <c:v>2.0054799999999999</c:v>
                </c:pt>
                <c:pt idx="150">
                  <c:v>2</c:v>
                </c:pt>
                <c:pt idx="151">
                  <c:v>2.0054799999999999</c:v>
                </c:pt>
                <c:pt idx="152">
                  <c:v>2.0218500000000001</c:v>
                </c:pt>
                <c:pt idx="153">
                  <c:v>2.04894</c:v>
                </c:pt>
                <c:pt idx="154">
                  <c:v>2.0864500000000001</c:v>
                </c:pt>
                <c:pt idx="155">
                  <c:v>2.1339700000000001</c:v>
                </c:pt>
                <c:pt idx="156">
                  <c:v>2.1909700000000001</c:v>
                </c:pt>
                <c:pt idx="157">
                  <c:v>2.25684</c:v>
                </c:pt>
                <c:pt idx="158">
                  <c:v>2.3308599999999999</c:v>
                </c:pt>
                <c:pt idx="159">
                  <c:v>2.4121999999999999</c:v>
                </c:pt>
                <c:pt idx="160">
                  <c:v>2.4999899999999999</c:v>
                </c:pt>
                <c:pt idx="161">
                  <c:v>2.5932499999999998</c:v>
                </c:pt>
                <c:pt idx="162">
                  <c:v>2.6909700000000001</c:v>
                </c:pt>
                <c:pt idx="163">
                  <c:v>2.7920699999999998</c:v>
                </c:pt>
                <c:pt idx="164">
                  <c:v>2.8954599999999999</c:v>
                </c:pt>
                <c:pt idx="165">
                  <c:v>2.9999799999999999</c:v>
                </c:pt>
                <c:pt idx="166">
                  <c:v>3.1045099999999999</c:v>
                </c:pt>
                <c:pt idx="167">
                  <c:v>3.2079</c:v>
                </c:pt>
                <c:pt idx="168">
                  <c:v>3.3090000000000002</c:v>
                </c:pt>
                <c:pt idx="169">
                  <c:v>3.40672</c:v>
                </c:pt>
                <c:pt idx="170">
                  <c:v>3.4999899999999999</c:v>
                </c:pt>
                <c:pt idx="171">
                  <c:v>3.5877699999999999</c:v>
                </c:pt>
                <c:pt idx="172">
                  <c:v>3.6691199999999999</c:v>
                </c:pt>
                <c:pt idx="173">
                  <c:v>3.7431299999999998</c:v>
                </c:pt>
                <c:pt idx="174">
                  <c:v>3.8090099999999998</c:v>
                </c:pt>
                <c:pt idx="175">
                  <c:v>3.8660199999999998</c:v>
                </c:pt>
                <c:pt idx="176">
                  <c:v>3.9135399999999998</c:v>
                </c:pt>
                <c:pt idx="177">
                  <c:v>3.95105</c:v>
                </c:pt>
                <c:pt idx="178">
                  <c:v>3.9781399999999998</c:v>
                </c:pt>
                <c:pt idx="179">
                  <c:v>3.9945200000000001</c:v>
                </c:pt>
                <c:pt idx="180">
                  <c:v>4</c:v>
                </c:pt>
                <c:pt idx="181">
                  <c:v>3.9945200000000001</c:v>
                </c:pt>
                <c:pt idx="182">
                  <c:v>3.9781499999999999</c:v>
                </c:pt>
                <c:pt idx="183">
                  <c:v>3.95106</c:v>
                </c:pt>
                <c:pt idx="184">
                  <c:v>3.9135499999999999</c:v>
                </c:pt>
                <c:pt idx="185">
                  <c:v>3.8660299999999999</c:v>
                </c:pt>
                <c:pt idx="186">
                  <c:v>3.8090299999999999</c:v>
                </c:pt>
                <c:pt idx="187">
                  <c:v>3.74316</c:v>
                </c:pt>
                <c:pt idx="188">
                  <c:v>3.6691400000000001</c:v>
                </c:pt>
                <c:pt idx="189">
                  <c:v>3.5878000000000001</c:v>
                </c:pt>
                <c:pt idx="190">
                  <c:v>3.5000200000000001</c:v>
                </c:pt>
                <c:pt idx="191">
                  <c:v>3.4067500000000002</c:v>
                </c:pt>
                <c:pt idx="192">
                  <c:v>3.3090299999999999</c:v>
                </c:pt>
                <c:pt idx="193">
                  <c:v>3.2079300000000002</c:v>
                </c:pt>
                <c:pt idx="194">
                  <c:v>3.1045500000000001</c:v>
                </c:pt>
                <c:pt idx="195">
                  <c:v>3.0000200000000001</c:v>
                </c:pt>
                <c:pt idx="196">
                  <c:v>2.8954900000000001</c:v>
                </c:pt>
                <c:pt idx="197">
                  <c:v>2.7921100000000001</c:v>
                </c:pt>
                <c:pt idx="198">
                  <c:v>2.6909999999999998</c:v>
                </c:pt>
                <c:pt idx="199">
                  <c:v>2.59328</c:v>
                </c:pt>
                <c:pt idx="200">
                  <c:v>2.5000200000000001</c:v>
                </c:pt>
                <c:pt idx="201">
                  <c:v>2.4122300000000001</c:v>
                </c:pt>
                <c:pt idx="202">
                  <c:v>2.3308800000000001</c:v>
                </c:pt>
                <c:pt idx="203">
                  <c:v>2.2568700000000002</c:v>
                </c:pt>
                <c:pt idx="204">
                  <c:v>2.1909900000000002</c:v>
                </c:pt>
                <c:pt idx="205">
                  <c:v>2.1339800000000002</c:v>
                </c:pt>
                <c:pt idx="206">
                  <c:v>2.0864600000000002</c:v>
                </c:pt>
                <c:pt idx="207">
                  <c:v>2.04895</c:v>
                </c:pt>
                <c:pt idx="208">
                  <c:v>2.0218600000000002</c:v>
                </c:pt>
                <c:pt idx="209">
                  <c:v>2.0054799999999999</c:v>
                </c:pt>
                <c:pt idx="210">
                  <c:v>2</c:v>
                </c:pt>
                <c:pt idx="211">
                  <c:v>2.0054799999999999</c:v>
                </c:pt>
                <c:pt idx="212">
                  <c:v>2.0218500000000001</c:v>
                </c:pt>
                <c:pt idx="213">
                  <c:v>2.04894</c:v>
                </c:pt>
                <c:pt idx="214">
                  <c:v>2.0864500000000001</c:v>
                </c:pt>
                <c:pt idx="215">
                  <c:v>2.1339600000000001</c:v>
                </c:pt>
                <c:pt idx="216">
                  <c:v>2.1909700000000001</c:v>
                </c:pt>
                <c:pt idx="217">
                  <c:v>2.25684</c:v>
                </c:pt>
                <c:pt idx="218">
                  <c:v>2.3308499999999999</c:v>
                </c:pt>
                <c:pt idx="219">
                  <c:v>2.4121999999999999</c:v>
                </c:pt>
                <c:pt idx="220">
                  <c:v>2.4999799999999999</c:v>
                </c:pt>
                <c:pt idx="221">
                  <c:v>2.5932400000000002</c:v>
                </c:pt>
                <c:pt idx="222">
                  <c:v>2.69096</c:v>
                </c:pt>
                <c:pt idx="223">
                  <c:v>2.7920699999999998</c:v>
                </c:pt>
                <c:pt idx="224">
                  <c:v>2.8954499999999999</c:v>
                </c:pt>
                <c:pt idx="225">
                  <c:v>2.9999799999999999</c:v>
                </c:pt>
                <c:pt idx="226">
                  <c:v>3.1045099999999999</c:v>
                </c:pt>
                <c:pt idx="227">
                  <c:v>3.2078899999999999</c:v>
                </c:pt>
                <c:pt idx="228">
                  <c:v>3.3090000000000002</c:v>
                </c:pt>
                <c:pt idx="229">
                  <c:v>3.40672</c:v>
                </c:pt>
                <c:pt idx="230">
                  <c:v>3.4999799999999999</c:v>
                </c:pt>
                <c:pt idx="231">
                  <c:v>3.5877699999999999</c:v>
                </c:pt>
                <c:pt idx="232">
                  <c:v>3.6691099999999999</c:v>
                </c:pt>
                <c:pt idx="233">
                  <c:v>3.7431299999999998</c:v>
                </c:pt>
                <c:pt idx="234">
                  <c:v>3.8090000000000002</c:v>
                </c:pt>
                <c:pt idx="235">
                  <c:v>3.8660100000000002</c:v>
                </c:pt>
                <c:pt idx="236">
                  <c:v>3.9135399999999998</c:v>
                </c:pt>
                <c:pt idx="237">
                  <c:v>3.95105</c:v>
                </c:pt>
                <c:pt idx="238">
                  <c:v>3.9781399999999998</c:v>
                </c:pt>
                <c:pt idx="239">
                  <c:v>3.9945200000000001</c:v>
                </c:pt>
                <c:pt idx="24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AD-4743-B5C5-9F5FAD84E829}"/>
            </c:ext>
          </c:extLst>
        </c:ser>
        <c:ser>
          <c:idx val="3"/>
          <c:order val="2"/>
          <c:tx>
            <c:strRef>
              <c:f>tune3!$D$1</c:f>
              <c:strCache>
                <c:ptCount val="1"/>
                <c:pt idx="0">
                  <c:v>Frequency3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tune3!$D$2:$D$242</c:f>
              <c:numCache>
                <c:formatCode>General</c:formatCode>
                <c:ptCount val="241"/>
                <c:pt idx="0">
                  <c:v>7</c:v>
                </c:pt>
                <c:pt idx="1">
                  <c:v>6.9876899999999997</c:v>
                </c:pt>
                <c:pt idx="2">
                  <c:v>6.95106</c:v>
                </c:pt>
                <c:pt idx="3">
                  <c:v>6.8910099999999996</c:v>
                </c:pt>
                <c:pt idx="4">
                  <c:v>6.8090200000000003</c:v>
                </c:pt>
                <c:pt idx="5">
                  <c:v>6.7071100000000001</c:v>
                </c:pt>
                <c:pt idx="6">
                  <c:v>6.58779</c:v>
                </c:pt>
                <c:pt idx="7">
                  <c:v>6.4539900000000001</c:v>
                </c:pt>
                <c:pt idx="8">
                  <c:v>6.3090200000000003</c:v>
                </c:pt>
                <c:pt idx="9">
                  <c:v>6.1564399999999999</c:v>
                </c:pt>
                <c:pt idx="10">
                  <c:v>6</c:v>
                </c:pt>
                <c:pt idx="11">
                  <c:v>5.8435699999999997</c:v>
                </c:pt>
                <c:pt idx="12">
                  <c:v>5.6909900000000002</c:v>
                </c:pt>
                <c:pt idx="13">
                  <c:v>5.5460099999999999</c:v>
                </c:pt>
                <c:pt idx="14">
                  <c:v>5.4122199999999996</c:v>
                </c:pt>
                <c:pt idx="15">
                  <c:v>5.2929000000000004</c:v>
                </c:pt>
                <c:pt idx="16">
                  <c:v>5.1909900000000002</c:v>
                </c:pt>
                <c:pt idx="17">
                  <c:v>5.109</c:v>
                </c:pt>
                <c:pt idx="18">
                  <c:v>5.04894</c:v>
                </c:pt>
                <c:pt idx="19">
                  <c:v>5.0123100000000003</c:v>
                </c:pt>
                <c:pt idx="20">
                  <c:v>5</c:v>
                </c:pt>
                <c:pt idx="21">
                  <c:v>5.0123100000000003</c:v>
                </c:pt>
                <c:pt idx="22">
                  <c:v>5.04894</c:v>
                </c:pt>
                <c:pt idx="23">
                  <c:v>5.1089900000000004</c:v>
                </c:pt>
                <c:pt idx="24">
                  <c:v>5.1909799999999997</c:v>
                </c:pt>
                <c:pt idx="25">
                  <c:v>5.2928899999999999</c:v>
                </c:pt>
                <c:pt idx="26">
                  <c:v>5.41221</c:v>
                </c:pt>
                <c:pt idx="27">
                  <c:v>5.5460099999999999</c:v>
                </c:pt>
                <c:pt idx="28">
                  <c:v>5.6909799999999997</c:v>
                </c:pt>
                <c:pt idx="29">
                  <c:v>5.8435600000000001</c:v>
                </c:pt>
                <c:pt idx="30">
                  <c:v>5.9999900000000004</c:v>
                </c:pt>
                <c:pt idx="31">
                  <c:v>6.1564300000000003</c:v>
                </c:pt>
                <c:pt idx="32">
                  <c:v>6.3090099999999998</c:v>
                </c:pt>
                <c:pt idx="33">
                  <c:v>6.4539900000000001</c:v>
                </c:pt>
                <c:pt idx="34">
                  <c:v>6.5877800000000004</c:v>
                </c:pt>
                <c:pt idx="35">
                  <c:v>6.7070999999999996</c:v>
                </c:pt>
                <c:pt idx="36">
                  <c:v>6.8090099999999998</c:v>
                </c:pt>
                <c:pt idx="37">
                  <c:v>6.891</c:v>
                </c:pt>
                <c:pt idx="38">
                  <c:v>6.9510500000000004</c:v>
                </c:pt>
                <c:pt idx="39">
                  <c:v>6.9876899999999997</c:v>
                </c:pt>
                <c:pt idx="40">
                  <c:v>7</c:v>
                </c:pt>
                <c:pt idx="41">
                  <c:v>6.9876899999999997</c:v>
                </c:pt>
                <c:pt idx="42">
                  <c:v>6.95106</c:v>
                </c:pt>
                <c:pt idx="43">
                  <c:v>6.8910099999999996</c:v>
                </c:pt>
                <c:pt idx="44">
                  <c:v>6.8090200000000003</c:v>
                </c:pt>
                <c:pt idx="45">
                  <c:v>6.7071100000000001</c:v>
                </c:pt>
                <c:pt idx="46">
                  <c:v>6.58779</c:v>
                </c:pt>
                <c:pt idx="47">
                  <c:v>6.4539999999999997</c:v>
                </c:pt>
                <c:pt idx="48">
                  <c:v>6.3090200000000003</c:v>
                </c:pt>
                <c:pt idx="49">
                  <c:v>6.1564399999999999</c:v>
                </c:pt>
                <c:pt idx="50">
                  <c:v>6.0000099999999996</c:v>
                </c:pt>
                <c:pt idx="51">
                  <c:v>5.8435699999999997</c:v>
                </c:pt>
                <c:pt idx="52">
                  <c:v>5.6909900000000002</c:v>
                </c:pt>
                <c:pt idx="53">
                  <c:v>5.5460200000000004</c:v>
                </c:pt>
                <c:pt idx="54">
                  <c:v>5.4122199999999996</c:v>
                </c:pt>
                <c:pt idx="55">
                  <c:v>5.2929000000000004</c:v>
                </c:pt>
                <c:pt idx="56">
                  <c:v>5.1909900000000002</c:v>
                </c:pt>
                <c:pt idx="57">
                  <c:v>5.109</c:v>
                </c:pt>
                <c:pt idx="58">
                  <c:v>5.0489499999999996</c:v>
                </c:pt>
                <c:pt idx="59">
                  <c:v>5.0123100000000003</c:v>
                </c:pt>
                <c:pt idx="60">
                  <c:v>5</c:v>
                </c:pt>
                <c:pt idx="61">
                  <c:v>5.0123100000000003</c:v>
                </c:pt>
                <c:pt idx="62">
                  <c:v>5.04894</c:v>
                </c:pt>
                <c:pt idx="63">
                  <c:v>5.1089900000000004</c:v>
                </c:pt>
                <c:pt idx="64">
                  <c:v>5.1909799999999997</c:v>
                </c:pt>
                <c:pt idx="65">
                  <c:v>5.2928899999999999</c:v>
                </c:pt>
                <c:pt idx="66">
                  <c:v>5.41221</c:v>
                </c:pt>
                <c:pt idx="67">
                  <c:v>5.5460000000000003</c:v>
                </c:pt>
                <c:pt idx="68">
                  <c:v>5.6909700000000001</c:v>
                </c:pt>
                <c:pt idx="69">
                  <c:v>5.8435600000000001</c:v>
                </c:pt>
                <c:pt idx="70">
                  <c:v>5.9999900000000004</c:v>
                </c:pt>
                <c:pt idx="71">
                  <c:v>6.1564199999999998</c:v>
                </c:pt>
                <c:pt idx="72">
                  <c:v>6.3090099999999998</c:v>
                </c:pt>
                <c:pt idx="73">
                  <c:v>6.4539799999999996</c:v>
                </c:pt>
                <c:pt idx="74">
                  <c:v>6.5877800000000004</c:v>
                </c:pt>
                <c:pt idx="75">
                  <c:v>6.7070999999999996</c:v>
                </c:pt>
                <c:pt idx="76">
                  <c:v>6.8090099999999998</c:v>
                </c:pt>
                <c:pt idx="77">
                  <c:v>6.891</c:v>
                </c:pt>
                <c:pt idx="78">
                  <c:v>6.9510500000000004</c:v>
                </c:pt>
                <c:pt idx="79">
                  <c:v>6.9876899999999997</c:v>
                </c:pt>
                <c:pt idx="80">
                  <c:v>7</c:v>
                </c:pt>
                <c:pt idx="81">
                  <c:v>6.9876899999999997</c:v>
                </c:pt>
                <c:pt idx="82">
                  <c:v>6.95106</c:v>
                </c:pt>
                <c:pt idx="83">
                  <c:v>6.8910099999999996</c:v>
                </c:pt>
                <c:pt idx="84">
                  <c:v>6.8090200000000003</c:v>
                </c:pt>
                <c:pt idx="85">
                  <c:v>6.7071199999999997</c:v>
                </c:pt>
                <c:pt idx="86">
                  <c:v>6.5877999999999997</c:v>
                </c:pt>
                <c:pt idx="87">
                  <c:v>6.4539999999999997</c:v>
                </c:pt>
                <c:pt idx="88">
                  <c:v>6.3090299999999999</c:v>
                </c:pt>
                <c:pt idx="89">
                  <c:v>6.1564500000000004</c:v>
                </c:pt>
                <c:pt idx="90">
                  <c:v>6.0000099999999996</c:v>
                </c:pt>
                <c:pt idx="91">
                  <c:v>5.8435800000000002</c:v>
                </c:pt>
                <c:pt idx="92">
                  <c:v>5.6909999999999998</c:v>
                </c:pt>
                <c:pt idx="93">
                  <c:v>5.5460200000000004</c:v>
                </c:pt>
                <c:pt idx="94">
                  <c:v>5.4122300000000001</c:v>
                </c:pt>
                <c:pt idx="95">
                  <c:v>5.2929000000000004</c:v>
                </c:pt>
                <c:pt idx="96">
                  <c:v>5.1909900000000002</c:v>
                </c:pt>
                <c:pt idx="97">
                  <c:v>5.109</c:v>
                </c:pt>
                <c:pt idx="98">
                  <c:v>5.0489499999999996</c:v>
                </c:pt>
                <c:pt idx="99">
                  <c:v>5.0123100000000003</c:v>
                </c:pt>
                <c:pt idx="100">
                  <c:v>5</c:v>
                </c:pt>
                <c:pt idx="101">
                  <c:v>5.0123100000000003</c:v>
                </c:pt>
                <c:pt idx="102">
                  <c:v>5.04894</c:v>
                </c:pt>
                <c:pt idx="103">
                  <c:v>5.1089900000000004</c:v>
                </c:pt>
                <c:pt idx="104">
                  <c:v>5.1909700000000001</c:v>
                </c:pt>
                <c:pt idx="105">
                  <c:v>5.2928800000000003</c:v>
                </c:pt>
                <c:pt idx="106">
                  <c:v>5.4122000000000003</c:v>
                </c:pt>
                <c:pt idx="107">
                  <c:v>5.5460000000000003</c:v>
                </c:pt>
                <c:pt idx="108">
                  <c:v>5.6909700000000001</c:v>
                </c:pt>
                <c:pt idx="109">
                  <c:v>5.8435499999999996</c:v>
                </c:pt>
                <c:pt idx="110">
                  <c:v>5.9999799999999999</c:v>
                </c:pt>
                <c:pt idx="111">
                  <c:v>6.1564199999999998</c:v>
                </c:pt>
                <c:pt idx="112">
                  <c:v>6.3090000000000002</c:v>
                </c:pt>
                <c:pt idx="113">
                  <c:v>6.4539799999999996</c:v>
                </c:pt>
                <c:pt idx="114">
                  <c:v>6.5877699999999999</c:v>
                </c:pt>
                <c:pt idx="115">
                  <c:v>6.7070999999999996</c:v>
                </c:pt>
                <c:pt idx="116">
                  <c:v>6.8090099999999998</c:v>
                </c:pt>
                <c:pt idx="117">
                  <c:v>6.891</c:v>
                </c:pt>
                <c:pt idx="118">
                  <c:v>6.9510500000000004</c:v>
                </c:pt>
                <c:pt idx="119">
                  <c:v>6.9876899999999997</c:v>
                </c:pt>
                <c:pt idx="120">
                  <c:v>7</c:v>
                </c:pt>
                <c:pt idx="121">
                  <c:v>6.9876899999999997</c:v>
                </c:pt>
                <c:pt idx="122">
                  <c:v>6.95106</c:v>
                </c:pt>
                <c:pt idx="123">
                  <c:v>6.8910099999999996</c:v>
                </c:pt>
                <c:pt idx="124">
                  <c:v>6.8090299999999999</c:v>
                </c:pt>
                <c:pt idx="125">
                  <c:v>6.7071199999999997</c:v>
                </c:pt>
                <c:pt idx="126">
                  <c:v>6.5877999999999997</c:v>
                </c:pt>
                <c:pt idx="127">
                  <c:v>6.4540100000000002</c:v>
                </c:pt>
                <c:pt idx="128">
                  <c:v>6.3090299999999999</c:v>
                </c:pt>
                <c:pt idx="129">
                  <c:v>6.1564500000000004</c:v>
                </c:pt>
                <c:pt idx="130">
                  <c:v>6.0000200000000001</c:v>
                </c:pt>
                <c:pt idx="131">
                  <c:v>5.8435800000000002</c:v>
                </c:pt>
                <c:pt idx="132">
                  <c:v>5.6909999999999998</c:v>
                </c:pt>
                <c:pt idx="133">
                  <c:v>5.54603</c:v>
                </c:pt>
                <c:pt idx="134">
                  <c:v>5.4122300000000001</c:v>
                </c:pt>
                <c:pt idx="135">
                  <c:v>5.29291</c:v>
                </c:pt>
                <c:pt idx="136">
                  <c:v>5.1909900000000002</c:v>
                </c:pt>
                <c:pt idx="137">
                  <c:v>5.109</c:v>
                </c:pt>
                <c:pt idx="138">
                  <c:v>5.0489499999999996</c:v>
                </c:pt>
                <c:pt idx="139">
                  <c:v>5.0123100000000003</c:v>
                </c:pt>
                <c:pt idx="140">
                  <c:v>5</c:v>
                </c:pt>
                <c:pt idx="141">
                  <c:v>5.0123100000000003</c:v>
                </c:pt>
                <c:pt idx="142">
                  <c:v>5.04894</c:v>
                </c:pt>
                <c:pt idx="143">
                  <c:v>5.1089799999999999</c:v>
                </c:pt>
                <c:pt idx="144">
                  <c:v>5.1909700000000001</c:v>
                </c:pt>
                <c:pt idx="145">
                  <c:v>5.2928800000000003</c:v>
                </c:pt>
                <c:pt idx="146">
                  <c:v>5.4122000000000003</c:v>
                </c:pt>
                <c:pt idx="147">
                  <c:v>5.5459899999999998</c:v>
                </c:pt>
                <c:pt idx="148">
                  <c:v>5.6909599999999996</c:v>
                </c:pt>
                <c:pt idx="149">
                  <c:v>5.84354</c:v>
                </c:pt>
                <c:pt idx="150">
                  <c:v>5.9999799999999999</c:v>
                </c:pt>
                <c:pt idx="151">
                  <c:v>6.1564100000000002</c:v>
                </c:pt>
                <c:pt idx="152">
                  <c:v>6.3090000000000002</c:v>
                </c:pt>
                <c:pt idx="153">
                  <c:v>6.45397</c:v>
                </c:pt>
                <c:pt idx="154">
                  <c:v>6.5877699999999999</c:v>
                </c:pt>
                <c:pt idx="155">
                  <c:v>6.70709</c:v>
                </c:pt>
                <c:pt idx="156">
                  <c:v>6.8090000000000002</c:v>
                </c:pt>
                <c:pt idx="157">
                  <c:v>6.891</c:v>
                </c:pt>
                <c:pt idx="158">
                  <c:v>6.9510500000000004</c:v>
                </c:pt>
                <c:pt idx="159">
                  <c:v>6.9876800000000001</c:v>
                </c:pt>
                <c:pt idx="160">
                  <c:v>7</c:v>
                </c:pt>
                <c:pt idx="161">
                  <c:v>6.9876899999999997</c:v>
                </c:pt>
                <c:pt idx="162">
                  <c:v>6.95106</c:v>
                </c:pt>
                <c:pt idx="163">
                  <c:v>6.8910200000000001</c:v>
                </c:pt>
                <c:pt idx="164">
                  <c:v>6.8090299999999999</c:v>
                </c:pt>
                <c:pt idx="165">
                  <c:v>6.7071199999999997</c:v>
                </c:pt>
                <c:pt idx="166">
                  <c:v>6.5877999999999997</c:v>
                </c:pt>
                <c:pt idx="167">
                  <c:v>6.4540100000000002</c:v>
                </c:pt>
                <c:pt idx="168">
                  <c:v>6.3090400000000004</c:v>
                </c:pt>
                <c:pt idx="169">
                  <c:v>6.15646</c:v>
                </c:pt>
                <c:pt idx="170">
                  <c:v>6.0000200000000001</c:v>
                </c:pt>
                <c:pt idx="171">
                  <c:v>5.8435899999999998</c:v>
                </c:pt>
                <c:pt idx="172">
                  <c:v>5.6910100000000003</c:v>
                </c:pt>
                <c:pt idx="173">
                  <c:v>5.54603</c:v>
                </c:pt>
                <c:pt idx="174">
                  <c:v>5.4122300000000001</c:v>
                </c:pt>
                <c:pt idx="175">
                  <c:v>5.29291</c:v>
                </c:pt>
                <c:pt idx="176">
                  <c:v>5.1909999999999998</c:v>
                </c:pt>
                <c:pt idx="177">
                  <c:v>5.109</c:v>
                </c:pt>
                <c:pt idx="178">
                  <c:v>5.0489499999999996</c:v>
                </c:pt>
                <c:pt idx="179">
                  <c:v>5.0123199999999999</c:v>
                </c:pt>
                <c:pt idx="180">
                  <c:v>5</c:v>
                </c:pt>
                <c:pt idx="181">
                  <c:v>5.0123100000000003</c:v>
                </c:pt>
                <c:pt idx="182">
                  <c:v>5.04894</c:v>
                </c:pt>
                <c:pt idx="183">
                  <c:v>5.1089799999999999</c:v>
                </c:pt>
                <c:pt idx="184">
                  <c:v>5.1909700000000001</c:v>
                </c:pt>
                <c:pt idx="185">
                  <c:v>5.2928699999999997</c:v>
                </c:pt>
                <c:pt idx="186">
                  <c:v>5.4121899999999998</c:v>
                </c:pt>
                <c:pt idx="187">
                  <c:v>5.5459899999999998</c:v>
                </c:pt>
                <c:pt idx="188">
                  <c:v>5.6909599999999996</c:v>
                </c:pt>
                <c:pt idx="189">
                  <c:v>5.84354</c:v>
                </c:pt>
                <c:pt idx="190">
                  <c:v>5.9999700000000002</c:v>
                </c:pt>
                <c:pt idx="191">
                  <c:v>6.1564100000000002</c:v>
                </c:pt>
                <c:pt idx="192">
                  <c:v>6.3089899999999997</c:v>
                </c:pt>
                <c:pt idx="193">
                  <c:v>6.45397</c:v>
                </c:pt>
                <c:pt idx="194">
                  <c:v>6.5877600000000003</c:v>
                </c:pt>
                <c:pt idx="195">
                  <c:v>6.70709</c:v>
                </c:pt>
                <c:pt idx="196">
                  <c:v>6.8090000000000002</c:v>
                </c:pt>
                <c:pt idx="197">
                  <c:v>6.8909900000000004</c:v>
                </c:pt>
                <c:pt idx="198">
                  <c:v>6.9510500000000004</c:v>
                </c:pt>
                <c:pt idx="199">
                  <c:v>6.9876800000000001</c:v>
                </c:pt>
                <c:pt idx="200">
                  <c:v>7</c:v>
                </c:pt>
                <c:pt idx="201">
                  <c:v>6.9876899999999997</c:v>
                </c:pt>
                <c:pt idx="202">
                  <c:v>6.9510699999999996</c:v>
                </c:pt>
                <c:pt idx="203">
                  <c:v>6.8910200000000001</c:v>
                </c:pt>
                <c:pt idx="204">
                  <c:v>6.8090299999999999</c:v>
                </c:pt>
                <c:pt idx="205">
                  <c:v>6.7071300000000003</c:v>
                </c:pt>
                <c:pt idx="206">
                  <c:v>6.5878100000000002</c:v>
                </c:pt>
                <c:pt idx="207">
                  <c:v>6.4540199999999999</c:v>
                </c:pt>
                <c:pt idx="208">
                  <c:v>6.3090400000000004</c:v>
                </c:pt>
                <c:pt idx="209">
                  <c:v>6.15646</c:v>
                </c:pt>
                <c:pt idx="210">
                  <c:v>6.0000299999999998</c:v>
                </c:pt>
                <c:pt idx="211">
                  <c:v>5.8435899999999998</c:v>
                </c:pt>
                <c:pt idx="212">
                  <c:v>5.6910100000000003</c:v>
                </c:pt>
                <c:pt idx="213">
                  <c:v>5.5460399999999996</c:v>
                </c:pt>
                <c:pt idx="214">
                  <c:v>5.4122399999999997</c:v>
                </c:pt>
                <c:pt idx="215">
                  <c:v>5.29291</c:v>
                </c:pt>
                <c:pt idx="216">
                  <c:v>5.1909999999999998</c:v>
                </c:pt>
                <c:pt idx="217">
                  <c:v>5.1090099999999996</c:v>
                </c:pt>
                <c:pt idx="218">
                  <c:v>5.0489499999999996</c:v>
                </c:pt>
                <c:pt idx="219">
                  <c:v>5.0123199999999999</c:v>
                </c:pt>
                <c:pt idx="220">
                  <c:v>5</c:v>
                </c:pt>
                <c:pt idx="221">
                  <c:v>5.0123100000000003</c:v>
                </c:pt>
                <c:pt idx="222">
                  <c:v>5.0489300000000004</c:v>
                </c:pt>
                <c:pt idx="223">
                  <c:v>5.1089799999999999</c:v>
                </c:pt>
                <c:pt idx="224">
                  <c:v>5.1909599999999996</c:v>
                </c:pt>
                <c:pt idx="225">
                  <c:v>5.2928699999999997</c:v>
                </c:pt>
                <c:pt idx="226">
                  <c:v>5.4121899999999998</c:v>
                </c:pt>
                <c:pt idx="227">
                  <c:v>5.5459800000000001</c:v>
                </c:pt>
                <c:pt idx="228">
                  <c:v>5.69095</c:v>
                </c:pt>
                <c:pt idx="229">
                  <c:v>5.8435300000000003</c:v>
                </c:pt>
                <c:pt idx="230">
                  <c:v>5.9999700000000002</c:v>
                </c:pt>
                <c:pt idx="231">
                  <c:v>6.1563999999999997</c:v>
                </c:pt>
                <c:pt idx="232">
                  <c:v>6.3089899999999997</c:v>
                </c:pt>
                <c:pt idx="233">
                  <c:v>6.4539600000000004</c:v>
                </c:pt>
                <c:pt idx="234">
                  <c:v>6.5877600000000003</c:v>
                </c:pt>
                <c:pt idx="235">
                  <c:v>6.7070800000000004</c:v>
                </c:pt>
                <c:pt idx="236">
                  <c:v>6.8090000000000002</c:v>
                </c:pt>
                <c:pt idx="237">
                  <c:v>6.8909900000000004</c:v>
                </c:pt>
                <c:pt idx="238">
                  <c:v>6.9510500000000004</c:v>
                </c:pt>
                <c:pt idx="239">
                  <c:v>6.9876800000000001</c:v>
                </c:pt>
                <c:pt idx="24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AD-4743-B5C5-9F5FAD84E829}"/>
            </c:ext>
          </c:extLst>
        </c:ser>
        <c:ser>
          <c:idx val="4"/>
          <c:order val="3"/>
          <c:tx>
            <c:strRef>
              <c:f>tune3!$E$1</c:f>
              <c:strCache>
                <c:ptCount val="1"/>
                <c:pt idx="0">
                  <c:v>Combined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tune3!$E$2:$E$242</c:f>
              <c:numCache>
                <c:formatCode>General</c:formatCode>
                <c:ptCount val="241"/>
                <c:pt idx="0">
                  <c:v>-3</c:v>
                </c:pt>
                <c:pt idx="1">
                  <c:v>-3.0191599999999998</c:v>
                </c:pt>
                <c:pt idx="2">
                  <c:v>-3.0762700000000001</c:v>
                </c:pt>
                <c:pt idx="3">
                  <c:v>-3.1702499999999998</c:v>
                </c:pt>
                <c:pt idx="4">
                  <c:v>-3.2992900000000001</c:v>
                </c:pt>
                <c:pt idx="5">
                  <c:v>-3.4609399999999999</c:v>
                </c:pt>
                <c:pt idx="6">
                  <c:v>-3.6521400000000002</c:v>
                </c:pt>
                <c:pt idx="7">
                  <c:v>-3.8692799999999998</c:v>
                </c:pt>
                <c:pt idx="8">
                  <c:v>-4.1082999999999998</c:v>
                </c:pt>
                <c:pt idx="9">
                  <c:v>-4.36477</c:v>
                </c:pt>
                <c:pt idx="10">
                  <c:v>-4.6339699999999997</c:v>
                </c:pt>
                <c:pt idx="11">
                  <c:v>-4.9110199999999997</c:v>
                </c:pt>
                <c:pt idx="12">
                  <c:v>-5.1909799999999997</c:v>
                </c:pt>
                <c:pt idx="13">
                  <c:v>-5.4689300000000003</c:v>
                </c:pt>
                <c:pt idx="14">
                  <c:v>-5.7401099999999996</c:v>
                </c:pt>
                <c:pt idx="15">
                  <c:v>-5.9999900000000004</c:v>
                </c:pt>
                <c:pt idx="16">
                  <c:v>-6.2444100000000002</c:v>
                </c:pt>
                <c:pt idx="17">
                  <c:v>-6.4695900000000002</c:v>
                </c:pt>
                <c:pt idx="18">
                  <c:v>-6.6722799999999998</c:v>
                </c:pt>
                <c:pt idx="19">
                  <c:v>-6.84978</c:v>
                </c:pt>
                <c:pt idx="20">
                  <c:v>-7</c:v>
                </c:pt>
                <c:pt idx="21">
                  <c:v>-7.12148</c:v>
                </c:pt>
                <c:pt idx="22">
                  <c:v>-7.2134499999999999</c:v>
                </c:pt>
                <c:pt idx="23">
                  <c:v>-7.2757800000000001</c:v>
                </c:pt>
                <c:pt idx="24">
                  <c:v>-7.3090200000000003</c:v>
                </c:pt>
                <c:pt idx="25">
                  <c:v>-7.3143099999999999</c:v>
                </c:pt>
                <c:pt idx="26">
                  <c:v>-7.2934200000000002</c:v>
                </c:pt>
                <c:pt idx="27">
                  <c:v>-7.2486100000000002</c:v>
                </c:pt>
                <c:pt idx="28">
                  <c:v>-7.1826400000000001</c:v>
                </c:pt>
                <c:pt idx="29">
                  <c:v>-7.0986200000000004</c:v>
                </c:pt>
                <c:pt idx="30">
                  <c:v>-7</c:v>
                </c:pt>
                <c:pt idx="31">
                  <c:v>-6.8904300000000003</c:v>
                </c:pt>
                <c:pt idx="32">
                  <c:v>-6.7736599999999996</c:v>
                </c:pt>
                <c:pt idx="33">
                  <c:v>-6.6535000000000002</c:v>
                </c:pt>
                <c:pt idx="34">
                  <c:v>-6.5336800000000004</c:v>
                </c:pt>
                <c:pt idx="35">
                  <c:v>-6.4177400000000002</c:v>
                </c:pt>
                <c:pt idx="36">
                  <c:v>-6.3090200000000003</c:v>
                </c:pt>
                <c:pt idx="37">
                  <c:v>-6.2105100000000002</c:v>
                </c:pt>
                <c:pt idx="38">
                  <c:v>-6.1248100000000001</c:v>
                </c:pt>
                <c:pt idx="39">
                  <c:v>-6.0540900000000004</c:v>
                </c:pt>
                <c:pt idx="40">
                  <c:v>-6</c:v>
                </c:pt>
                <c:pt idx="41">
                  <c:v>-5.9636899999999997</c:v>
                </c:pt>
                <c:pt idx="42">
                  <c:v>-5.9457500000000003</c:v>
                </c:pt>
                <c:pt idx="43">
                  <c:v>-5.9462200000000003</c:v>
                </c:pt>
                <c:pt idx="44">
                  <c:v>-5.9646400000000002</c:v>
                </c:pt>
                <c:pt idx="45">
                  <c:v>-6</c:v>
                </c:pt>
                <c:pt idx="46">
                  <c:v>-6.0508300000000004</c:v>
                </c:pt>
                <c:pt idx="47">
                  <c:v>-6.11524</c:v>
                </c:pt>
                <c:pt idx="48">
                  <c:v>-6.1909799999999997</c:v>
                </c:pt>
                <c:pt idx="49">
                  <c:v>-6.2754899999999996</c:v>
                </c:pt>
                <c:pt idx="50">
                  <c:v>-6.3660199999999998</c:v>
                </c:pt>
                <c:pt idx="51">
                  <c:v>-6.4596499999999999</c:v>
                </c:pt>
                <c:pt idx="52">
                  <c:v>-6.5534299999999996</c:v>
                </c:pt>
                <c:pt idx="53">
                  <c:v>-6.6444200000000002</c:v>
                </c:pt>
                <c:pt idx="54">
                  <c:v>-6.7298200000000001</c:v>
                </c:pt>
                <c:pt idx="55">
                  <c:v>-6.8070000000000004</c:v>
                </c:pt>
                <c:pt idx="56">
                  <c:v>-6.8736199999999998</c:v>
                </c:pt>
                <c:pt idx="57">
                  <c:v>-6.9276400000000002</c:v>
                </c:pt>
                <c:pt idx="58">
                  <c:v>-6.9674300000000002</c:v>
                </c:pt>
                <c:pt idx="59">
                  <c:v>-6.9917999999999996</c:v>
                </c:pt>
                <c:pt idx="60">
                  <c:v>-7</c:v>
                </c:pt>
                <c:pt idx="61">
                  <c:v>-6.9917999999999996</c:v>
                </c:pt>
                <c:pt idx="62">
                  <c:v>-6.9674300000000002</c:v>
                </c:pt>
                <c:pt idx="63">
                  <c:v>-6.9276400000000002</c:v>
                </c:pt>
                <c:pt idx="64">
                  <c:v>-6.8736199999999998</c:v>
                </c:pt>
                <c:pt idx="65">
                  <c:v>-6.80701</c:v>
                </c:pt>
                <c:pt idx="66">
                  <c:v>-6.7298299999999998</c:v>
                </c:pt>
                <c:pt idx="67">
                  <c:v>-6.6444299999999998</c:v>
                </c:pt>
                <c:pt idx="68">
                  <c:v>-6.5534400000000002</c:v>
                </c:pt>
                <c:pt idx="69">
                  <c:v>-6.4596600000000004</c:v>
                </c:pt>
                <c:pt idx="70">
                  <c:v>-6.3660300000000003</c:v>
                </c:pt>
                <c:pt idx="71">
                  <c:v>-6.2755099999999997</c:v>
                </c:pt>
                <c:pt idx="72">
                  <c:v>-6.1909900000000002</c:v>
                </c:pt>
                <c:pt idx="73">
                  <c:v>-6.1152499999999996</c:v>
                </c:pt>
                <c:pt idx="74">
                  <c:v>-6.05084</c:v>
                </c:pt>
                <c:pt idx="75">
                  <c:v>-6</c:v>
                </c:pt>
                <c:pt idx="76">
                  <c:v>-5.9646400000000002</c:v>
                </c:pt>
                <c:pt idx="77">
                  <c:v>-5.9462299999999999</c:v>
                </c:pt>
                <c:pt idx="78">
                  <c:v>-5.9457500000000003</c:v>
                </c:pt>
                <c:pt idx="79">
                  <c:v>-5.9636899999999997</c:v>
                </c:pt>
                <c:pt idx="80">
                  <c:v>-6</c:v>
                </c:pt>
                <c:pt idx="81">
                  <c:v>-6.0540799999999999</c:v>
                </c:pt>
                <c:pt idx="82">
                  <c:v>-6.1248100000000001</c:v>
                </c:pt>
                <c:pt idx="83">
                  <c:v>-6.2104999999999997</c:v>
                </c:pt>
                <c:pt idx="84">
                  <c:v>-6.3090099999999998</c:v>
                </c:pt>
                <c:pt idx="85">
                  <c:v>-6.4177299999999997</c:v>
                </c:pt>
                <c:pt idx="86">
                  <c:v>-6.5336600000000002</c:v>
                </c:pt>
                <c:pt idx="87">
                  <c:v>-6.6534899999999997</c:v>
                </c:pt>
                <c:pt idx="88">
                  <c:v>-6.7736499999999999</c:v>
                </c:pt>
                <c:pt idx="89">
                  <c:v>-6.8904100000000001</c:v>
                </c:pt>
                <c:pt idx="90">
                  <c:v>-6.9999900000000004</c:v>
                </c:pt>
                <c:pt idx="91">
                  <c:v>-7.0986099999999999</c:v>
                </c:pt>
                <c:pt idx="92">
                  <c:v>-7.1826299999999996</c:v>
                </c:pt>
                <c:pt idx="93">
                  <c:v>-7.2486100000000002</c:v>
                </c:pt>
                <c:pt idx="94">
                  <c:v>-7.2934200000000002</c:v>
                </c:pt>
                <c:pt idx="95">
                  <c:v>-7.3143099999999999</c:v>
                </c:pt>
                <c:pt idx="96">
                  <c:v>-7.3090200000000003</c:v>
                </c:pt>
                <c:pt idx="97">
                  <c:v>-7.2757899999999998</c:v>
                </c:pt>
                <c:pt idx="98">
                  <c:v>-7.2134600000000004</c:v>
                </c:pt>
                <c:pt idx="99">
                  <c:v>-7.1214899999999997</c:v>
                </c:pt>
                <c:pt idx="100">
                  <c:v>-7.0000099999999996</c:v>
                </c:pt>
                <c:pt idx="101">
                  <c:v>-6.8498000000000001</c:v>
                </c:pt>
                <c:pt idx="102">
                  <c:v>-6.6723100000000004</c:v>
                </c:pt>
                <c:pt idx="103">
                  <c:v>-6.4696199999999999</c:v>
                </c:pt>
                <c:pt idx="104">
                  <c:v>-6.24444</c:v>
                </c:pt>
                <c:pt idx="105">
                  <c:v>-6.0000299999999998</c:v>
                </c:pt>
                <c:pt idx="106">
                  <c:v>-5.7401400000000002</c:v>
                </c:pt>
                <c:pt idx="107">
                  <c:v>-5.46896</c:v>
                </c:pt>
                <c:pt idx="108">
                  <c:v>-5.1910100000000003</c:v>
                </c:pt>
                <c:pt idx="109">
                  <c:v>-4.91106</c:v>
                </c:pt>
                <c:pt idx="110">
                  <c:v>-4.6340000000000003</c:v>
                </c:pt>
                <c:pt idx="111">
                  <c:v>-4.3647999999999998</c:v>
                </c:pt>
                <c:pt idx="112">
                  <c:v>-4.1083299999999996</c:v>
                </c:pt>
                <c:pt idx="113">
                  <c:v>-3.86931</c:v>
                </c:pt>
                <c:pt idx="114">
                  <c:v>-3.6521599999999999</c:v>
                </c:pt>
                <c:pt idx="115">
                  <c:v>-3.46096</c:v>
                </c:pt>
                <c:pt idx="116">
                  <c:v>-3.2993100000000002</c:v>
                </c:pt>
                <c:pt idx="117">
                  <c:v>-3.1702599999999999</c:v>
                </c:pt>
                <c:pt idx="118">
                  <c:v>-3.0762800000000001</c:v>
                </c:pt>
                <c:pt idx="119">
                  <c:v>-3.0191599999999998</c:v>
                </c:pt>
                <c:pt idx="120">
                  <c:v>-3</c:v>
                </c:pt>
                <c:pt idx="121">
                  <c:v>-3.0191599999999998</c:v>
                </c:pt>
                <c:pt idx="122">
                  <c:v>-3.0762700000000001</c:v>
                </c:pt>
                <c:pt idx="123">
                  <c:v>-3.1702400000000002</c:v>
                </c:pt>
                <c:pt idx="124">
                  <c:v>-3.2992699999999999</c:v>
                </c:pt>
                <c:pt idx="125">
                  <c:v>-3.4609200000000002</c:v>
                </c:pt>
                <c:pt idx="126">
                  <c:v>-3.65212</c:v>
                </c:pt>
                <c:pt idx="127">
                  <c:v>-3.8692600000000001</c:v>
                </c:pt>
                <c:pt idx="128">
                  <c:v>-4.1082799999999997</c:v>
                </c:pt>
                <c:pt idx="129">
                  <c:v>-4.3647400000000003</c:v>
                </c:pt>
                <c:pt idx="130">
                  <c:v>-4.6339399999999999</c:v>
                </c:pt>
                <c:pt idx="131">
                  <c:v>-4.91099</c:v>
                </c:pt>
                <c:pt idx="132">
                  <c:v>-5.19095</c:v>
                </c:pt>
                <c:pt idx="133">
                  <c:v>-5.4688999999999997</c:v>
                </c:pt>
                <c:pt idx="134">
                  <c:v>-5.7400799999999998</c:v>
                </c:pt>
                <c:pt idx="135">
                  <c:v>-5.9999700000000002</c:v>
                </c:pt>
                <c:pt idx="136">
                  <c:v>-6.2443799999999996</c:v>
                </c:pt>
                <c:pt idx="137">
                  <c:v>-6.46957</c:v>
                </c:pt>
                <c:pt idx="138">
                  <c:v>-6.6722599999999996</c:v>
                </c:pt>
                <c:pt idx="139">
                  <c:v>-6.8497599999999998</c:v>
                </c:pt>
                <c:pt idx="140">
                  <c:v>-6.9999799999999999</c:v>
                </c:pt>
                <c:pt idx="141">
                  <c:v>-7.1214700000000004</c:v>
                </c:pt>
                <c:pt idx="142">
                  <c:v>-7.2134400000000003</c:v>
                </c:pt>
                <c:pt idx="143">
                  <c:v>-7.2757800000000001</c:v>
                </c:pt>
                <c:pt idx="144">
                  <c:v>-7.3090099999999998</c:v>
                </c:pt>
                <c:pt idx="145">
                  <c:v>-7.3143099999999999</c:v>
                </c:pt>
                <c:pt idx="146">
                  <c:v>-7.2934200000000002</c:v>
                </c:pt>
                <c:pt idx="147">
                  <c:v>-7.2486199999999998</c:v>
                </c:pt>
                <c:pt idx="148">
                  <c:v>-7.1826499999999998</c:v>
                </c:pt>
                <c:pt idx="149">
                  <c:v>-7.09863</c:v>
                </c:pt>
                <c:pt idx="150">
                  <c:v>-7.0000099999999996</c:v>
                </c:pt>
                <c:pt idx="151">
                  <c:v>-6.8904399999999999</c:v>
                </c:pt>
                <c:pt idx="152">
                  <c:v>-6.7736700000000001</c:v>
                </c:pt>
                <c:pt idx="153">
                  <c:v>-6.6535200000000003</c:v>
                </c:pt>
                <c:pt idx="154">
                  <c:v>-6.53369</c:v>
                </c:pt>
                <c:pt idx="155">
                  <c:v>-6.4177499999999998</c:v>
                </c:pt>
                <c:pt idx="156">
                  <c:v>-6.3090299999999999</c:v>
                </c:pt>
                <c:pt idx="157">
                  <c:v>-6.2105199999999998</c:v>
                </c:pt>
                <c:pt idx="158">
                  <c:v>-6.1248199999999997</c:v>
                </c:pt>
                <c:pt idx="159">
                  <c:v>-6.0541</c:v>
                </c:pt>
                <c:pt idx="160">
                  <c:v>-6.0000099999999996</c:v>
                </c:pt>
                <c:pt idx="161">
                  <c:v>-5.9636899999999997</c:v>
                </c:pt>
                <c:pt idx="162">
                  <c:v>-5.9457500000000003</c:v>
                </c:pt>
                <c:pt idx="163">
                  <c:v>-5.9462200000000003</c:v>
                </c:pt>
                <c:pt idx="164">
                  <c:v>-5.9646400000000002</c:v>
                </c:pt>
                <c:pt idx="165">
                  <c:v>-5.9999900000000004</c:v>
                </c:pt>
                <c:pt idx="166">
                  <c:v>-6.0508199999999999</c:v>
                </c:pt>
                <c:pt idx="167">
                  <c:v>-6.1152300000000004</c:v>
                </c:pt>
                <c:pt idx="168">
                  <c:v>-6.1909700000000001</c:v>
                </c:pt>
                <c:pt idx="169">
                  <c:v>-6.2754899999999996</c:v>
                </c:pt>
                <c:pt idx="170">
                  <c:v>-6.3660100000000002</c:v>
                </c:pt>
                <c:pt idx="171">
                  <c:v>-6.4596400000000003</c:v>
                </c:pt>
                <c:pt idx="172">
                  <c:v>-6.55342</c:v>
                </c:pt>
                <c:pt idx="173">
                  <c:v>-6.6444099999999997</c:v>
                </c:pt>
                <c:pt idx="174">
                  <c:v>-6.7298099999999996</c:v>
                </c:pt>
                <c:pt idx="175">
                  <c:v>-6.8070000000000004</c:v>
                </c:pt>
                <c:pt idx="176">
                  <c:v>-6.8736100000000002</c:v>
                </c:pt>
                <c:pt idx="177">
                  <c:v>-6.9276299999999997</c:v>
                </c:pt>
                <c:pt idx="178">
                  <c:v>-6.9674300000000002</c:v>
                </c:pt>
                <c:pt idx="179">
                  <c:v>-6.9917899999999999</c:v>
                </c:pt>
                <c:pt idx="180">
                  <c:v>-7</c:v>
                </c:pt>
                <c:pt idx="181">
                  <c:v>-6.9917999999999996</c:v>
                </c:pt>
                <c:pt idx="182">
                  <c:v>-6.9674399999999999</c:v>
                </c:pt>
                <c:pt idx="183">
                  <c:v>-6.9276499999999999</c:v>
                </c:pt>
                <c:pt idx="184">
                  <c:v>-6.8736300000000004</c:v>
                </c:pt>
                <c:pt idx="185">
                  <c:v>-6.8070199999999996</c:v>
                </c:pt>
                <c:pt idx="186">
                  <c:v>-6.7298400000000003</c:v>
                </c:pt>
                <c:pt idx="187">
                  <c:v>-6.6444400000000003</c:v>
                </c:pt>
                <c:pt idx="188">
                  <c:v>-6.5534499999999998</c:v>
                </c:pt>
                <c:pt idx="189">
                  <c:v>-6.45967</c:v>
                </c:pt>
                <c:pt idx="190">
                  <c:v>-6.3660399999999999</c:v>
                </c:pt>
                <c:pt idx="191">
                  <c:v>-6.2755099999999997</c:v>
                </c:pt>
                <c:pt idx="192">
                  <c:v>-6.1909999999999998</c:v>
                </c:pt>
                <c:pt idx="193">
                  <c:v>-6.1152600000000001</c:v>
                </c:pt>
                <c:pt idx="194">
                  <c:v>-6.05084</c:v>
                </c:pt>
                <c:pt idx="195">
                  <c:v>-6.0000099999999996</c:v>
                </c:pt>
                <c:pt idx="196">
                  <c:v>-5.9646499999999998</c:v>
                </c:pt>
                <c:pt idx="197">
                  <c:v>-5.9462299999999999</c:v>
                </c:pt>
                <c:pt idx="198">
                  <c:v>-5.9457399999999998</c:v>
                </c:pt>
                <c:pt idx="199">
                  <c:v>-5.9636800000000001</c:v>
                </c:pt>
                <c:pt idx="200">
                  <c:v>-5.9999900000000004</c:v>
                </c:pt>
                <c:pt idx="201">
                  <c:v>-6.0540799999999999</c:v>
                </c:pt>
                <c:pt idx="202">
                  <c:v>-6.1247999999999996</c:v>
                </c:pt>
                <c:pt idx="203">
                  <c:v>-6.2104900000000001</c:v>
                </c:pt>
                <c:pt idx="204">
                  <c:v>-6.3090000000000002</c:v>
                </c:pt>
                <c:pt idx="205">
                  <c:v>-6.4177200000000001</c:v>
                </c:pt>
                <c:pt idx="206">
                  <c:v>-6.5336499999999997</c:v>
                </c:pt>
                <c:pt idx="207">
                  <c:v>-6.6534800000000001</c:v>
                </c:pt>
                <c:pt idx="208">
                  <c:v>-6.7736400000000003</c:v>
                </c:pt>
                <c:pt idx="209">
                  <c:v>-6.8903999999999996</c:v>
                </c:pt>
                <c:pt idx="210">
                  <c:v>-6.9999799999999999</c:v>
                </c:pt>
                <c:pt idx="211">
                  <c:v>-7.0986000000000002</c:v>
                </c:pt>
                <c:pt idx="212">
                  <c:v>-7.18262</c:v>
                </c:pt>
                <c:pt idx="213">
                  <c:v>-7.2485999999999997</c:v>
                </c:pt>
                <c:pt idx="214">
                  <c:v>-7.2934099999999997</c:v>
                </c:pt>
                <c:pt idx="215">
                  <c:v>-7.3143099999999999</c:v>
                </c:pt>
                <c:pt idx="216">
                  <c:v>-7.3090200000000003</c:v>
                </c:pt>
                <c:pt idx="217">
                  <c:v>-7.2757899999999998</c:v>
                </c:pt>
                <c:pt idx="218">
                  <c:v>-7.21347</c:v>
                </c:pt>
                <c:pt idx="219">
                  <c:v>-7.1215000000000002</c:v>
                </c:pt>
                <c:pt idx="220">
                  <c:v>-7.0000299999999998</c:v>
                </c:pt>
                <c:pt idx="221">
                  <c:v>-6.8498200000000002</c:v>
                </c:pt>
                <c:pt idx="222">
                  <c:v>-6.6723299999999997</c:v>
                </c:pt>
                <c:pt idx="223">
                  <c:v>-6.4696400000000001</c:v>
                </c:pt>
                <c:pt idx="224">
                  <c:v>-6.2444600000000001</c:v>
                </c:pt>
                <c:pt idx="225">
                  <c:v>-6.0000499999999999</c:v>
                </c:pt>
                <c:pt idx="226">
                  <c:v>-5.74017</c:v>
                </c:pt>
                <c:pt idx="227">
                  <c:v>-5.4689899999999998</c:v>
                </c:pt>
                <c:pt idx="228">
                  <c:v>-5.1910400000000001</c:v>
                </c:pt>
                <c:pt idx="229">
                  <c:v>-4.9110800000000001</c:v>
                </c:pt>
                <c:pt idx="230">
                  <c:v>-4.6340300000000001</c:v>
                </c:pt>
                <c:pt idx="231">
                  <c:v>-4.3648300000000004</c:v>
                </c:pt>
                <c:pt idx="232">
                  <c:v>-4.1083600000000002</c:v>
                </c:pt>
                <c:pt idx="233">
                  <c:v>-3.8693300000000002</c:v>
                </c:pt>
                <c:pt idx="234">
                  <c:v>-3.65218</c:v>
                </c:pt>
                <c:pt idx="235">
                  <c:v>-3.4609800000000002</c:v>
                </c:pt>
                <c:pt idx="236">
                  <c:v>-3.2993199999999998</c:v>
                </c:pt>
                <c:pt idx="237">
                  <c:v>-3.1702699999999999</c:v>
                </c:pt>
                <c:pt idx="238">
                  <c:v>-3.0762900000000002</c:v>
                </c:pt>
                <c:pt idx="239">
                  <c:v>-3.0191699999999999</c:v>
                </c:pt>
                <c:pt idx="240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AD-4743-B5C5-9F5FAD84E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1092640"/>
        <c:axId val="851093600"/>
      </c:lineChart>
      <c:catAx>
        <c:axId val="8510926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093600"/>
        <c:crosses val="autoZero"/>
        <c:auto val="1"/>
        <c:lblAlgn val="ctr"/>
        <c:lblOffset val="100"/>
        <c:noMultiLvlLbl val="0"/>
      </c:catAx>
      <c:valAx>
        <c:axId val="8510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09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Wave Peaks In Phase or Offset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tune2off!$B$1</c:f>
              <c:strCache>
                <c:ptCount val="1"/>
                <c:pt idx="0">
                  <c:v>Freq2offset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tune2off!$B$2:$B$242</c:f>
              <c:numCache>
                <c:formatCode>General</c:formatCode>
                <c:ptCount val="241"/>
                <c:pt idx="0">
                  <c:v>-2</c:v>
                </c:pt>
                <c:pt idx="1">
                  <c:v>-1.8955</c:v>
                </c:pt>
                <c:pt idx="2">
                  <c:v>-1.7921</c:v>
                </c:pt>
                <c:pt idx="3">
                  <c:v>-1.6910000000000001</c:v>
                </c:pt>
                <c:pt idx="4">
                  <c:v>-1.5932999999999999</c:v>
                </c:pt>
                <c:pt idx="5">
                  <c:v>-1.5</c:v>
                </c:pt>
                <c:pt idx="6">
                  <c:v>-1.4121999999999999</c:v>
                </c:pt>
                <c:pt idx="7">
                  <c:v>-1.3309</c:v>
                </c:pt>
                <c:pt idx="8">
                  <c:v>-1.2568999999999999</c:v>
                </c:pt>
                <c:pt idx="9">
                  <c:v>-1.1910000000000001</c:v>
                </c:pt>
                <c:pt idx="10">
                  <c:v>-1.1339999999999999</c:v>
                </c:pt>
                <c:pt idx="11">
                  <c:v>-1.0865</c:v>
                </c:pt>
                <c:pt idx="12">
                  <c:v>-1.0488999999999999</c:v>
                </c:pt>
                <c:pt idx="13">
                  <c:v>-1.0219</c:v>
                </c:pt>
                <c:pt idx="14">
                  <c:v>-1.0055000000000001</c:v>
                </c:pt>
                <c:pt idx="15">
                  <c:v>-1</c:v>
                </c:pt>
                <c:pt idx="16">
                  <c:v>-1.0055000000000001</c:v>
                </c:pt>
                <c:pt idx="17">
                  <c:v>-1.0219</c:v>
                </c:pt>
                <c:pt idx="18">
                  <c:v>-1.0488999999999999</c:v>
                </c:pt>
                <c:pt idx="19">
                  <c:v>-1.0865</c:v>
                </c:pt>
                <c:pt idx="20">
                  <c:v>-1.1339999999999999</c:v>
                </c:pt>
                <c:pt idx="21">
                  <c:v>-1.1910000000000001</c:v>
                </c:pt>
                <c:pt idx="22">
                  <c:v>-1.2568999999999999</c:v>
                </c:pt>
                <c:pt idx="23">
                  <c:v>-1.3309</c:v>
                </c:pt>
                <c:pt idx="24">
                  <c:v>-1.4121999999999999</c:v>
                </c:pt>
                <c:pt idx="25">
                  <c:v>-1.5</c:v>
                </c:pt>
                <c:pt idx="26">
                  <c:v>-1.5932999999999999</c:v>
                </c:pt>
                <c:pt idx="27">
                  <c:v>-1.6910000000000001</c:v>
                </c:pt>
                <c:pt idx="28">
                  <c:v>-1.7921</c:v>
                </c:pt>
                <c:pt idx="29">
                  <c:v>-1.8955</c:v>
                </c:pt>
                <c:pt idx="30">
                  <c:v>-2</c:v>
                </c:pt>
                <c:pt idx="31">
                  <c:v>-2.1044999999999998</c:v>
                </c:pt>
                <c:pt idx="32">
                  <c:v>-2.2079</c:v>
                </c:pt>
                <c:pt idx="33">
                  <c:v>-2.3090000000000002</c:v>
                </c:pt>
                <c:pt idx="34">
                  <c:v>-2.4066999999999998</c:v>
                </c:pt>
                <c:pt idx="35">
                  <c:v>-2.5</c:v>
                </c:pt>
                <c:pt idx="36">
                  <c:v>-2.5878000000000001</c:v>
                </c:pt>
                <c:pt idx="37">
                  <c:v>-2.6690999999999998</c:v>
                </c:pt>
                <c:pt idx="38">
                  <c:v>-2.7431000000000001</c:v>
                </c:pt>
                <c:pt idx="39">
                  <c:v>-2.8090000000000002</c:v>
                </c:pt>
                <c:pt idx="40">
                  <c:v>-2.8660000000000001</c:v>
                </c:pt>
                <c:pt idx="41">
                  <c:v>-2.9135</c:v>
                </c:pt>
                <c:pt idx="42">
                  <c:v>-2.9510999999999998</c:v>
                </c:pt>
                <c:pt idx="43">
                  <c:v>-2.9781</c:v>
                </c:pt>
                <c:pt idx="44">
                  <c:v>-2.9944999999999999</c:v>
                </c:pt>
                <c:pt idx="45">
                  <c:v>-3</c:v>
                </c:pt>
                <c:pt idx="46">
                  <c:v>-2.9944999999999999</c:v>
                </c:pt>
                <c:pt idx="47">
                  <c:v>-2.9781</c:v>
                </c:pt>
                <c:pt idx="48">
                  <c:v>-2.9510999999999998</c:v>
                </c:pt>
                <c:pt idx="49">
                  <c:v>-2.9135</c:v>
                </c:pt>
                <c:pt idx="50">
                  <c:v>-2.8660000000000001</c:v>
                </c:pt>
                <c:pt idx="51">
                  <c:v>-2.8090000000000002</c:v>
                </c:pt>
                <c:pt idx="52">
                  <c:v>-2.7431000000000001</c:v>
                </c:pt>
                <c:pt idx="53">
                  <c:v>-2.6690999999999998</c:v>
                </c:pt>
                <c:pt idx="54">
                  <c:v>-2.5878000000000001</c:v>
                </c:pt>
                <c:pt idx="55">
                  <c:v>-2.5</c:v>
                </c:pt>
                <c:pt idx="56">
                  <c:v>-2.4066999999999998</c:v>
                </c:pt>
                <c:pt idx="57">
                  <c:v>-2.3090000000000002</c:v>
                </c:pt>
                <c:pt idx="58">
                  <c:v>-2.2079</c:v>
                </c:pt>
                <c:pt idx="59">
                  <c:v>-2.1044999999999998</c:v>
                </c:pt>
                <c:pt idx="60">
                  <c:v>-2</c:v>
                </c:pt>
                <c:pt idx="61">
                  <c:v>-1.8955</c:v>
                </c:pt>
                <c:pt idx="62">
                  <c:v>-1.7921</c:v>
                </c:pt>
                <c:pt idx="63">
                  <c:v>-1.6910000000000001</c:v>
                </c:pt>
                <c:pt idx="64">
                  <c:v>-1.5932999999999999</c:v>
                </c:pt>
                <c:pt idx="65">
                  <c:v>-1.5</c:v>
                </c:pt>
                <c:pt idx="66">
                  <c:v>-1.4121999999999999</c:v>
                </c:pt>
                <c:pt idx="67">
                  <c:v>-1.3309</c:v>
                </c:pt>
                <c:pt idx="68">
                  <c:v>-1.2568999999999999</c:v>
                </c:pt>
                <c:pt idx="69">
                  <c:v>-1.1910000000000001</c:v>
                </c:pt>
                <c:pt idx="70">
                  <c:v>-1.1339999999999999</c:v>
                </c:pt>
                <c:pt idx="71">
                  <c:v>-1.0865</c:v>
                </c:pt>
                <c:pt idx="72">
                  <c:v>-1.0488999999999999</c:v>
                </c:pt>
                <c:pt idx="73">
                  <c:v>-1.0219</c:v>
                </c:pt>
                <c:pt idx="74">
                  <c:v>-1.0055000000000001</c:v>
                </c:pt>
                <c:pt idx="75">
                  <c:v>-1</c:v>
                </c:pt>
                <c:pt idx="76">
                  <c:v>-1.0055000000000001</c:v>
                </c:pt>
                <c:pt idx="77">
                  <c:v>-1.0219</c:v>
                </c:pt>
                <c:pt idx="78">
                  <c:v>-1.0488999999999999</c:v>
                </c:pt>
                <c:pt idx="79">
                  <c:v>-1.0865</c:v>
                </c:pt>
                <c:pt idx="80">
                  <c:v>-1.1339999999999999</c:v>
                </c:pt>
                <c:pt idx="81">
                  <c:v>-1.1910000000000001</c:v>
                </c:pt>
                <c:pt idx="82">
                  <c:v>-1.2568999999999999</c:v>
                </c:pt>
                <c:pt idx="83">
                  <c:v>-1.3309</c:v>
                </c:pt>
                <c:pt idx="84">
                  <c:v>-1.4121999999999999</c:v>
                </c:pt>
                <c:pt idx="85">
                  <c:v>-1.5</c:v>
                </c:pt>
                <c:pt idx="86">
                  <c:v>-1.5932999999999999</c:v>
                </c:pt>
                <c:pt idx="87">
                  <c:v>-1.6910000000000001</c:v>
                </c:pt>
                <c:pt idx="88">
                  <c:v>-1.7921</c:v>
                </c:pt>
                <c:pt idx="89">
                  <c:v>-1.8955</c:v>
                </c:pt>
                <c:pt idx="90">
                  <c:v>-2</c:v>
                </c:pt>
                <c:pt idx="91">
                  <c:v>-2.1044999999999998</c:v>
                </c:pt>
                <c:pt idx="92">
                  <c:v>-2.2079</c:v>
                </c:pt>
                <c:pt idx="93">
                  <c:v>-2.3090000000000002</c:v>
                </c:pt>
                <c:pt idx="94">
                  <c:v>-2.4066999999999998</c:v>
                </c:pt>
                <c:pt idx="95">
                  <c:v>-2.5</c:v>
                </c:pt>
                <c:pt idx="96">
                  <c:v>-2.5878000000000001</c:v>
                </c:pt>
                <c:pt idx="97">
                  <c:v>-2.6690999999999998</c:v>
                </c:pt>
                <c:pt idx="98">
                  <c:v>-2.7431000000000001</c:v>
                </c:pt>
                <c:pt idx="99">
                  <c:v>-2.8090000000000002</c:v>
                </c:pt>
                <c:pt idx="100">
                  <c:v>-2.8660000000000001</c:v>
                </c:pt>
                <c:pt idx="101">
                  <c:v>-2.9135</c:v>
                </c:pt>
                <c:pt idx="102">
                  <c:v>-2.9510999999999998</c:v>
                </c:pt>
                <c:pt idx="103">
                  <c:v>-2.9781</c:v>
                </c:pt>
                <c:pt idx="104">
                  <c:v>-2.9944999999999999</c:v>
                </c:pt>
                <c:pt idx="105">
                  <c:v>-3</c:v>
                </c:pt>
                <c:pt idx="106">
                  <c:v>-2.9944999999999999</c:v>
                </c:pt>
                <c:pt idx="107">
                  <c:v>-2.9781</c:v>
                </c:pt>
                <c:pt idx="108">
                  <c:v>-2.9510999999999998</c:v>
                </c:pt>
                <c:pt idx="109">
                  <c:v>-2.9135</c:v>
                </c:pt>
                <c:pt idx="110">
                  <c:v>-2.8660000000000001</c:v>
                </c:pt>
                <c:pt idx="111">
                  <c:v>-2.8090000000000002</c:v>
                </c:pt>
                <c:pt idx="112">
                  <c:v>-2.7431999999999999</c:v>
                </c:pt>
                <c:pt idx="113">
                  <c:v>-2.6690999999999998</c:v>
                </c:pt>
                <c:pt idx="114">
                  <c:v>-2.5878000000000001</c:v>
                </c:pt>
                <c:pt idx="115">
                  <c:v>-2.5</c:v>
                </c:pt>
                <c:pt idx="116">
                  <c:v>-2.4066999999999998</c:v>
                </c:pt>
                <c:pt idx="117">
                  <c:v>-2.3090000000000002</c:v>
                </c:pt>
                <c:pt idx="118">
                  <c:v>-2.2079</c:v>
                </c:pt>
                <c:pt idx="119">
                  <c:v>-2.1044999999999998</c:v>
                </c:pt>
                <c:pt idx="120">
                  <c:v>-2</c:v>
                </c:pt>
                <c:pt idx="121">
                  <c:v>-1.8955</c:v>
                </c:pt>
                <c:pt idx="122">
                  <c:v>-1.7921</c:v>
                </c:pt>
                <c:pt idx="123">
                  <c:v>-1.6910000000000001</c:v>
                </c:pt>
                <c:pt idx="124">
                  <c:v>-1.5932999999999999</c:v>
                </c:pt>
                <c:pt idx="125">
                  <c:v>-1.5</c:v>
                </c:pt>
                <c:pt idx="126">
                  <c:v>-1.4121999999999999</c:v>
                </c:pt>
                <c:pt idx="127">
                  <c:v>-1.3309</c:v>
                </c:pt>
                <c:pt idx="128">
                  <c:v>-1.2568999999999999</c:v>
                </c:pt>
                <c:pt idx="129">
                  <c:v>-1.1910000000000001</c:v>
                </c:pt>
                <c:pt idx="130">
                  <c:v>-1.1339999999999999</c:v>
                </c:pt>
                <c:pt idx="131">
                  <c:v>-1.0865</c:v>
                </c:pt>
                <c:pt idx="132">
                  <c:v>-1.0488999999999999</c:v>
                </c:pt>
                <c:pt idx="133">
                  <c:v>-1.0219</c:v>
                </c:pt>
                <c:pt idx="134">
                  <c:v>-1.0055000000000001</c:v>
                </c:pt>
                <c:pt idx="135">
                  <c:v>-1</c:v>
                </c:pt>
                <c:pt idx="136">
                  <c:v>-1.0055000000000001</c:v>
                </c:pt>
                <c:pt idx="137">
                  <c:v>-1.0218</c:v>
                </c:pt>
                <c:pt idx="138">
                  <c:v>-1.0488999999999999</c:v>
                </c:pt>
                <c:pt idx="139">
                  <c:v>-1.0864</c:v>
                </c:pt>
                <c:pt idx="140">
                  <c:v>-1.1339999999999999</c:v>
                </c:pt>
                <c:pt idx="141">
                  <c:v>-1.1910000000000001</c:v>
                </c:pt>
                <c:pt idx="142">
                  <c:v>-1.2567999999999999</c:v>
                </c:pt>
                <c:pt idx="143">
                  <c:v>-1.3309</c:v>
                </c:pt>
                <c:pt idx="144">
                  <c:v>-1.4121999999999999</c:v>
                </c:pt>
                <c:pt idx="145">
                  <c:v>-1.5</c:v>
                </c:pt>
                <c:pt idx="146">
                  <c:v>-1.5932999999999999</c:v>
                </c:pt>
                <c:pt idx="147">
                  <c:v>-1.6910000000000001</c:v>
                </c:pt>
                <c:pt idx="148">
                  <c:v>-1.7921</c:v>
                </c:pt>
                <c:pt idx="149">
                  <c:v>-1.8955</c:v>
                </c:pt>
                <c:pt idx="150">
                  <c:v>-2</c:v>
                </c:pt>
                <c:pt idx="151">
                  <c:v>-2.1044999999999998</c:v>
                </c:pt>
                <c:pt idx="152">
                  <c:v>-2.2079</c:v>
                </c:pt>
                <c:pt idx="153">
                  <c:v>-2.3090000000000002</c:v>
                </c:pt>
                <c:pt idx="154">
                  <c:v>-2.4066999999999998</c:v>
                </c:pt>
                <c:pt idx="155">
                  <c:v>-2.5</c:v>
                </c:pt>
                <c:pt idx="156">
                  <c:v>-2.5878000000000001</c:v>
                </c:pt>
                <c:pt idx="157">
                  <c:v>-2.6690999999999998</c:v>
                </c:pt>
                <c:pt idx="158">
                  <c:v>-2.7431000000000001</c:v>
                </c:pt>
                <c:pt idx="159">
                  <c:v>-2.8090000000000002</c:v>
                </c:pt>
                <c:pt idx="160">
                  <c:v>-2.8660000000000001</c:v>
                </c:pt>
                <c:pt idx="161">
                  <c:v>-2.9135</c:v>
                </c:pt>
                <c:pt idx="162">
                  <c:v>-2.9510999999999998</c:v>
                </c:pt>
                <c:pt idx="163">
                  <c:v>-2.9781</c:v>
                </c:pt>
                <c:pt idx="164">
                  <c:v>-2.9944999999999999</c:v>
                </c:pt>
                <c:pt idx="165">
                  <c:v>-3</c:v>
                </c:pt>
                <c:pt idx="166">
                  <c:v>-2.9944999999999999</c:v>
                </c:pt>
                <c:pt idx="167">
                  <c:v>-2.9782000000000002</c:v>
                </c:pt>
                <c:pt idx="168">
                  <c:v>-2.9510999999999998</c:v>
                </c:pt>
                <c:pt idx="169">
                  <c:v>-2.9136000000000002</c:v>
                </c:pt>
                <c:pt idx="170">
                  <c:v>-2.8660000000000001</c:v>
                </c:pt>
                <c:pt idx="171">
                  <c:v>-2.8090000000000002</c:v>
                </c:pt>
                <c:pt idx="172">
                  <c:v>-2.7431999999999999</c:v>
                </c:pt>
                <c:pt idx="173">
                  <c:v>-2.6690999999999998</c:v>
                </c:pt>
                <c:pt idx="174">
                  <c:v>-2.5878000000000001</c:v>
                </c:pt>
                <c:pt idx="175">
                  <c:v>-2.5</c:v>
                </c:pt>
                <c:pt idx="176">
                  <c:v>-2.4068000000000001</c:v>
                </c:pt>
                <c:pt idx="177">
                  <c:v>-2.3090000000000002</c:v>
                </c:pt>
                <c:pt idx="178">
                  <c:v>-2.2079</c:v>
                </c:pt>
                <c:pt idx="179">
                  <c:v>-2.1044999999999998</c:v>
                </c:pt>
                <c:pt idx="180">
                  <c:v>-2</c:v>
                </c:pt>
                <c:pt idx="181">
                  <c:v>-1.8955</c:v>
                </c:pt>
                <c:pt idx="182">
                  <c:v>-1.7921</c:v>
                </c:pt>
                <c:pt idx="183">
                  <c:v>-1.6910000000000001</c:v>
                </c:pt>
                <c:pt idx="184">
                  <c:v>-1.5932999999999999</c:v>
                </c:pt>
                <c:pt idx="185">
                  <c:v>-1.5</c:v>
                </c:pt>
                <c:pt idx="186">
                  <c:v>-1.4121999999999999</c:v>
                </c:pt>
                <c:pt idx="187">
                  <c:v>-1.3309</c:v>
                </c:pt>
                <c:pt idx="188">
                  <c:v>-1.2568999999999999</c:v>
                </c:pt>
                <c:pt idx="189">
                  <c:v>-1.1910000000000001</c:v>
                </c:pt>
                <c:pt idx="190">
                  <c:v>-1.1339999999999999</c:v>
                </c:pt>
                <c:pt idx="191">
                  <c:v>-1.0865</c:v>
                </c:pt>
                <c:pt idx="192">
                  <c:v>-1.0488999999999999</c:v>
                </c:pt>
                <c:pt idx="193">
                  <c:v>-1.0219</c:v>
                </c:pt>
                <c:pt idx="194">
                  <c:v>-1.0055000000000001</c:v>
                </c:pt>
                <c:pt idx="195">
                  <c:v>-1</c:v>
                </c:pt>
                <c:pt idx="196">
                  <c:v>-1.0055000000000001</c:v>
                </c:pt>
                <c:pt idx="197">
                  <c:v>-1.0218</c:v>
                </c:pt>
                <c:pt idx="198">
                  <c:v>-1.0488999999999999</c:v>
                </c:pt>
                <c:pt idx="199">
                  <c:v>-1.0864</c:v>
                </c:pt>
                <c:pt idx="200">
                  <c:v>-1.1339999999999999</c:v>
                </c:pt>
                <c:pt idx="201">
                  <c:v>-1.1910000000000001</c:v>
                </c:pt>
                <c:pt idx="202">
                  <c:v>-1.2567999999999999</c:v>
                </c:pt>
                <c:pt idx="203">
                  <c:v>-1.3309</c:v>
                </c:pt>
                <c:pt idx="204">
                  <c:v>-1.4121999999999999</c:v>
                </c:pt>
                <c:pt idx="205">
                  <c:v>-1.5</c:v>
                </c:pt>
                <c:pt idx="206">
                  <c:v>-1.5931999999999999</c:v>
                </c:pt>
                <c:pt idx="207">
                  <c:v>-1.6910000000000001</c:v>
                </c:pt>
                <c:pt idx="208">
                  <c:v>-1.7921</c:v>
                </c:pt>
                <c:pt idx="209">
                  <c:v>-1.8955</c:v>
                </c:pt>
                <c:pt idx="210">
                  <c:v>-2</c:v>
                </c:pt>
                <c:pt idx="211">
                  <c:v>-2.1044999999999998</c:v>
                </c:pt>
                <c:pt idx="212">
                  <c:v>-2.2079</c:v>
                </c:pt>
                <c:pt idx="213">
                  <c:v>-2.3090000000000002</c:v>
                </c:pt>
                <c:pt idx="214">
                  <c:v>-2.4066999999999998</c:v>
                </c:pt>
                <c:pt idx="215">
                  <c:v>-2.5</c:v>
                </c:pt>
                <c:pt idx="216">
                  <c:v>-2.5878000000000001</c:v>
                </c:pt>
                <c:pt idx="217">
                  <c:v>-2.6690999999999998</c:v>
                </c:pt>
                <c:pt idx="218">
                  <c:v>-2.7431000000000001</c:v>
                </c:pt>
                <c:pt idx="219">
                  <c:v>-2.8090000000000002</c:v>
                </c:pt>
                <c:pt idx="220">
                  <c:v>-2.8660000000000001</c:v>
                </c:pt>
                <c:pt idx="221">
                  <c:v>-2.9135</c:v>
                </c:pt>
                <c:pt idx="222">
                  <c:v>-2.9510999999999998</c:v>
                </c:pt>
                <c:pt idx="223">
                  <c:v>-2.9781</c:v>
                </c:pt>
                <c:pt idx="224">
                  <c:v>-2.9944999999999999</c:v>
                </c:pt>
                <c:pt idx="225">
                  <c:v>-3</c:v>
                </c:pt>
                <c:pt idx="226">
                  <c:v>-2.9944999999999999</c:v>
                </c:pt>
                <c:pt idx="227">
                  <c:v>-2.9782000000000002</c:v>
                </c:pt>
                <c:pt idx="228">
                  <c:v>-2.9510999999999998</c:v>
                </c:pt>
                <c:pt idx="229">
                  <c:v>-2.9136000000000002</c:v>
                </c:pt>
                <c:pt idx="230">
                  <c:v>-2.8660000000000001</c:v>
                </c:pt>
                <c:pt idx="231">
                  <c:v>-2.8090000000000002</c:v>
                </c:pt>
                <c:pt idx="232">
                  <c:v>-2.7431999999999999</c:v>
                </c:pt>
                <c:pt idx="233">
                  <c:v>-2.6690999999999998</c:v>
                </c:pt>
                <c:pt idx="234">
                  <c:v>-2.5878000000000001</c:v>
                </c:pt>
                <c:pt idx="235">
                  <c:v>-2.5</c:v>
                </c:pt>
                <c:pt idx="236">
                  <c:v>-2.4068000000000001</c:v>
                </c:pt>
                <c:pt idx="237">
                  <c:v>-2.3090000000000002</c:v>
                </c:pt>
                <c:pt idx="238">
                  <c:v>-2.2079</c:v>
                </c:pt>
                <c:pt idx="239">
                  <c:v>-2.1044999999999998</c:v>
                </c:pt>
                <c:pt idx="240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F7-4959-8A13-61468CCF006E}"/>
            </c:ext>
          </c:extLst>
        </c:ser>
        <c:ser>
          <c:idx val="2"/>
          <c:order val="1"/>
          <c:tx>
            <c:strRef>
              <c:f>tune2off!$C$1</c:f>
              <c:strCache>
                <c:ptCount val="1"/>
                <c:pt idx="0">
                  <c:v>InPhase2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tune2off!$C$2:$C$242</c:f>
              <c:numCache>
                <c:formatCode>General</c:formatCode>
                <c:ptCount val="241"/>
                <c:pt idx="0">
                  <c:v>5</c:v>
                </c:pt>
                <c:pt idx="1">
                  <c:v>4.99315</c:v>
                </c:pt>
                <c:pt idx="2">
                  <c:v>4.9726699999999999</c:v>
                </c:pt>
                <c:pt idx="3">
                  <c:v>4.9387499999999998</c:v>
                </c:pt>
                <c:pt idx="4">
                  <c:v>4.8916899999999996</c:v>
                </c:pt>
                <c:pt idx="5">
                  <c:v>4.83195</c:v>
                </c:pt>
                <c:pt idx="6">
                  <c:v>4.7600800000000003</c:v>
                </c:pt>
                <c:pt idx="7">
                  <c:v>4.6767300000000001</c:v>
                </c:pt>
                <c:pt idx="8">
                  <c:v>4.5826799999999999</c:v>
                </c:pt>
                <c:pt idx="9">
                  <c:v>4.47879</c:v>
                </c:pt>
                <c:pt idx="10">
                  <c:v>4.3660300000000003</c:v>
                </c:pt>
                <c:pt idx="11">
                  <c:v>4.2454099999999997</c:v>
                </c:pt>
                <c:pt idx="12">
                  <c:v>4.1180399999999997</c:v>
                </c:pt>
                <c:pt idx="13">
                  <c:v>3.9850599999999998</c:v>
                </c:pt>
                <c:pt idx="14">
                  <c:v>3.84768</c:v>
                </c:pt>
                <c:pt idx="15">
                  <c:v>3.7071100000000001</c:v>
                </c:pt>
                <c:pt idx="16">
                  <c:v>3.5646100000000001</c:v>
                </c:pt>
                <c:pt idx="17">
                  <c:v>3.4214099999999998</c:v>
                </c:pt>
                <c:pt idx="18">
                  <c:v>3.2787700000000002</c:v>
                </c:pt>
                <c:pt idx="19">
                  <c:v>3.1379100000000002</c:v>
                </c:pt>
                <c:pt idx="20">
                  <c:v>3</c:v>
                </c:pt>
                <c:pt idx="21">
                  <c:v>2.8662100000000001</c:v>
                </c:pt>
                <c:pt idx="22">
                  <c:v>2.7376100000000001</c:v>
                </c:pt>
                <c:pt idx="23">
                  <c:v>2.6152299999999999</c:v>
                </c:pt>
                <c:pt idx="24">
                  <c:v>2.5</c:v>
                </c:pt>
                <c:pt idx="25">
                  <c:v>2.3927999999999998</c:v>
                </c:pt>
                <c:pt idx="26">
                  <c:v>2.2943699999999998</c:v>
                </c:pt>
                <c:pt idx="27">
                  <c:v>2.2053799999999999</c:v>
                </c:pt>
                <c:pt idx="28">
                  <c:v>2.1263800000000002</c:v>
                </c:pt>
                <c:pt idx="29">
                  <c:v>2.05782</c:v>
                </c:pt>
                <c:pt idx="30">
                  <c:v>2</c:v>
                </c:pt>
                <c:pt idx="31">
                  <c:v>1.9531400000000001</c:v>
                </c:pt>
                <c:pt idx="32">
                  <c:v>1.91733</c:v>
                </c:pt>
                <c:pt idx="33">
                  <c:v>1.8925099999999999</c:v>
                </c:pt>
                <c:pt idx="34">
                  <c:v>1.8785400000000001</c:v>
                </c:pt>
                <c:pt idx="35">
                  <c:v>1.8751599999999999</c:v>
                </c:pt>
                <c:pt idx="36">
                  <c:v>1.8819699999999999</c:v>
                </c:pt>
                <c:pt idx="37">
                  <c:v>1.89849</c:v>
                </c:pt>
                <c:pt idx="38">
                  <c:v>1.9241299999999999</c:v>
                </c:pt>
                <c:pt idx="39">
                  <c:v>1.9582200000000001</c:v>
                </c:pt>
                <c:pt idx="40">
                  <c:v>2</c:v>
                </c:pt>
                <c:pt idx="41">
                  <c:v>2.0486200000000001</c:v>
                </c:pt>
                <c:pt idx="42">
                  <c:v>2.1032000000000002</c:v>
                </c:pt>
                <c:pt idx="43">
                  <c:v>2.1627700000000001</c:v>
                </c:pt>
                <c:pt idx="44">
                  <c:v>2.22634</c:v>
                </c:pt>
                <c:pt idx="45">
                  <c:v>2.2928899999999999</c:v>
                </c:pt>
                <c:pt idx="46">
                  <c:v>2.36138</c:v>
                </c:pt>
                <c:pt idx="47">
                  <c:v>2.4307599999999998</c:v>
                </c:pt>
                <c:pt idx="48">
                  <c:v>2.5</c:v>
                </c:pt>
                <c:pt idx="49">
                  <c:v>2.56806</c:v>
                </c:pt>
                <c:pt idx="50">
                  <c:v>2.6339700000000001</c:v>
                </c:pt>
                <c:pt idx="51">
                  <c:v>2.69678</c:v>
                </c:pt>
                <c:pt idx="52">
                  <c:v>2.7555800000000001</c:v>
                </c:pt>
                <c:pt idx="53">
                  <c:v>2.8095599999999998</c:v>
                </c:pt>
                <c:pt idx="54">
                  <c:v>2.8579599999999998</c:v>
                </c:pt>
                <c:pt idx="55">
                  <c:v>2.9001000000000001</c:v>
                </c:pt>
                <c:pt idx="56">
                  <c:v>2.9354</c:v>
                </c:pt>
                <c:pt idx="57">
                  <c:v>2.9633699999999998</c:v>
                </c:pt>
                <c:pt idx="58">
                  <c:v>2.9836200000000002</c:v>
                </c:pt>
                <c:pt idx="59">
                  <c:v>2.9958900000000002</c:v>
                </c:pt>
                <c:pt idx="60">
                  <c:v>3</c:v>
                </c:pt>
                <c:pt idx="61">
                  <c:v>2.9958900000000002</c:v>
                </c:pt>
                <c:pt idx="62">
                  <c:v>2.9836299999999998</c:v>
                </c:pt>
                <c:pt idx="63">
                  <c:v>2.9633699999999998</c:v>
                </c:pt>
                <c:pt idx="64">
                  <c:v>2.9354</c:v>
                </c:pt>
                <c:pt idx="65">
                  <c:v>2.9001000000000001</c:v>
                </c:pt>
                <c:pt idx="66">
                  <c:v>2.8579599999999998</c:v>
                </c:pt>
                <c:pt idx="67">
                  <c:v>2.8095699999999999</c:v>
                </c:pt>
                <c:pt idx="68">
                  <c:v>2.7555900000000002</c:v>
                </c:pt>
                <c:pt idx="69">
                  <c:v>2.69678</c:v>
                </c:pt>
                <c:pt idx="70">
                  <c:v>2.6339800000000002</c:v>
                </c:pt>
                <c:pt idx="71">
                  <c:v>2.5680700000000001</c:v>
                </c:pt>
                <c:pt idx="72">
                  <c:v>2.5</c:v>
                </c:pt>
                <c:pt idx="73">
                  <c:v>2.4307699999999999</c:v>
                </c:pt>
                <c:pt idx="74">
                  <c:v>2.3613900000000001</c:v>
                </c:pt>
                <c:pt idx="75">
                  <c:v>2.2928999999999999</c:v>
                </c:pt>
                <c:pt idx="76">
                  <c:v>2.2263500000000001</c:v>
                </c:pt>
                <c:pt idx="77">
                  <c:v>2.1627700000000001</c:v>
                </c:pt>
                <c:pt idx="78">
                  <c:v>2.1032000000000002</c:v>
                </c:pt>
                <c:pt idx="79">
                  <c:v>2.0486300000000002</c:v>
                </c:pt>
                <c:pt idx="80">
                  <c:v>2</c:v>
                </c:pt>
                <c:pt idx="81">
                  <c:v>1.9582299999999999</c:v>
                </c:pt>
                <c:pt idx="82">
                  <c:v>1.9241299999999999</c:v>
                </c:pt>
                <c:pt idx="83">
                  <c:v>1.89849</c:v>
                </c:pt>
                <c:pt idx="84">
                  <c:v>1.8819699999999999</c:v>
                </c:pt>
                <c:pt idx="85">
                  <c:v>1.8751599999999999</c:v>
                </c:pt>
                <c:pt idx="86">
                  <c:v>1.8785400000000001</c:v>
                </c:pt>
                <c:pt idx="87">
                  <c:v>1.8925099999999999</c:v>
                </c:pt>
                <c:pt idx="88">
                  <c:v>1.9173199999999999</c:v>
                </c:pt>
                <c:pt idx="89">
                  <c:v>1.9531400000000001</c:v>
                </c:pt>
                <c:pt idx="90">
                  <c:v>1.9999899999999999</c:v>
                </c:pt>
                <c:pt idx="91">
                  <c:v>2.0578099999999999</c:v>
                </c:pt>
                <c:pt idx="92">
                  <c:v>2.1263700000000001</c:v>
                </c:pt>
                <c:pt idx="93">
                  <c:v>2.2053699999999998</c:v>
                </c:pt>
                <c:pt idx="94">
                  <c:v>2.2943600000000002</c:v>
                </c:pt>
                <c:pt idx="95">
                  <c:v>2.3927800000000001</c:v>
                </c:pt>
                <c:pt idx="96">
                  <c:v>2.4999899999999999</c:v>
                </c:pt>
                <c:pt idx="97">
                  <c:v>2.6152099999999998</c:v>
                </c:pt>
                <c:pt idx="98">
                  <c:v>2.73759</c:v>
                </c:pt>
                <c:pt idx="99">
                  <c:v>2.86619</c:v>
                </c:pt>
                <c:pt idx="100">
                  <c:v>2.9999899999999999</c:v>
                </c:pt>
                <c:pt idx="101">
                  <c:v>3.1378900000000001</c:v>
                </c:pt>
                <c:pt idx="102">
                  <c:v>3.2787500000000001</c:v>
                </c:pt>
                <c:pt idx="103">
                  <c:v>3.4213900000000002</c:v>
                </c:pt>
                <c:pt idx="104">
                  <c:v>3.5645899999999999</c:v>
                </c:pt>
                <c:pt idx="105">
                  <c:v>3.70709</c:v>
                </c:pt>
                <c:pt idx="106">
                  <c:v>3.8476599999999999</c:v>
                </c:pt>
                <c:pt idx="107">
                  <c:v>3.9850400000000001</c:v>
                </c:pt>
                <c:pt idx="108">
                  <c:v>4.1180199999999996</c:v>
                </c:pt>
                <c:pt idx="109">
                  <c:v>4.2453900000000004</c:v>
                </c:pt>
                <c:pt idx="110">
                  <c:v>4.3660100000000002</c:v>
                </c:pt>
                <c:pt idx="111">
                  <c:v>4.4787800000000004</c:v>
                </c:pt>
                <c:pt idx="112">
                  <c:v>4.5826700000000002</c:v>
                </c:pt>
                <c:pt idx="113">
                  <c:v>4.6767200000000004</c:v>
                </c:pt>
                <c:pt idx="114">
                  <c:v>4.7600600000000002</c:v>
                </c:pt>
                <c:pt idx="115">
                  <c:v>4.8319400000000003</c:v>
                </c:pt>
                <c:pt idx="116">
                  <c:v>4.8916899999999996</c:v>
                </c:pt>
                <c:pt idx="117">
                  <c:v>4.9387400000000001</c:v>
                </c:pt>
                <c:pt idx="118">
                  <c:v>4.9726699999999999</c:v>
                </c:pt>
                <c:pt idx="119">
                  <c:v>4.99315</c:v>
                </c:pt>
                <c:pt idx="120">
                  <c:v>5</c:v>
                </c:pt>
                <c:pt idx="121">
                  <c:v>4.99315</c:v>
                </c:pt>
                <c:pt idx="122">
                  <c:v>4.9726699999999999</c:v>
                </c:pt>
                <c:pt idx="123">
                  <c:v>4.9387499999999998</c:v>
                </c:pt>
                <c:pt idx="124">
                  <c:v>4.8917000000000002</c:v>
                </c:pt>
                <c:pt idx="125">
                  <c:v>4.8319599999999996</c:v>
                </c:pt>
                <c:pt idx="126">
                  <c:v>4.7600800000000003</c:v>
                </c:pt>
                <c:pt idx="127">
                  <c:v>4.6767399999999997</c:v>
                </c:pt>
                <c:pt idx="128">
                  <c:v>4.5826900000000004</c:v>
                </c:pt>
                <c:pt idx="129">
                  <c:v>4.4788100000000002</c:v>
                </c:pt>
                <c:pt idx="130">
                  <c:v>4.3660399999999999</c:v>
                </c:pt>
                <c:pt idx="131">
                  <c:v>4.2454200000000002</c:v>
                </c:pt>
                <c:pt idx="132">
                  <c:v>4.1180500000000002</c:v>
                </c:pt>
                <c:pt idx="133">
                  <c:v>3.9850699999999999</c:v>
                </c:pt>
                <c:pt idx="134">
                  <c:v>3.8476900000000001</c:v>
                </c:pt>
                <c:pt idx="135">
                  <c:v>3.7071299999999998</c:v>
                </c:pt>
                <c:pt idx="136">
                  <c:v>3.5646200000000001</c:v>
                </c:pt>
                <c:pt idx="137">
                  <c:v>3.42143</c:v>
                </c:pt>
                <c:pt idx="138">
                  <c:v>3.2787899999999999</c:v>
                </c:pt>
                <c:pt idx="139">
                  <c:v>3.1379199999999998</c:v>
                </c:pt>
                <c:pt idx="140">
                  <c:v>3.0000200000000001</c:v>
                </c:pt>
                <c:pt idx="141">
                  <c:v>2.8662200000000002</c:v>
                </c:pt>
                <c:pt idx="142">
                  <c:v>2.7376200000000002</c:v>
                </c:pt>
                <c:pt idx="143">
                  <c:v>2.61524</c:v>
                </c:pt>
                <c:pt idx="144">
                  <c:v>2.5000200000000001</c:v>
                </c:pt>
                <c:pt idx="145">
                  <c:v>2.3928099999999999</c:v>
                </c:pt>
                <c:pt idx="146">
                  <c:v>2.2943799999999999</c:v>
                </c:pt>
                <c:pt idx="147">
                  <c:v>2.20539</c:v>
                </c:pt>
                <c:pt idx="148">
                  <c:v>2.1263899999999998</c:v>
                </c:pt>
                <c:pt idx="149">
                  <c:v>2.05782</c:v>
                </c:pt>
                <c:pt idx="150">
                  <c:v>2.0000100000000001</c:v>
                </c:pt>
                <c:pt idx="151">
                  <c:v>1.9531499999999999</c:v>
                </c:pt>
                <c:pt idx="152">
                  <c:v>1.91733</c:v>
                </c:pt>
                <c:pt idx="153">
                  <c:v>1.8925099999999999</c:v>
                </c:pt>
                <c:pt idx="154">
                  <c:v>1.8785400000000001</c:v>
                </c:pt>
                <c:pt idx="155">
                  <c:v>1.8751599999999999</c:v>
                </c:pt>
                <c:pt idx="156">
                  <c:v>1.8819600000000001</c:v>
                </c:pt>
                <c:pt idx="157">
                  <c:v>1.8984799999999999</c:v>
                </c:pt>
                <c:pt idx="158">
                  <c:v>1.9241299999999999</c:v>
                </c:pt>
                <c:pt idx="159">
                  <c:v>1.9582200000000001</c:v>
                </c:pt>
                <c:pt idx="160">
                  <c:v>1.9999899999999999</c:v>
                </c:pt>
                <c:pt idx="161">
                  <c:v>2.0486200000000001</c:v>
                </c:pt>
                <c:pt idx="162">
                  <c:v>2.1031900000000001</c:v>
                </c:pt>
                <c:pt idx="163">
                  <c:v>2.16276</c:v>
                </c:pt>
                <c:pt idx="164">
                  <c:v>2.2263299999999999</c:v>
                </c:pt>
                <c:pt idx="165">
                  <c:v>2.2928799999999998</c:v>
                </c:pt>
                <c:pt idx="166">
                  <c:v>2.36137</c:v>
                </c:pt>
                <c:pt idx="167">
                  <c:v>2.4307599999999998</c:v>
                </c:pt>
                <c:pt idx="168">
                  <c:v>2.4999899999999999</c:v>
                </c:pt>
                <c:pt idx="169">
                  <c:v>2.56806</c:v>
                </c:pt>
                <c:pt idx="170">
                  <c:v>2.6339600000000001</c:v>
                </c:pt>
                <c:pt idx="171">
                  <c:v>2.6967699999999999</c:v>
                </c:pt>
                <c:pt idx="172">
                  <c:v>2.7555800000000001</c:v>
                </c:pt>
                <c:pt idx="173">
                  <c:v>2.8095599999999998</c:v>
                </c:pt>
                <c:pt idx="174">
                  <c:v>2.8579500000000002</c:v>
                </c:pt>
                <c:pt idx="175">
                  <c:v>2.9000900000000001</c:v>
                </c:pt>
                <c:pt idx="176">
                  <c:v>2.9353899999999999</c:v>
                </c:pt>
                <c:pt idx="177">
                  <c:v>2.9633600000000002</c:v>
                </c:pt>
                <c:pt idx="178">
                  <c:v>2.9836200000000002</c:v>
                </c:pt>
                <c:pt idx="179">
                  <c:v>2.9958900000000002</c:v>
                </c:pt>
                <c:pt idx="180">
                  <c:v>3</c:v>
                </c:pt>
                <c:pt idx="181">
                  <c:v>2.9958900000000002</c:v>
                </c:pt>
                <c:pt idx="182">
                  <c:v>2.9836299999999998</c:v>
                </c:pt>
                <c:pt idx="183">
                  <c:v>2.9633699999999998</c:v>
                </c:pt>
                <c:pt idx="184">
                  <c:v>2.9354</c:v>
                </c:pt>
                <c:pt idx="185">
                  <c:v>2.9001100000000002</c:v>
                </c:pt>
                <c:pt idx="186">
                  <c:v>2.8579699999999999</c:v>
                </c:pt>
                <c:pt idx="187">
                  <c:v>2.8095699999999999</c:v>
                </c:pt>
                <c:pt idx="188">
                  <c:v>2.7555900000000002</c:v>
                </c:pt>
                <c:pt idx="189">
                  <c:v>2.69679</c:v>
                </c:pt>
                <c:pt idx="190">
                  <c:v>2.6339899999999998</c:v>
                </c:pt>
                <c:pt idx="191">
                  <c:v>2.5680800000000001</c:v>
                </c:pt>
                <c:pt idx="192">
                  <c:v>2.5000100000000001</c:v>
                </c:pt>
                <c:pt idx="193">
                  <c:v>2.4307799999999999</c:v>
                </c:pt>
                <c:pt idx="194">
                  <c:v>2.3614000000000002</c:v>
                </c:pt>
                <c:pt idx="195">
                  <c:v>2.2928999999999999</c:v>
                </c:pt>
                <c:pt idx="196">
                  <c:v>2.2263500000000001</c:v>
                </c:pt>
                <c:pt idx="197">
                  <c:v>2.1627800000000001</c:v>
                </c:pt>
                <c:pt idx="198">
                  <c:v>2.1032099999999998</c:v>
                </c:pt>
                <c:pt idx="199">
                  <c:v>2.0486300000000002</c:v>
                </c:pt>
                <c:pt idx="200">
                  <c:v>2.0000100000000001</c:v>
                </c:pt>
                <c:pt idx="201">
                  <c:v>1.9582299999999999</c:v>
                </c:pt>
                <c:pt idx="202">
                  <c:v>1.92414</c:v>
                </c:pt>
                <c:pt idx="203">
                  <c:v>1.89849</c:v>
                </c:pt>
                <c:pt idx="204">
                  <c:v>1.8819699999999999</c:v>
                </c:pt>
                <c:pt idx="205">
                  <c:v>1.8751599999999999</c:v>
                </c:pt>
                <c:pt idx="206">
                  <c:v>1.8785400000000001</c:v>
                </c:pt>
                <c:pt idx="207">
                  <c:v>1.8925000000000001</c:v>
                </c:pt>
                <c:pt idx="208">
                  <c:v>1.9173199999999999</c:v>
                </c:pt>
                <c:pt idx="209">
                  <c:v>1.95313</c:v>
                </c:pt>
                <c:pt idx="210">
                  <c:v>1.9999899999999999</c:v>
                </c:pt>
                <c:pt idx="211">
                  <c:v>2.0577999999999999</c:v>
                </c:pt>
                <c:pt idx="212">
                  <c:v>2.1263700000000001</c:v>
                </c:pt>
                <c:pt idx="213">
                  <c:v>2.2053600000000002</c:v>
                </c:pt>
                <c:pt idx="214">
                  <c:v>2.2943500000000001</c:v>
                </c:pt>
                <c:pt idx="215">
                  <c:v>2.3927700000000001</c:v>
                </c:pt>
                <c:pt idx="216">
                  <c:v>2.4999799999999999</c:v>
                </c:pt>
                <c:pt idx="217">
                  <c:v>2.6152000000000002</c:v>
                </c:pt>
                <c:pt idx="218">
                  <c:v>2.7375799999999999</c:v>
                </c:pt>
                <c:pt idx="219">
                  <c:v>2.8661799999999999</c:v>
                </c:pt>
                <c:pt idx="220">
                  <c:v>2.9999699999999998</c:v>
                </c:pt>
                <c:pt idx="221">
                  <c:v>3.1378699999999999</c:v>
                </c:pt>
                <c:pt idx="222">
                  <c:v>3.27874</c:v>
                </c:pt>
                <c:pt idx="223">
                  <c:v>3.4213800000000001</c:v>
                </c:pt>
                <c:pt idx="224">
                  <c:v>3.5645699999999998</c:v>
                </c:pt>
                <c:pt idx="225">
                  <c:v>3.7070799999999999</c:v>
                </c:pt>
                <c:pt idx="226">
                  <c:v>3.8476400000000002</c:v>
                </c:pt>
                <c:pt idx="227">
                  <c:v>3.9850300000000001</c:v>
                </c:pt>
                <c:pt idx="228">
                  <c:v>4.1180099999999999</c:v>
                </c:pt>
                <c:pt idx="229">
                  <c:v>4.2453799999999999</c:v>
                </c:pt>
                <c:pt idx="230">
                  <c:v>4.3659999999999997</c:v>
                </c:pt>
                <c:pt idx="231">
                  <c:v>4.4787699999999999</c:v>
                </c:pt>
                <c:pt idx="232">
                  <c:v>4.5826599999999997</c:v>
                </c:pt>
                <c:pt idx="233">
                  <c:v>4.6767099999999999</c:v>
                </c:pt>
                <c:pt idx="234">
                  <c:v>4.7600600000000002</c:v>
                </c:pt>
                <c:pt idx="235">
                  <c:v>4.8319400000000003</c:v>
                </c:pt>
                <c:pt idx="236">
                  <c:v>4.89168</c:v>
                </c:pt>
                <c:pt idx="237">
                  <c:v>4.9387400000000001</c:v>
                </c:pt>
                <c:pt idx="238">
                  <c:v>4.9726600000000003</c:v>
                </c:pt>
                <c:pt idx="239">
                  <c:v>4.99315</c:v>
                </c:pt>
                <c:pt idx="24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F7-4959-8A13-61468CCF006E}"/>
            </c:ext>
          </c:extLst>
        </c:ser>
        <c:ser>
          <c:idx val="3"/>
          <c:order val="2"/>
          <c:tx>
            <c:strRef>
              <c:f>tune2off!$D$1</c:f>
              <c:strCache>
                <c:ptCount val="1"/>
                <c:pt idx="0">
                  <c:v>Offset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tune2off!$D$2:$D$242</c:f>
              <c:numCache>
                <c:formatCode>General</c:formatCode>
                <c:ptCount val="241"/>
                <c:pt idx="0">
                  <c:v>-5</c:v>
                </c:pt>
                <c:pt idx="1">
                  <c:v>-4.8968400000000001</c:v>
                </c:pt>
                <c:pt idx="2">
                  <c:v>-4.7975700000000003</c:v>
                </c:pt>
                <c:pt idx="3">
                  <c:v>-4.70329</c:v>
                </c:pt>
                <c:pt idx="4">
                  <c:v>-4.6151200000000001</c:v>
                </c:pt>
                <c:pt idx="5">
                  <c:v>-4.5340699999999998</c:v>
                </c:pt>
                <c:pt idx="6">
                  <c:v>-4.4611599999999996</c:v>
                </c:pt>
                <c:pt idx="7">
                  <c:v>-4.3972899999999999</c:v>
                </c:pt>
                <c:pt idx="8">
                  <c:v>-4.3433099999999998</c:v>
                </c:pt>
                <c:pt idx="9">
                  <c:v>-4.2999799999999997</c:v>
                </c:pt>
                <c:pt idx="10">
                  <c:v>-4.2679499999999999</c:v>
                </c:pt>
                <c:pt idx="11">
                  <c:v>-4.2477799999999997</c:v>
                </c:pt>
                <c:pt idx="12">
                  <c:v>-4.2399300000000002</c:v>
                </c:pt>
                <c:pt idx="13">
                  <c:v>-4.2447100000000004</c:v>
                </c:pt>
                <c:pt idx="14">
                  <c:v>-4.2623300000000004</c:v>
                </c:pt>
                <c:pt idx="15">
                  <c:v>-4.2928899999999999</c:v>
                </c:pt>
                <c:pt idx="16">
                  <c:v>-4.3363500000000004</c:v>
                </c:pt>
                <c:pt idx="17">
                  <c:v>-4.3925299999999998</c:v>
                </c:pt>
                <c:pt idx="18">
                  <c:v>-4.4611599999999996</c:v>
                </c:pt>
                <c:pt idx="19">
                  <c:v>-4.5418099999999999</c:v>
                </c:pt>
                <c:pt idx="20">
                  <c:v>-4.6339699999999997</c:v>
                </c:pt>
                <c:pt idx="21">
                  <c:v>-4.7369899999999996</c:v>
                </c:pt>
                <c:pt idx="22">
                  <c:v>-4.8501200000000004</c:v>
                </c:pt>
                <c:pt idx="23">
                  <c:v>-4.9725000000000001</c:v>
                </c:pt>
                <c:pt idx="24">
                  <c:v>-5.1031899999999997</c:v>
                </c:pt>
                <c:pt idx="25">
                  <c:v>-5.2411799999999999</c:v>
                </c:pt>
                <c:pt idx="26">
                  <c:v>-5.3853499999999999</c:v>
                </c:pt>
                <c:pt idx="27">
                  <c:v>-5.5345399999999998</c:v>
                </c:pt>
                <c:pt idx="28">
                  <c:v>-5.6875499999999999</c:v>
                </c:pt>
                <c:pt idx="29">
                  <c:v>-5.8431300000000004</c:v>
                </c:pt>
                <c:pt idx="30">
                  <c:v>-5.9999900000000004</c:v>
                </c:pt>
                <c:pt idx="31">
                  <c:v>-6.15686</c:v>
                </c:pt>
                <c:pt idx="32">
                  <c:v>-6.31243</c:v>
                </c:pt>
                <c:pt idx="33">
                  <c:v>-6.4654499999999997</c:v>
                </c:pt>
                <c:pt idx="34">
                  <c:v>-6.6146399999999996</c:v>
                </c:pt>
                <c:pt idx="35">
                  <c:v>-6.7588100000000004</c:v>
                </c:pt>
                <c:pt idx="36">
                  <c:v>-6.8967999999999998</c:v>
                </c:pt>
                <c:pt idx="37">
                  <c:v>-7.0274900000000002</c:v>
                </c:pt>
                <c:pt idx="38">
                  <c:v>-7.1498799999999996</c:v>
                </c:pt>
                <c:pt idx="39">
                  <c:v>-7.2629999999999999</c:v>
                </c:pt>
                <c:pt idx="40">
                  <c:v>-7.3660199999999998</c:v>
                </c:pt>
                <c:pt idx="41">
                  <c:v>-7.4581799999999996</c:v>
                </c:pt>
                <c:pt idx="42">
                  <c:v>-7.5388400000000004</c:v>
                </c:pt>
                <c:pt idx="43">
                  <c:v>-7.6074599999999997</c:v>
                </c:pt>
                <c:pt idx="44">
                  <c:v>-7.6636499999999996</c:v>
                </c:pt>
                <c:pt idx="45">
                  <c:v>-7.7070999999999996</c:v>
                </c:pt>
                <c:pt idx="46">
                  <c:v>-7.73766</c:v>
                </c:pt>
                <c:pt idx="47">
                  <c:v>-7.7552899999999996</c:v>
                </c:pt>
                <c:pt idx="48">
                  <c:v>-7.7600699999999998</c:v>
                </c:pt>
                <c:pt idx="49">
                  <c:v>-7.7522200000000003</c:v>
                </c:pt>
                <c:pt idx="50">
                  <c:v>-7.7320500000000001</c:v>
                </c:pt>
                <c:pt idx="51">
                  <c:v>-7.7000200000000003</c:v>
                </c:pt>
                <c:pt idx="52">
                  <c:v>-7.6566900000000002</c:v>
                </c:pt>
                <c:pt idx="53">
                  <c:v>-7.6027100000000001</c:v>
                </c:pt>
                <c:pt idx="54">
                  <c:v>-7.5388400000000004</c:v>
                </c:pt>
                <c:pt idx="55">
                  <c:v>-7.4659300000000002</c:v>
                </c:pt>
                <c:pt idx="56">
                  <c:v>-7.3848900000000004</c:v>
                </c:pt>
                <c:pt idx="57">
                  <c:v>-7.29671</c:v>
                </c:pt>
                <c:pt idx="58">
                  <c:v>-7.2024400000000002</c:v>
                </c:pt>
                <c:pt idx="59">
                  <c:v>-7.1031599999999999</c:v>
                </c:pt>
                <c:pt idx="60">
                  <c:v>-7.0000099999999996</c:v>
                </c:pt>
                <c:pt idx="61">
                  <c:v>-6.8941100000000004</c:v>
                </c:pt>
                <c:pt idx="62">
                  <c:v>-6.7866200000000001</c:v>
                </c:pt>
                <c:pt idx="63">
                  <c:v>-6.6786799999999999</c:v>
                </c:pt>
                <c:pt idx="64">
                  <c:v>-6.5714199999999998</c:v>
                </c:pt>
                <c:pt idx="65">
                  <c:v>-6.4659300000000002</c:v>
                </c:pt>
                <c:pt idx="66">
                  <c:v>-6.3632799999999996</c:v>
                </c:pt>
                <c:pt idx="67">
                  <c:v>-6.2644599999999997</c:v>
                </c:pt>
                <c:pt idx="68">
                  <c:v>-6.1704100000000004</c:v>
                </c:pt>
                <c:pt idx="69">
                  <c:v>-6.0819999999999999</c:v>
                </c:pt>
                <c:pt idx="70">
                  <c:v>-6.0000099999999996</c:v>
                </c:pt>
                <c:pt idx="71">
                  <c:v>-5.9251300000000002</c:v>
                </c:pt>
                <c:pt idx="72">
                  <c:v>-5.8579699999999999</c:v>
                </c:pt>
                <c:pt idx="73">
                  <c:v>-5.7990000000000004</c:v>
                </c:pt>
                <c:pt idx="74">
                  <c:v>-5.7486300000000004</c:v>
                </c:pt>
                <c:pt idx="75">
                  <c:v>-5.7071100000000001</c:v>
                </c:pt>
                <c:pt idx="76">
                  <c:v>-5.6746100000000004</c:v>
                </c:pt>
                <c:pt idx="77">
                  <c:v>-5.6511800000000001</c:v>
                </c:pt>
                <c:pt idx="78">
                  <c:v>-5.63673</c:v>
                </c:pt>
                <c:pt idx="79">
                  <c:v>-5.6310900000000004</c:v>
                </c:pt>
                <c:pt idx="80">
                  <c:v>-5.6339800000000002</c:v>
                </c:pt>
                <c:pt idx="81">
                  <c:v>-5.6449699999999998</c:v>
                </c:pt>
                <c:pt idx="82">
                  <c:v>-5.6635900000000001</c:v>
                </c:pt>
                <c:pt idx="83">
                  <c:v>-5.6892399999999999</c:v>
                </c:pt>
                <c:pt idx="84">
                  <c:v>-5.7212300000000003</c:v>
                </c:pt>
                <c:pt idx="85">
                  <c:v>-5.7588200000000001</c:v>
                </c:pt>
                <c:pt idx="86">
                  <c:v>-5.8011699999999999</c:v>
                </c:pt>
                <c:pt idx="87">
                  <c:v>-5.8474199999999996</c:v>
                </c:pt>
                <c:pt idx="88">
                  <c:v>-5.8966099999999999</c:v>
                </c:pt>
                <c:pt idx="89">
                  <c:v>-5.9478</c:v>
                </c:pt>
                <c:pt idx="90">
                  <c:v>-6</c:v>
                </c:pt>
                <c:pt idx="91">
                  <c:v>-6.0521900000000004</c:v>
                </c:pt>
                <c:pt idx="92">
                  <c:v>-6.1033799999999996</c:v>
                </c:pt>
                <c:pt idx="93">
                  <c:v>-6.1525800000000004</c:v>
                </c:pt>
                <c:pt idx="94">
                  <c:v>-6.1988200000000004</c:v>
                </c:pt>
                <c:pt idx="95">
                  <c:v>-6.2411799999999999</c:v>
                </c:pt>
                <c:pt idx="96">
                  <c:v>-6.2787699999999997</c:v>
                </c:pt>
                <c:pt idx="97">
                  <c:v>-6.3107600000000001</c:v>
                </c:pt>
                <c:pt idx="98">
                  <c:v>-6.3364099999999999</c:v>
                </c:pt>
                <c:pt idx="99">
                  <c:v>-6.3550300000000002</c:v>
                </c:pt>
                <c:pt idx="100">
                  <c:v>-6.3660300000000003</c:v>
                </c:pt>
                <c:pt idx="101">
                  <c:v>-6.3689099999999996</c:v>
                </c:pt>
                <c:pt idx="102">
                  <c:v>-6.36327</c:v>
                </c:pt>
                <c:pt idx="103">
                  <c:v>-6.3488300000000004</c:v>
                </c:pt>
                <c:pt idx="104">
                  <c:v>-6.3253899999999996</c:v>
                </c:pt>
                <c:pt idx="105">
                  <c:v>-6.2929000000000004</c:v>
                </c:pt>
                <c:pt idx="106">
                  <c:v>-6.2513800000000002</c:v>
                </c:pt>
                <c:pt idx="107">
                  <c:v>-6.2010100000000001</c:v>
                </c:pt>
                <c:pt idx="108">
                  <c:v>-6.1420500000000002</c:v>
                </c:pt>
                <c:pt idx="109">
                  <c:v>-6.0748800000000003</c:v>
                </c:pt>
                <c:pt idx="110">
                  <c:v>-6.0000099999999996</c:v>
                </c:pt>
                <c:pt idx="111">
                  <c:v>-5.9180200000000003</c:v>
                </c:pt>
                <c:pt idx="112">
                  <c:v>-5.8296099999999997</c:v>
                </c:pt>
                <c:pt idx="113">
                  <c:v>-5.7355600000000004</c:v>
                </c:pt>
                <c:pt idx="114">
                  <c:v>-5.6367399999999996</c:v>
                </c:pt>
                <c:pt idx="115">
                  <c:v>-5.5340800000000003</c:v>
                </c:pt>
                <c:pt idx="116">
                  <c:v>-5.4286000000000003</c:v>
                </c:pt>
                <c:pt idx="117">
                  <c:v>-5.3213400000000002</c:v>
                </c:pt>
                <c:pt idx="118">
                  <c:v>-5.2134</c:v>
                </c:pt>
                <c:pt idx="119">
                  <c:v>-5.1059099999999997</c:v>
                </c:pt>
                <c:pt idx="120">
                  <c:v>-5.0000099999999996</c:v>
                </c:pt>
                <c:pt idx="121">
                  <c:v>-4.8968499999999997</c:v>
                </c:pt>
                <c:pt idx="122">
                  <c:v>-4.79758</c:v>
                </c:pt>
                <c:pt idx="123">
                  <c:v>-4.7032999999999996</c:v>
                </c:pt>
                <c:pt idx="124">
                  <c:v>-4.6151200000000001</c:v>
                </c:pt>
                <c:pt idx="125">
                  <c:v>-4.5340800000000003</c:v>
                </c:pt>
                <c:pt idx="126">
                  <c:v>-4.4611700000000001</c:v>
                </c:pt>
                <c:pt idx="127">
                  <c:v>-4.3972899999999999</c:v>
                </c:pt>
                <c:pt idx="128">
                  <c:v>-4.3433099999999998</c:v>
                </c:pt>
                <c:pt idx="129">
                  <c:v>-4.2999799999999997</c:v>
                </c:pt>
                <c:pt idx="130">
                  <c:v>-4.2679499999999999</c:v>
                </c:pt>
                <c:pt idx="131">
                  <c:v>-4.2477799999999997</c:v>
                </c:pt>
                <c:pt idx="132">
                  <c:v>-4.2399300000000002</c:v>
                </c:pt>
                <c:pt idx="133">
                  <c:v>-4.2446999999999999</c:v>
                </c:pt>
                <c:pt idx="134">
                  <c:v>-4.2623300000000004</c:v>
                </c:pt>
                <c:pt idx="135">
                  <c:v>-4.2928899999999999</c:v>
                </c:pt>
                <c:pt idx="136">
                  <c:v>-4.3363399999999999</c:v>
                </c:pt>
                <c:pt idx="137">
                  <c:v>-4.3925200000000002</c:v>
                </c:pt>
                <c:pt idx="138">
                  <c:v>-4.4611499999999999</c:v>
                </c:pt>
                <c:pt idx="139">
                  <c:v>-4.5418000000000003</c:v>
                </c:pt>
                <c:pt idx="140">
                  <c:v>-4.6339600000000001</c:v>
                </c:pt>
                <c:pt idx="141">
                  <c:v>-4.73698</c:v>
                </c:pt>
                <c:pt idx="142">
                  <c:v>-4.8501000000000003</c:v>
                </c:pt>
                <c:pt idx="143">
                  <c:v>-4.97248</c:v>
                </c:pt>
                <c:pt idx="144">
                  <c:v>-5.10318</c:v>
                </c:pt>
                <c:pt idx="145">
                  <c:v>-5.2411599999999998</c:v>
                </c:pt>
                <c:pt idx="146">
                  <c:v>-5.3853299999999997</c:v>
                </c:pt>
                <c:pt idx="147">
                  <c:v>-5.5345300000000002</c:v>
                </c:pt>
                <c:pt idx="148">
                  <c:v>-5.6875400000000003</c:v>
                </c:pt>
                <c:pt idx="149">
                  <c:v>-5.8431100000000002</c:v>
                </c:pt>
                <c:pt idx="150">
                  <c:v>-5.9999799999999999</c:v>
                </c:pt>
                <c:pt idx="151">
                  <c:v>-6.1568399999999999</c:v>
                </c:pt>
                <c:pt idx="152">
                  <c:v>-6.3124200000000004</c:v>
                </c:pt>
                <c:pt idx="153">
                  <c:v>-6.4654299999999996</c:v>
                </c:pt>
                <c:pt idx="154">
                  <c:v>-6.61463</c:v>
                </c:pt>
                <c:pt idx="155">
                  <c:v>-6.7587999999999999</c:v>
                </c:pt>
                <c:pt idx="156">
                  <c:v>-6.8967799999999997</c:v>
                </c:pt>
                <c:pt idx="157">
                  <c:v>-7.0274799999999997</c:v>
                </c:pt>
                <c:pt idx="158">
                  <c:v>-7.1498600000000003</c:v>
                </c:pt>
                <c:pt idx="159">
                  <c:v>-7.2629900000000003</c:v>
                </c:pt>
                <c:pt idx="160">
                  <c:v>-7.3660100000000002</c:v>
                </c:pt>
                <c:pt idx="161">
                  <c:v>-7.45817</c:v>
                </c:pt>
                <c:pt idx="162">
                  <c:v>-7.5388299999999999</c:v>
                </c:pt>
                <c:pt idx="163">
                  <c:v>-7.6074599999999997</c:v>
                </c:pt>
                <c:pt idx="164">
                  <c:v>-7.66364</c:v>
                </c:pt>
                <c:pt idx="165">
                  <c:v>-7.7070999999999996</c:v>
                </c:pt>
                <c:pt idx="166">
                  <c:v>-7.73766</c:v>
                </c:pt>
                <c:pt idx="167">
                  <c:v>-7.7552899999999996</c:v>
                </c:pt>
                <c:pt idx="168">
                  <c:v>-7.7600699999999998</c:v>
                </c:pt>
                <c:pt idx="169">
                  <c:v>-7.7522200000000003</c:v>
                </c:pt>
                <c:pt idx="170">
                  <c:v>-7.7320500000000001</c:v>
                </c:pt>
                <c:pt idx="171">
                  <c:v>-7.7000299999999999</c:v>
                </c:pt>
                <c:pt idx="172">
                  <c:v>-7.6566999999999998</c:v>
                </c:pt>
                <c:pt idx="173">
                  <c:v>-7.6027199999999997</c:v>
                </c:pt>
                <c:pt idx="174">
                  <c:v>-7.5388500000000001</c:v>
                </c:pt>
                <c:pt idx="175">
                  <c:v>-7.4659399999999998</c:v>
                </c:pt>
                <c:pt idx="176">
                  <c:v>-7.3849</c:v>
                </c:pt>
                <c:pt idx="177">
                  <c:v>-7.2967199999999997</c:v>
                </c:pt>
                <c:pt idx="178">
                  <c:v>-7.2024499999999998</c:v>
                </c:pt>
                <c:pt idx="179">
                  <c:v>-7.1031700000000004</c:v>
                </c:pt>
                <c:pt idx="180">
                  <c:v>-7.0000200000000001</c:v>
                </c:pt>
                <c:pt idx="181">
                  <c:v>-6.89412</c:v>
                </c:pt>
                <c:pt idx="182">
                  <c:v>-6.7866299999999997</c:v>
                </c:pt>
                <c:pt idx="183">
                  <c:v>-6.6786899999999996</c:v>
                </c:pt>
                <c:pt idx="184">
                  <c:v>-6.5714300000000003</c:v>
                </c:pt>
                <c:pt idx="185">
                  <c:v>-6.4659399999999998</c:v>
                </c:pt>
                <c:pt idx="186">
                  <c:v>-6.3632900000000001</c:v>
                </c:pt>
                <c:pt idx="187">
                  <c:v>-6.2644700000000002</c:v>
                </c:pt>
                <c:pt idx="188">
                  <c:v>-6.17042</c:v>
                </c:pt>
                <c:pt idx="189">
                  <c:v>-6.0819999999999999</c:v>
                </c:pt>
                <c:pt idx="190">
                  <c:v>-6.0000099999999996</c:v>
                </c:pt>
                <c:pt idx="191">
                  <c:v>-5.9251399999999999</c:v>
                </c:pt>
                <c:pt idx="192">
                  <c:v>-5.8579699999999999</c:v>
                </c:pt>
                <c:pt idx="193">
                  <c:v>-5.79901</c:v>
                </c:pt>
                <c:pt idx="194">
                  <c:v>-5.7486300000000004</c:v>
                </c:pt>
                <c:pt idx="195">
                  <c:v>-5.7071100000000001</c:v>
                </c:pt>
                <c:pt idx="196">
                  <c:v>-5.6746100000000004</c:v>
                </c:pt>
                <c:pt idx="197">
                  <c:v>-5.6511800000000001</c:v>
                </c:pt>
                <c:pt idx="198">
                  <c:v>-5.63673</c:v>
                </c:pt>
                <c:pt idx="199">
                  <c:v>-5.6310900000000004</c:v>
                </c:pt>
                <c:pt idx="200">
                  <c:v>-5.6339699999999997</c:v>
                </c:pt>
                <c:pt idx="201">
                  <c:v>-5.6449699999999998</c:v>
                </c:pt>
                <c:pt idx="202">
                  <c:v>-5.6635900000000001</c:v>
                </c:pt>
                <c:pt idx="203">
                  <c:v>-5.6892300000000002</c:v>
                </c:pt>
                <c:pt idx="204">
                  <c:v>-5.7212300000000003</c:v>
                </c:pt>
                <c:pt idx="205">
                  <c:v>-5.7588100000000004</c:v>
                </c:pt>
                <c:pt idx="206">
                  <c:v>-5.8011699999999999</c:v>
                </c:pt>
                <c:pt idx="207">
                  <c:v>-5.84741</c:v>
                </c:pt>
                <c:pt idx="208">
                  <c:v>-5.8966099999999999</c:v>
                </c:pt>
                <c:pt idx="209">
                  <c:v>-5.9478</c:v>
                </c:pt>
                <c:pt idx="210">
                  <c:v>-5.9999900000000004</c:v>
                </c:pt>
                <c:pt idx="211">
                  <c:v>-6.0521799999999999</c:v>
                </c:pt>
                <c:pt idx="212">
                  <c:v>-6.1033799999999996</c:v>
                </c:pt>
                <c:pt idx="213">
                  <c:v>-6.1525800000000004</c:v>
                </c:pt>
                <c:pt idx="214">
                  <c:v>-6.1988200000000004</c:v>
                </c:pt>
                <c:pt idx="215">
                  <c:v>-6.2411700000000003</c:v>
                </c:pt>
                <c:pt idx="216">
                  <c:v>-6.2787600000000001</c:v>
                </c:pt>
                <c:pt idx="217">
                  <c:v>-6.3107600000000001</c:v>
                </c:pt>
                <c:pt idx="218">
                  <c:v>-6.3364099999999999</c:v>
                </c:pt>
                <c:pt idx="219">
                  <c:v>-6.3550199999999997</c:v>
                </c:pt>
                <c:pt idx="220">
                  <c:v>-6.3660300000000003</c:v>
                </c:pt>
                <c:pt idx="221">
                  <c:v>-6.3689099999999996</c:v>
                </c:pt>
                <c:pt idx="222">
                  <c:v>-6.36327</c:v>
                </c:pt>
                <c:pt idx="223">
                  <c:v>-6.3488300000000004</c:v>
                </c:pt>
                <c:pt idx="224">
                  <c:v>-6.3254000000000001</c:v>
                </c:pt>
                <c:pt idx="225">
                  <c:v>-6.2929000000000004</c:v>
                </c:pt>
                <c:pt idx="226">
                  <c:v>-6.2513899999999998</c:v>
                </c:pt>
                <c:pt idx="227">
                  <c:v>-6.2010100000000001</c:v>
                </c:pt>
                <c:pt idx="228">
                  <c:v>-6.1420500000000002</c:v>
                </c:pt>
                <c:pt idx="229">
                  <c:v>-6.0748899999999999</c:v>
                </c:pt>
                <c:pt idx="230">
                  <c:v>-6.0000200000000001</c:v>
                </c:pt>
                <c:pt idx="231">
                  <c:v>-5.9180299999999999</c:v>
                </c:pt>
                <c:pt idx="232">
                  <c:v>-5.8296200000000002</c:v>
                </c:pt>
                <c:pt idx="233">
                  <c:v>-5.7355700000000001</c:v>
                </c:pt>
                <c:pt idx="234">
                  <c:v>-5.6367500000000001</c:v>
                </c:pt>
                <c:pt idx="235">
                  <c:v>-5.5340999999999996</c:v>
                </c:pt>
                <c:pt idx="236">
                  <c:v>-5.4286099999999999</c:v>
                </c:pt>
                <c:pt idx="237">
                  <c:v>-5.3213499999999998</c:v>
                </c:pt>
                <c:pt idx="238">
                  <c:v>-5.2134099999999997</c:v>
                </c:pt>
                <c:pt idx="239">
                  <c:v>-5.1059200000000002</c:v>
                </c:pt>
                <c:pt idx="240">
                  <c:v>-5.0000200000000001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F7-4959-8A13-61468CCF0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9525872"/>
        <c:axId val="2089524432"/>
      </c:lineChart>
      <c:catAx>
        <c:axId val="2089525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524432"/>
        <c:crosses val="autoZero"/>
        <c:auto val="1"/>
        <c:lblAlgn val="ctr"/>
        <c:lblOffset val="100"/>
        <c:noMultiLvlLbl val="0"/>
      </c:catAx>
      <c:valAx>
        <c:axId val="208952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52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 dirty="0">
                <a:solidFill>
                  <a:srgbClr val="7030A0"/>
                </a:solidFill>
              </a:rPr>
              <a:t>Best Harmony Choices Between 1 and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'Harmony (4)'!$B$1</c:f>
              <c:strCache>
                <c:ptCount val="1"/>
                <c:pt idx="0">
                  <c:v>Harmony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'Harmony (4)'!$A$2:$A$94</c:f>
              <c:numCache>
                <c:formatCode>General</c:formatCode>
                <c:ptCount val="93"/>
                <c:pt idx="0">
                  <c:v>1</c:v>
                </c:pt>
                <c:pt idx="1">
                  <c:v>1.0078130000000001</c:v>
                </c:pt>
                <c:pt idx="2">
                  <c:v>1.015625</c:v>
                </c:pt>
                <c:pt idx="3">
                  <c:v>1.0234380000000001</c:v>
                </c:pt>
                <c:pt idx="4">
                  <c:v>1.03125</c:v>
                </c:pt>
                <c:pt idx="5">
                  <c:v>1.0625</c:v>
                </c:pt>
                <c:pt idx="6">
                  <c:v>1.066667</c:v>
                </c:pt>
                <c:pt idx="7">
                  <c:v>1.071429</c:v>
                </c:pt>
                <c:pt idx="8">
                  <c:v>1.0769230000000001</c:v>
                </c:pt>
                <c:pt idx="9">
                  <c:v>1.0833330000000001</c:v>
                </c:pt>
                <c:pt idx="10">
                  <c:v>1.0909089999999999</c:v>
                </c:pt>
                <c:pt idx="11">
                  <c:v>1.1000000000000001</c:v>
                </c:pt>
                <c:pt idx="12">
                  <c:v>1.111111</c:v>
                </c:pt>
                <c:pt idx="13">
                  <c:v>1.125</c:v>
                </c:pt>
                <c:pt idx="14">
                  <c:v>1.1333329999999999</c:v>
                </c:pt>
                <c:pt idx="15">
                  <c:v>1.142857</c:v>
                </c:pt>
                <c:pt idx="16">
                  <c:v>1.1538459999999999</c:v>
                </c:pt>
                <c:pt idx="17">
                  <c:v>1.1666669999999999</c:v>
                </c:pt>
                <c:pt idx="18">
                  <c:v>1.181818</c:v>
                </c:pt>
                <c:pt idx="19">
                  <c:v>1.1875</c:v>
                </c:pt>
                <c:pt idx="20">
                  <c:v>1.2</c:v>
                </c:pt>
                <c:pt idx="21">
                  <c:v>1.214286</c:v>
                </c:pt>
                <c:pt idx="22">
                  <c:v>1.2222219999999999</c:v>
                </c:pt>
                <c:pt idx="23">
                  <c:v>1.230769</c:v>
                </c:pt>
                <c:pt idx="24">
                  <c:v>1.25</c:v>
                </c:pt>
                <c:pt idx="25">
                  <c:v>1.266667</c:v>
                </c:pt>
                <c:pt idx="26">
                  <c:v>1.2727269999999999</c:v>
                </c:pt>
                <c:pt idx="27">
                  <c:v>1.285714</c:v>
                </c:pt>
                <c:pt idx="28">
                  <c:v>1.3</c:v>
                </c:pt>
                <c:pt idx="29">
                  <c:v>1.3076920000000001</c:v>
                </c:pt>
                <c:pt idx="30">
                  <c:v>1.3125</c:v>
                </c:pt>
                <c:pt idx="31">
                  <c:v>1.3333330000000001</c:v>
                </c:pt>
                <c:pt idx="32">
                  <c:v>1.357143</c:v>
                </c:pt>
                <c:pt idx="33">
                  <c:v>1.3636360000000001</c:v>
                </c:pt>
                <c:pt idx="34">
                  <c:v>1.375</c:v>
                </c:pt>
                <c:pt idx="35">
                  <c:v>1.3846149999999999</c:v>
                </c:pt>
                <c:pt idx="36">
                  <c:v>1.4</c:v>
                </c:pt>
                <c:pt idx="37">
                  <c:v>1.4166669999999999</c:v>
                </c:pt>
                <c:pt idx="38">
                  <c:v>1.428571</c:v>
                </c:pt>
                <c:pt idx="39">
                  <c:v>1.4375</c:v>
                </c:pt>
                <c:pt idx="40">
                  <c:v>1.4444440000000001</c:v>
                </c:pt>
                <c:pt idx="41">
                  <c:v>1.454545</c:v>
                </c:pt>
                <c:pt idx="42">
                  <c:v>1.461538</c:v>
                </c:pt>
                <c:pt idx="43">
                  <c:v>1.4666669999999999</c:v>
                </c:pt>
                <c:pt idx="44">
                  <c:v>1.484375</c:v>
                </c:pt>
                <c:pt idx="45">
                  <c:v>1.4921880000000001</c:v>
                </c:pt>
                <c:pt idx="46">
                  <c:v>1.5</c:v>
                </c:pt>
                <c:pt idx="47">
                  <c:v>1.5078130000000001</c:v>
                </c:pt>
                <c:pt idx="48">
                  <c:v>1.515625</c:v>
                </c:pt>
                <c:pt idx="49">
                  <c:v>1.5333330000000001</c:v>
                </c:pt>
                <c:pt idx="50">
                  <c:v>1.538462</c:v>
                </c:pt>
                <c:pt idx="51">
                  <c:v>1.545455</c:v>
                </c:pt>
                <c:pt idx="52">
                  <c:v>1.5555559999999999</c:v>
                </c:pt>
                <c:pt idx="53">
                  <c:v>1.5625</c:v>
                </c:pt>
                <c:pt idx="54">
                  <c:v>1.571429</c:v>
                </c:pt>
                <c:pt idx="55">
                  <c:v>1.5833330000000001</c:v>
                </c:pt>
                <c:pt idx="56">
                  <c:v>1.6</c:v>
                </c:pt>
                <c:pt idx="57">
                  <c:v>1.6153850000000001</c:v>
                </c:pt>
                <c:pt idx="58">
                  <c:v>1.625</c:v>
                </c:pt>
                <c:pt idx="59">
                  <c:v>1.6363639999999999</c:v>
                </c:pt>
                <c:pt idx="60">
                  <c:v>1.642857</c:v>
                </c:pt>
                <c:pt idx="61">
                  <c:v>1.6666669999999999</c:v>
                </c:pt>
                <c:pt idx="62">
                  <c:v>1.6875</c:v>
                </c:pt>
                <c:pt idx="63">
                  <c:v>1.6923079999999999</c:v>
                </c:pt>
                <c:pt idx="64">
                  <c:v>1.7</c:v>
                </c:pt>
                <c:pt idx="65">
                  <c:v>1.714286</c:v>
                </c:pt>
                <c:pt idx="66">
                  <c:v>1.7272730000000001</c:v>
                </c:pt>
                <c:pt idx="67">
                  <c:v>1.733333</c:v>
                </c:pt>
                <c:pt idx="68">
                  <c:v>1.75</c:v>
                </c:pt>
                <c:pt idx="69">
                  <c:v>1.769231</c:v>
                </c:pt>
                <c:pt idx="70">
                  <c:v>1.7777780000000001</c:v>
                </c:pt>
                <c:pt idx="71">
                  <c:v>1.785714</c:v>
                </c:pt>
                <c:pt idx="72">
                  <c:v>1.8</c:v>
                </c:pt>
                <c:pt idx="73">
                  <c:v>1.8125</c:v>
                </c:pt>
                <c:pt idx="74">
                  <c:v>1.818182</c:v>
                </c:pt>
                <c:pt idx="75">
                  <c:v>1.8333330000000001</c:v>
                </c:pt>
                <c:pt idx="76">
                  <c:v>1.8461540000000001</c:v>
                </c:pt>
                <c:pt idx="77">
                  <c:v>1.857143</c:v>
                </c:pt>
                <c:pt idx="78">
                  <c:v>1.8666670000000001</c:v>
                </c:pt>
                <c:pt idx="79">
                  <c:v>1.875</c:v>
                </c:pt>
                <c:pt idx="80">
                  <c:v>1.888889</c:v>
                </c:pt>
                <c:pt idx="81">
                  <c:v>1.9</c:v>
                </c:pt>
                <c:pt idx="82">
                  <c:v>1.9090910000000001</c:v>
                </c:pt>
                <c:pt idx="83">
                  <c:v>1.9166669999999999</c:v>
                </c:pt>
                <c:pt idx="84">
                  <c:v>1.9230769999999999</c:v>
                </c:pt>
                <c:pt idx="85">
                  <c:v>1.928571</c:v>
                </c:pt>
                <c:pt idx="86">
                  <c:v>1.933333</c:v>
                </c:pt>
                <c:pt idx="87">
                  <c:v>1.9375</c:v>
                </c:pt>
                <c:pt idx="88">
                  <c:v>1.96875</c:v>
                </c:pt>
                <c:pt idx="89">
                  <c:v>1.9765630000000001</c:v>
                </c:pt>
                <c:pt idx="90">
                  <c:v>1.984375</c:v>
                </c:pt>
                <c:pt idx="91">
                  <c:v>1.9921880000000001</c:v>
                </c:pt>
                <c:pt idx="92">
                  <c:v>2</c:v>
                </c:pt>
              </c:numCache>
            </c:numRef>
          </c:xVal>
          <c:yVal>
            <c:numRef>
              <c:f>'Harmony (4)'!$B$2:$B$94</c:f>
              <c:numCache>
                <c:formatCode>General</c:formatCode>
                <c:ptCount val="93"/>
                <c:pt idx="0">
                  <c:v>1</c:v>
                </c:pt>
                <c:pt idx="1">
                  <c:v>0.41503699999999999</c:v>
                </c:pt>
                <c:pt idx="2">
                  <c:v>9.3108999999999997E-2</c:v>
                </c:pt>
                <c:pt idx="3">
                  <c:v>-8.7462999999999999E-2</c:v>
                </c:pt>
                <c:pt idx="4">
                  <c:v>-0.16992499999999999</c:v>
                </c:pt>
                <c:pt idx="5">
                  <c:v>0</c:v>
                </c:pt>
                <c:pt idx="6">
                  <c:v>9.3108999999999997E-2</c:v>
                </c:pt>
                <c:pt idx="7">
                  <c:v>0.19264500000000001</c:v>
                </c:pt>
                <c:pt idx="8">
                  <c:v>0.29955999999999999</c:v>
                </c:pt>
                <c:pt idx="9">
                  <c:v>0.41503699999999999</c:v>
                </c:pt>
                <c:pt idx="10">
                  <c:v>0.54056800000000005</c:v>
                </c:pt>
                <c:pt idx="11">
                  <c:v>0.67807200000000001</c:v>
                </c:pt>
                <c:pt idx="12">
                  <c:v>0.83007500000000001</c:v>
                </c:pt>
                <c:pt idx="13">
                  <c:v>1</c:v>
                </c:pt>
                <c:pt idx="14">
                  <c:v>9.3108999999999997E-2</c:v>
                </c:pt>
                <c:pt idx="15">
                  <c:v>1.192645</c:v>
                </c:pt>
                <c:pt idx="16">
                  <c:v>0.29955999999999999</c:v>
                </c:pt>
                <c:pt idx="17">
                  <c:v>1.4150370000000001</c:v>
                </c:pt>
                <c:pt idx="18">
                  <c:v>0.54056800000000005</c:v>
                </c:pt>
                <c:pt idx="19">
                  <c:v>0</c:v>
                </c:pt>
                <c:pt idx="20">
                  <c:v>1.678072</c:v>
                </c:pt>
                <c:pt idx="21">
                  <c:v>0.19264500000000001</c:v>
                </c:pt>
                <c:pt idx="22">
                  <c:v>0.83007500000000001</c:v>
                </c:pt>
                <c:pt idx="23">
                  <c:v>0.29955999999999999</c:v>
                </c:pt>
                <c:pt idx="24">
                  <c:v>2</c:v>
                </c:pt>
                <c:pt idx="25">
                  <c:v>9.3108999999999997E-2</c:v>
                </c:pt>
                <c:pt idx="26">
                  <c:v>0.54056800000000005</c:v>
                </c:pt>
                <c:pt idx="27">
                  <c:v>1.192645</c:v>
                </c:pt>
                <c:pt idx="28">
                  <c:v>0.67807200000000001</c:v>
                </c:pt>
                <c:pt idx="29">
                  <c:v>0.29955999999999999</c:v>
                </c:pt>
                <c:pt idx="30">
                  <c:v>0</c:v>
                </c:pt>
                <c:pt idx="31">
                  <c:v>2.4150369999999999</c:v>
                </c:pt>
                <c:pt idx="32">
                  <c:v>0.19264500000000001</c:v>
                </c:pt>
                <c:pt idx="33">
                  <c:v>0.54056800000000005</c:v>
                </c:pt>
                <c:pt idx="34">
                  <c:v>1</c:v>
                </c:pt>
                <c:pt idx="35">
                  <c:v>0.29955999999999999</c:v>
                </c:pt>
                <c:pt idx="36">
                  <c:v>1.678072</c:v>
                </c:pt>
                <c:pt idx="37">
                  <c:v>0.41503699999999999</c:v>
                </c:pt>
                <c:pt idx="38">
                  <c:v>1.192645</c:v>
                </c:pt>
                <c:pt idx="39">
                  <c:v>0</c:v>
                </c:pt>
                <c:pt idx="40">
                  <c:v>0.83007500000000001</c:v>
                </c:pt>
                <c:pt idx="41">
                  <c:v>0.54056800000000005</c:v>
                </c:pt>
                <c:pt idx="42">
                  <c:v>0.29955999999999999</c:v>
                </c:pt>
                <c:pt idx="43">
                  <c:v>9.3108999999999997E-2</c:v>
                </c:pt>
                <c:pt idx="44">
                  <c:v>-8.7462999999999999E-2</c:v>
                </c:pt>
                <c:pt idx="45">
                  <c:v>9.3108999999999997E-2</c:v>
                </c:pt>
                <c:pt idx="46">
                  <c:v>3</c:v>
                </c:pt>
                <c:pt idx="47">
                  <c:v>9.3108999999999997E-2</c:v>
                </c:pt>
                <c:pt idx="48">
                  <c:v>-8.7462999999999999E-2</c:v>
                </c:pt>
                <c:pt idx="49">
                  <c:v>9.3108999999999997E-2</c:v>
                </c:pt>
                <c:pt idx="50">
                  <c:v>0.29955999999999999</c:v>
                </c:pt>
                <c:pt idx="51">
                  <c:v>0.54056800000000005</c:v>
                </c:pt>
                <c:pt idx="52">
                  <c:v>0.83007500000000001</c:v>
                </c:pt>
                <c:pt idx="53">
                  <c:v>0</c:v>
                </c:pt>
                <c:pt idx="54">
                  <c:v>1.192645</c:v>
                </c:pt>
                <c:pt idx="55">
                  <c:v>0.41503699999999999</c:v>
                </c:pt>
                <c:pt idx="56">
                  <c:v>1.678072</c:v>
                </c:pt>
                <c:pt idx="57">
                  <c:v>0.29955999999999999</c:v>
                </c:pt>
                <c:pt idx="58">
                  <c:v>1</c:v>
                </c:pt>
                <c:pt idx="59">
                  <c:v>0.54056800000000005</c:v>
                </c:pt>
                <c:pt idx="60">
                  <c:v>0.19264500000000001</c:v>
                </c:pt>
                <c:pt idx="61">
                  <c:v>2.4150369999999999</c:v>
                </c:pt>
                <c:pt idx="62">
                  <c:v>0</c:v>
                </c:pt>
                <c:pt idx="63">
                  <c:v>0.29955999999999999</c:v>
                </c:pt>
                <c:pt idx="64">
                  <c:v>0.67807200000000001</c:v>
                </c:pt>
                <c:pt idx="65">
                  <c:v>1.192645</c:v>
                </c:pt>
                <c:pt idx="66">
                  <c:v>0.54056800000000005</c:v>
                </c:pt>
                <c:pt idx="67">
                  <c:v>9.3108999999999997E-2</c:v>
                </c:pt>
                <c:pt idx="68">
                  <c:v>2</c:v>
                </c:pt>
                <c:pt idx="69">
                  <c:v>0.29955999999999999</c:v>
                </c:pt>
                <c:pt idx="70">
                  <c:v>0.83007500000000001</c:v>
                </c:pt>
                <c:pt idx="71">
                  <c:v>0.19264500000000001</c:v>
                </c:pt>
                <c:pt idx="72">
                  <c:v>1.678072</c:v>
                </c:pt>
                <c:pt idx="73">
                  <c:v>0</c:v>
                </c:pt>
                <c:pt idx="74">
                  <c:v>0.54056800000000005</c:v>
                </c:pt>
                <c:pt idx="75">
                  <c:v>1.4150370000000001</c:v>
                </c:pt>
                <c:pt idx="76">
                  <c:v>0.29955999999999999</c:v>
                </c:pt>
                <c:pt idx="77">
                  <c:v>1.192645</c:v>
                </c:pt>
                <c:pt idx="78">
                  <c:v>9.3108999999999997E-2</c:v>
                </c:pt>
                <c:pt idx="79">
                  <c:v>1</c:v>
                </c:pt>
                <c:pt idx="80">
                  <c:v>0.83007500000000001</c:v>
                </c:pt>
                <c:pt idx="81">
                  <c:v>0.67807200000000001</c:v>
                </c:pt>
                <c:pt idx="82">
                  <c:v>0.54056800000000005</c:v>
                </c:pt>
                <c:pt idx="83">
                  <c:v>0.41503699999999999</c:v>
                </c:pt>
                <c:pt idx="84">
                  <c:v>0.29955999999999999</c:v>
                </c:pt>
                <c:pt idx="85">
                  <c:v>0.19264500000000001</c:v>
                </c:pt>
                <c:pt idx="86">
                  <c:v>9.3108999999999997E-2</c:v>
                </c:pt>
                <c:pt idx="87">
                  <c:v>0</c:v>
                </c:pt>
                <c:pt idx="88">
                  <c:v>-0.16992499999999999</c:v>
                </c:pt>
                <c:pt idx="89">
                  <c:v>-8.7462999999999999E-2</c:v>
                </c:pt>
                <c:pt idx="90">
                  <c:v>9.3108999999999997E-2</c:v>
                </c:pt>
                <c:pt idx="91">
                  <c:v>0.41503699999999999</c:v>
                </c:pt>
                <c:pt idx="92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9B-4621-AB22-3469BC447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324392"/>
        <c:axId val="567319352"/>
      </c:scatterChart>
      <c:valAx>
        <c:axId val="567324392"/>
        <c:scaling>
          <c:orientation val="minMax"/>
          <c:max val="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0" baseline="0">
                    <a:solidFill>
                      <a:srgbClr val="002060"/>
                    </a:solidFill>
                  </a:rPr>
                  <a:t>Frequency ratio relative to 1.0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19352"/>
        <c:crosses val="autoZero"/>
        <c:crossBetween val="midCat"/>
        <c:majorUnit val="0.1"/>
      </c:valAx>
      <c:valAx>
        <c:axId val="56731935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0" baseline="0">
                    <a:solidFill>
                      <a:schemeClr val="accent5">
                        <a:lumMod val="50000"/>
                      </a:schemeClr>
                    </a:solidFill>
                  </a:rPr>
                  <a:t>Harmony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24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>
                <a:solidFill>
                  <a:srgbClr val="7030A0"/>
                </a:solidFill>
              </a:rPr>
              <a:t>Best Harmony Choices from 0.5 to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Harmony.5!$A$1:$A$189</c:f>
              <c:numCache>
                <c:formatCode>General</c:formatCode>
                <c:ptCount val="189"/>
                <c:pt idx="0">
                  <c:v>0.5</c:v>
                </c:pt>
                <c:pt idx="1">
                  <c:v>0.50196099999999999</c:v>
                </c:pt>
                <c:pt idx="2">
                  <c:v>0.50393699999999997</c:v>
                </c:pt>
                <c:pt idx="3">
                  <c:v>0.50592899999999996</c:v>
                </c:pt>
                <c:pt idx="4">
                  <c:v>0.50793699999999997</c:v>
                </c:pt>
                <c:pt idx="5">
                  <c:v>0.50995999999999997</c:v>
                </c:pt>
                <c:pt idx="6">
                  <c:v>0.51612899999999995</c:v>
                </c:pt>
                <c:pt idx="7">
                  <c:v>0.51724099999999995</c:v>
                </c:pt>
                <c:pt idx="8">
                  <c:v>0.51851899999999995</c:v>
                </c:pt>
                <c:pt idx="9">
                  <c:v>0.52</c:v>
                </c:pt>
                <c:pt idx="10">
                  <c:v>0.52173899999999995</c:v>
                </c:pt>
                <c:pt idx="11">
                  <c:v>0.52381</c:v>
                </c:pt>
                <c:pt idx="12">
                  <c:v>0.52631600000000001</c:v>
                </c:pt>
                <c:pt idx="13">
                  <c:v>0.52941199999999999</c:v>
                </c:pt>
                <c:pt idx="14">
                  <c:v>0.53333299999999995</c:v>
                </c:pt>
                <c:pt idx="15">
                  <c:v>0.53571400000000002</c:v>
                </c:pt>
                <c:pt idx="16">
                  <c:v>0.538462</c:v>
                </c:pt>
                <c:pt idx="17">
                  <c:v>0.54166700000000001</c:v>
                </c:pt>
                <c:pt idx="18">
                  <c:v>0.54545500000000002</c:v>
                </c:pt>
                <c:pt idx="19">
                  <c:v>0.55000000000000004</c:v>
                </c:pt>
                <c:pt idx="20">
                  <c:v>0.55172399999999999</c:v>
                </c:pt>
                <c:pt idx="21">
                  <c:v>0.55555600000000005</c:v>
                </c:pt>
                <c:pt idx="22">
                  <c:v>0.56000000000000005</c:v>
                </c:pt>
                <c:pt idx="23">
                  <c:v>0.5625</c:v>
                </c:pt>
                <c:pt idx="24">
                  <c:v>0.56521699999999997</c:v>
                </c:pt>
                <c:pt idx="25">
                  <c:v>0.57142899999999996</c:v>
                </c:pt>
                <c:pt idx="26">
                  <c:v>0.57692299999999996</c:v>
                </c:pt>
                <c:pt idx="27">
                  <c:v>0.57894699999999999</c:v>
                </c:pt>
                <c:pt idx="28">
                  <c:v>0.58333299999999999</c:v>
                </c:pt>
                <c:pt idx="29">
                  <c:v>0.58823499999999995</c:v>
                </c:pt>
                <c:pt idx="30">
                  <c:v>0.59090900000000002</c:v>
                </c:pt>
                <c:pt idx="31">
                  <c:v>0.59259300000000004</c:v>
                </c:pt>
                <c:pt idx="32">
                  <c:v>0.6</c:v>
                </c:pt>
                <c:pt idx="33">
                  <c:v>0.60869600000000001</c:v>
                </c:pt>
                <c:pt idx="34">
                  <c:v>0.61111099999999996</c:v>
                </c:pt>
                <c:pt idx="35">
                  <c:v>0.61538499999999996</c:v>
                </c:pt>
                <c:pt idx="36">
                  <c:v>0.61904800000000004</c:v>
                </c:pt>
                <c:pt idx="37">
                  <c:v>0.625</c:v>
                </c:pt>
                <c:pt idx="38">
                  <c:v>0.631579</c:v>
                </c:pt>
                <c:pt idx="39">
                  <c:v>0.63636400000000004</c:v>
                </c:pt>
                <c:pt idx="40">
                  <c:v>0.64</c:v>
                </c:pt>
                <c:pt idx="41">
                  <c:v>0.64285700000000001</c:v>
                </c:pt>
                <c:pt idx="42">
                  <c:v>0.64705900000000005</c:v>
                </c:pt>
                <c:pt idx="43">
                  <c:v>0.65</c:v>
                </c:pt>
                <c:pt idx="44">
                  <c:v>0.65217400000000003</c:v>
                </c:pt>
                <c:pt idx="45">
                  <c:v>0.65979399999999999</c:v>
                </c:pt>
                <c:pt idx="46">
                  <c:v>0.66321200000000002</c:v>
                </c:pt>
                <c:pt idx="47">
                  <c:v>0.66666700000000001</c:v>
                </c:pt>
                <c:pt idx="48">
                  <c:v>0.670157</c:v>
                </c:pt>
                <c:pt idx="49">
                  <c:v>0.67368399999999995</c:v>
                </c:pt>
                <c:pt idx="50">
                  <c:v>0.68181800000000004</c:v>
                </c:pt>
                <c:pt idx="51">
                  <c:v>0.68421100000000001</c:v>
                </c:pt>
                <c:pt idx="52">
                  <c:v>0.6875</c:v>
                </c:pt>
                <c:pt idx="53">
                  <c:v>0.69230800000000003</c:v>
                </c:pt>
                <c:pt idx="54">
                  <c:v>0.69565200000000005</c:v>
                </c:pt>
                <c:pt idx="55">
                  <c:v>0.7</c:v>
                </c:pt>
                <c:pt idx="56">
                  <c:v>0.70588200000000001</c:v>
                </c:pt>
                <c:pt idx="57">
                  <c:v>0.71428599999999998</c:v>
                </c:pt>
                <c:pt idx="58">
                  <c:v>0.72222200000000003</c:v>
                </c:pt>
                <c:pt idx="59">
                  <c:v>0.72727299999999995</c:v>
                </c:pt>
                <c:pt idx="60">
                  <c:v>0.73333300000000001</c:v>
                </c:pt>
                <c:pt idx="61">
                  <c:v>0.736842</c:v>
                </c:pt>
                <c:pt idx="62">
                  <c:v>0.75</c:v>
                </c:pt>
                <c:pt idx="63">
                  <c:v>0.76190500000000005</c:v>
                </c:pt>
                <c:pt idx="64">
                  <c:v>0.764706</c:v>
                </c:pt>
                <c:pt idx="65">
                  <c:v>0.769231</c:v>
                </c:pt>
                <c:pt idx="66">
                  <c:v>0.77777799999999997</c:v>
                </c:pt>
                <c:pt idx="67">
                  <c:v>0.78571400000000002</c:v>
                </c:pt>
                <c:pt idx="68">
                  <c:v>0.78947400000000001</c:v>
                </c:pt>
                <c:pt idx="69">
                  <c:v>0.8</c:v>
                </c:pt>
                <c:pt idx="70">
                  <c:v>0.8125</c:v>
                </c:pt>
                <c:pt idx="71">
                  <c:v>0.81818199999999996</c:v>
                </c:pt>
                <c:pt idx="72">
                  <c:v>0.82352899999999996</c:v>
                </c:pt>
                <c:pt idx="73">
                  <c:v>0.83333299999999999</c:v>
                </c:pt>
                <c:pt idx="74">
                  <c:v>0.84210499999999999</c:v>
                </c:pt>
                <c:pt idx="75">
                  <c:v>0.84615399999999996</c:v>
                </c:pt>
                <c:pt idx="76">
                  <c:v>0.85714299999999999</c:v>
                </c:pt>
                <c:pt idx="77">
                  <c:v>0.86666699999999997</c:v>
                </c:pt>
                <c:pt idx="78">
                  <c:v>0.875</c:v>
                </c:pt>
                <c:pt idx="79">
                  <c:v>0.88235300000000005</c:v>
                </c:pt>
                <c:pt idx="80">
                  <c:v>0.88888900000000004</c:v>
                </c:pt>
                <c:pt idx="81">
                  <c:v>0.9</c:v>
                </c:pt>
                <c:pt idx="82">
                  <c:v>0.90909099999999998</c:v>
                </c:pt>
                <c:pt idx="83">
                  <c:v>0.91666700000000001</c:v>
                </c:pt>
                <c:pt idx="84">
                  <c:v>0.92307700000000004</c:v>
                </c:pt>
                <c:pt idx="85">
                  <c:v>0.92857100000000004</c:v>
                </c:pt>
                <c:pt idx="86">
                  <c:v>0.93333299999999997</c:v>
                </c:pt>
                <c:pt idx="87">
                  <c:v>0.9375</c:v>
                </c:pt>
                <c:pt idx="88">
                  <c:v>0.94117600000000001</c:v>
                </c:pt>
                <c:pt idx="89">
                  <c:v>0.96240599999999998</c:v>
                </c:pt>
                <c:pt idx="90">
                  <c:v>0.96969700000000003</c:v>
                </c:pt>
                <c:pt idx="91">
                  <c:v>0.97709900000000005</c:v>
                </c:pt>
                <c:pt idx="92">
                  <c:v>0.98461500000000002</c:v>
                </c:pt>
                <c:pt idx="93">
                  <c:v>0.99224800000000002</c:v>
                </c:pt>
                <c:pt idx="94">
                  <c:v>1</c:v>
                </c:pt>
                <c:pt idx="95">
                  <c:v>1.0078130000000001</c:v>
                </c:pt>
                <c:pt idx="96">
                  <c:v>1.015625</c:v>
                </c:pt>
                <c:pt idx="97">
                  <c:v>1.0234380000000001</c:v>
                </c:pt>
                <c:pt idx="98">
                  <c:v>1.03125</c:v>
                </c:pt>
                <c:pt idx="99">
                  <c:v>1.0390630000000001</c:v>
                </c:pt>
                <c:pt idx="100">
                  <c:v>1.0625</c:v>
                </c:pt>
                <c:pt idx="101">
                  <c:v>1.066667</c:v>
                </c:pt>
                <c:pt idx="102">
                  <c:v>1.071429</c:v>
                </c:pt>
                <c:pt idx="103">
                  <c:v>1.0769230000000001</c:v>
                </c:pt>
                <c:pt idx="104">
                  <c:v>1.0833330000000001</c:v>
                </c:pt>
                <c:pt idx="105">
                  <c:v>1.0909089999999999</c:v>
                </c:pt>
                <c:pt idx="106">
                  <c:v>1.1000000000000001</c:v>
                </c:pt>
                <c:pt idx="107">
                  <c:v>1.111111</c:v>
                </c:pt>
                <c:pt idx="108">
                  <c:v>1.125</c:v>
                </c:pt>
                <c:pt idx="109">
                  <c:v>1.1333329999999999</c:v>
                </c:pt>
                <c:pt idx="110">
                  <c:v>1.142857</c:v>
                </c:pt>
                <c:pt idx="111">
                  <c:v>1.1538459999999999</c:v>
                </c:pt>
                <c:pt idx="112">
                  <c:v>1.1666669999999999</c:v>
                </c:pt>
                <c:pt idx="113">
                  <c:v>1.181818</c:v>
                </c:pt>
                <c:pt idx="114">
                  <c:v>1.1875</c:v>
                </c:pt>
                <c:pt idx="115">
                  <c:v>1.2</c:v>
                </c:pt>
                <c:pt idx="116">
                  <c:v>1.214286</c:v>
                </c:pt>
                <c:pt idx="117">
                  <c:v>1.2222219999999999</c:v>
                </c:pt>
                <c:pt idx="118">
                  <c:v>1.230769</c:v>
                </c:pt>
                <c:pt idx="119">
                  <c:v>1.25</c:v>
                </c:pt>
                <c:pt idx="120">
                  <c:v>1.266667</c:v>
                </c:pt>
                <c:pt idx="121">
                  <c:v>1.2727269999999999</c:v>
                </c:pt>
                <c:pt idx="122">
                  <c:v>1.285714</c:v>
                </c:pt>
                <c:pt idx="123">
                  <c:v>1.3</c:v>
                </c:pt>
                <c:pt idx="124">
                  <c:v>1.3076920000000001</c:v>
                </c:pt>
                <c:pt idx="125">
                  <c:v>1.3125</c:v>
                </c:pt>
                <c:pt idx="126">
                  <c:v>1.3333330000000001</c:v>
                </c:pt>
                <c:pt idx="127">
                  <c:v>1.357143</c:v>
                </c:pt>
                <c:pt idx="128">
                  <c:v>1.3636360000000001</c:v>
                </c:pt>
                <c:pt idx="129">
                  <c:v>1.375</c:v>
                </c:pt>
                <c:pt idx="130">
                  <c:v>1.3846149999999999</c:v>
                </c:pt>
                <c:pt idx="131">
                  <c:v>1.4</c:v>
                </c:pt>
                <c:pt idx="132">
                  <c:v>1.4166669999999999</c:v>
                </c:pt>
                <c:pt idx="133">
                  <c:v>1.428571</c:v>
                </c:pt>
                <c:pt idx="134">
                  <c:v>1.4375</c:v>
                </c:pt>
                <c:pt idx="135">
                  <c:v>1.4444440000000001</c:v>
                </c:pt>
                <c:pt idx="136">
                  <c:v>1.454545</c:v>
                </c:pt>
                <c:pt idx="137">
                  <c:v>1.461538</c:v>
                </c:pt>
                <c:pt idx="138">
                  <c:v>1.4666669999999999</c:v>
                </c:pt>
                <c:pt idx="139">
                  <c:v>1.484375</c:v>
                </c:pt>
                <c:pt idx="140">
                  <c:v>1.4921880000000001</c:v>
                </c:pt>
                <c:pt idx="141">
                  <c:v>1.5</c:v>
                </c:pt>
                <c:pt idx="142">
                  <c:v>1.5078130000000001</c:v>
                </c:pt>
                <c:pt idx="143">
                  <c:v>1.515625</c:v>
                </c:pt>
                <c:pt idx="144">
                  <c:v>1.5333330000000001</c:v>
                </c:pt>
                <c:pt idx="145">
                  <c:v>1.538462</c:v>
                </c:pt>
                <c:pt idx="146">
                  <c:v>1.545455</c:v>
                </c:pt>
                <c:pt idx="147">
                  <c:v>1.5555559999999999</c:v>
                </c:pt>
                <c:pt idx="148">
                  <c:v>1.5625</c:v>
                </c:pt>
                <c:pt idx="149">
                  <c:v>1.571429</c:v>
                </c:pt>
                <c:pt idx="150">
                  <c:v>1.5833330000000001</c:v>
                </c:pt>
                <c:pt idx="151">
                  <c:v>1.6</c:v>
                </c:pt>
                <c:pt idx="152">
                  <c:v>1.6153850000000001</c:v>
                </c:pt>
                <c:pt idx="153">
                  <c:v>1.625</c:v>
                </c:pt>
                <c:pt idx="154">
                  <c:v>1.6363639999999999</c:v>
                </c:pt>
                <c:pt idx="155">
                  <c:v>1.642857</c:v>
                </c:pt>
                <c:pt idx="156">
                  <c:v>1.6666669999999999</c:v>
                </c:pt>
                <c:pt idx="157">
                  <c:v>1.6875</c:v>
                </c:pt>
                <c:pt idx="158">
                  <c:v>1.6923079999999999</c:v>
                </c:pt>
                <c:pt idx="159">
                  <c:v>1.7</c:v>
                </c:pt>
                <c:pt idx="160">
                  <c:v>1.714286</c:v>
                </c:pt>
                <c:pt idx="161">
                  <c:v>1.7272730000000001</c:v>
                </c:pt>
                <c:pt idx="162">
                  <c:v>1.733333</c:v>
                </c:pt>
                <c:pt idx="163">
                  <c:v>1.75</c:v>
                </c:pt>
                <c:pt idx="164">
                  <c:v>1.769231</c:v>
                </c:pt>
                <c:pt idx="165">
                  <c:v>1.7777780000000001</c:v>
                </c:pt>
                <c:pt idx="166">
                  <c:v>1.785714</c:v>
                </c:pt>
                <c:pt idx="167">
                  <c:v>1.8</c:v>
                </c:pt>
                <c:pt idx="168">
                  <c:v>1.8125</c:v>
                </c:pt>
                <c:pt idx="169">
                  <c:v>1.818182</c:v>
                </c:pt>
                <c:pt idx="170">
                  <c:v>1.8333330000000001</c:v>
                </c:pt>
                <c:pt idx="171">
                  <c:v>1.8461540000000001</c:v>
                </c:pt>
                <c:pt idx="172">
                  <c:v>1.857143</c:v>
                </c:pt>
                <c:pt idx="173">
                  <c:v>1.8666670000000001</c:v>
                </c:pt>
                <c:pt idx="174">
                  <c:v>1.875</c:v>
                </c:pt>
                <c:pt idx="175">
                  <c:v>1.888889</c:v>
                </c:pt>
                <c:pt idx="176">
                  <c:v>1.9</c:v>
                </c:pt>
                <c:pt idx="177">
                  <c:v>1.9090910000000001</c:v>
                </c:pt>
                <c:pt idx="178">
                  <c:v>1.9166669999999999</c:v>
                </c:pt>
                <c:pt idx="179">
                  <c:v>1.9230769999999999</c:v>
                </c:pt>
                <c:pt idx="180">
                  <c:v>1.928571</c:v>
                </c:pt>
                <c:pt idx="181">
                  <c:v>1.933333</c:v>
                </c:pt>
                <c:pt idx="182">
                  <c:v>1.9375</c:v>
                </c:pt>
                <c:pt idx="183">
                  <c:v>1.9609380000000001</c:v>
                </c:pt>
                <c:pt idx="184">
                  <c:v>1.96875</c:v>
                </c:pt>
                <c:pt idx="185">
                  <c:v>1.9765630000000001</c:v>
                </c:pt>
                <c:pt idx="186">
                  <c:v>1.984375</c:v>
                </c:pt>
                <c:pt idx="187">
                  <c:v>1.9921880000000001</c:v>
                </c:pt>
                <c:pt idx="188">
                  <c:v>2</c:v>
                </c:pt>
              </c:numCache>
            </c:numRef>
          </c:xVal>
          <c:yVal>
            <c:numRef>
              <c:f>Harmony.5!$B$1:$B$189</c:f>
              <c:numCache>
                <c:formatCode>General</c:formatCode>
                <c:ptCount val="189"/>
                <c:pt idx="0">
                  <c:v>4</c:v>
                </c:pt>
                <c:pt idx="1">
                  <c:v>0.41503699999999999</c:v>
                </c:pt>
                <c:pt idx="2">
                  <c:v>9.3108999999999997E-2</c:v>
                </c:pt>
                <c:pt idx="3">
                  <c:v>-8.7462999999999999E-2</c:v>
                </c:pt>
                <c:pt idx="4">
                  <c:v>-0.16992499999999999</c:v>
                </c:pt>
                <c:pt idx="5">
                  <c:v>-8.7462999999999999E-2</c:v>
                </c:pt>
                <c:pt idx="6">
                  <c:v>0</c:v>
                </c:pt>
                <c:pt idx="7">
                  <c:v>9.3108999999999997E-2</c:v>
                </c:pt>
                <c:pt idx="8">
                  <c:v>0.19264500000000001</c:v>
                </c:pt>
                <c:pt idx="9">
                  <c:v>0.29955999999999999</c:v>
                </c:pt>
                <c:pt idx="10">
                  <c:v>0.41503699999999999</c:v>
                </c:pt>
                <c:pt idx="11">
                  <c:v>0.54056800000000005</c:v>
                </c:pt>
                <c:pt idx="12">
                  <c:v>0.67807200000000001</c:v>
                </c:pt>
                <c:pt idx="13">
                  <c:v>0.83007500000000001</c:v>
                </c:pt>
                <c:pt idx="14">
                  <c:v>1</c:v>
                </c:pt>
                <c:pt idx="15">
                  <c:v>9.3108999999999997E-2</c:v>
                </c:pt>
                <c:pt idx="16">
                  <c:v>1.192645</c:v>
                </c:pt>
                <c:pt idx="17">
                  <c:v>0.29955999999999999</c:v>
                </c:pt>
                <c:pt idx="18">
                  <c:v>1.4150370000000001</c:v>
                </c:pt>
                <c:pt idx="19">
                  <c:v>0.54056800000000005</c:v>
                </c:pt>
                <c:pt idx="20">
                  <c:v>0</c:v>
                </c:pt>
                <c:pt idx="21">
                  <c:v>1.678072</c:v>
                </c:pt>
                <c:pt idx="22">
                  <c:v>0.19264500000000001</c:v>
                </c:pt>
                <c:pt idx="23">
                  <c:v>0.83007500000000001</c:v>
                </c:pt>
                <c:pt idx="24">
                  <c:v>0.29955999999999999</c:v>
                </c:pt>
                <c:pt idx="25">
                  <c:v>2</c:v>
                </c:pt>
                <c:pt idx="26">
                  <c:v>9.3108999999999997E-2</c:v>
                </c:pt>
                <c:pt idx="27">
                  <c:v>0.54056800000000005</c:v>
                </c:pt>
                <c:pt idx="28">
                  <c:v>1.192645</c:v>
                </c:pt>
                <c:pt idx="29">
                  <c:v>0.67807200000000001</c:v>
                </c:pt>
                <c:pt idx="30">
                  <c:v>0.29955999999999999</c:v>
                </c:pt>
                <c:pt idx="31">
                  <c:v>0</c:v>
                </c:pt>
                <c:pt idx="32">
                  <c:v>2.4150369999999999</c:v>
                </c:pt>
                <c:pt idx="33">
                  <c:v>0.19264500000000001</c:v>
                </c:pt>
                <c:pt idx="34">
                  <c:v>0.54056800000000005</c:v>
                </c:pt>
                <c:pt idx="35">
                  <c:v>1</c:v>
                </c:pt>
                <c:pt idx="36">
                  <c:v>0.29955999999999999</c:v>
                </c:pt>
                <c:pt idx="37">
                  <c:v>1.678072</c:v>
                </c:pt>
                <c:pt idx="38">
                  <c:v>0.41503699999999999</c:v>
                </c:pt>
                <c:pt idx="39">
                  <c:v>1.192645</c:v>
                </c:pt>
                <c:pt idx="40">
                  <c:v>0</c:v>
                </c:pt>
                <c:pt idx="41">
                  <c:v>0.83007500000000001</c:v>
                </c:pt>
                <c:pt idx="42">
                  <c:v>0.54056800000000005</c:v>
                </c:pt>
                <c:pt idx="43">
                  <c:v>0.29955999999999999</c:v>
                </c:pt>
                <c:pt idx="44">
                  <c:v>9.3108999999999997E-2</c:v>
                </c:pt>
                <c:pt idx="45">
                  <c:v>-8.7462999999999999E-2</c:v>
                </c:pt>
                <c:pt idx="46">
                  <c:v>9.3108999999999997E-2</c:v>
                </c:pt>
                <c:pt idx="47">
                  <c:v>3</c:v>
                </c:pt>
                <c:pt idx="48">
                  <c:v>9.3108999999999997E-2</c:v>
                </c:pt>
                <c:pt idx="49">
                  <c:v>-8.7462999999999999E-2</c:v>
                </c:pt>
                <c:pt idx="50">
                  <c:v>9.3108999999999997E-2</c:v>
                </c:pt>
                <c:pt idx="51">
                  <c:v>0.29955999999999999</c:v>
                </c:pt>
                <c:pt idx="52">
                  <c:v>0.54056800000000005</c:v>
                </c:pt>
                <c:pt idx="53">
                  <c:v>0.83007500000000001</c:v>
                </c:pt>
                <c:pt idx="54">
                  <c:v>0</c:v>
                </c:pt>
                <c:pt idx="55">
                  <c:v>1.192645</c:v>
                </c:pt>
                <c:pt idx="56">
                  <c:v>0.41503699999999999</c:v>
                </c:pt>
                <c:pt idx="57">
                  <c:v>1.678072</c:v>
                </c:pt>
                <c:pt idx="58">
                  <c:v>0.29955999999999999</c:v>
                </c:pt>
                <c:pt idx="59">
                  <c:v>1</c:v>
                </c:pt>
                <c:pt idx="60">
                  <c:v>0.54056800000000005</c:v>
                </c:pt>
                <c:pt idx="61">
                  <c:v>0.19264500000000001</c:v>
                </c:pt>
                <c:pt idx="62">
                  <c:v>2.4150369999999999</c:v>
                </c:pt>
                <c:pt idx="63">
                  <c:v>0</c:v>
                </c:pt>
                <c:pt idx="64">
                  <c:v>0.29955999999999999</c:v>
                </c:pt>
                <c:pt idx="65">
                  <c:v>0.67807200000000001</c:v>
                </c:pt>
                <c:pt idx="66">
                  <c:v>1.192645</c:v>
                </c:pt>
                <c:pt idx="67">
                  <c:v>0.54056800000000005</c:v>
                </c:pt>
                <c:pt idx="68">
                  <c:v>9.3108999999999997E-2</c:v>
                </c:pt>
                <c:pt idx="69">
                  <c:v>2</c:v>
                </c:pt>
                <c:pt idx="70">
                  <c:v>0.29955999999999999</c:v>
                </c:pt>
                <c:pt idx="71">
                  <c:v>0.83007500000000001</c:v>
                </c:pt>
                <c:pt idx="72">
                  <c:v>0.19264500000000001</c:v>
                </c:pt>
                <c:pt idx="73">
                  <c:v>1.678072</c:v>
                </c:pt>
                <c:pt idx="74">
                  <c:v>0</c:v>
                </c:pt>
                <c:pt idx="75">
                  <c:v>0.54056800000000005</c:v>
                </c:pt>
                <c:pt idx="76">
                  <c:v>1.4150370000000001</c:v>
                </c:pt>
                <c:pt idx="77">
                  <c:v>0.29955999999999999</c:v>
                </c:pt>
                <c:pt idx="78">
                  <c:v>1.192645</c:v>
                </c:pt>
                <c:pt idx="79">
                  <c:v>9.3108999999999997E-2</c:v>
                </c:pt>
                <c:pt idx="80">
                  <c:v>1</c:v>
                </c:pt>
                <c:pt idx="81">
                  <c:v>0.83007500000000001</c:v>
                </c:pt>
                <c:pt idx="82">
                  <c:v>0.67807200000000001</c:v>
                </c:pt>
                <c:pt idx="83">
                  <c:v>0.54056800000000005</c:v>
                </c:pt>
                <c:pt idx="84">
                  <c:v>0.41503699999999999</c:v>
                </c:pt>
                <c:pt idx="85">
                  <c:v>0.29955999999999999</c:v>
                </c:pt>
                <c:pt idx="86">
                  <c:v>0.19264500000000001</c:v>
                </c:pt>
                <c:pt idx="87">
                  <c:v>9.3108999999999997E-2</c:v>
                </c:pt>
                <c:pt idx="88">
                  <c:v>0</c:v>
                </c:pt>
                <c:pt idx="89">
                  <c:v>-0.16992499999999999</c:v>
                </c:pt>
                <c:pt idx="90">
                  <c:v>-0.16992499999999999</c:v>
                </c:pt>
                <c:pt idx="91">
                  <c:v>-8.7462999999999999E-2</c:v>
                </c:pt>
                <c:pt idx="92">
                  <c:v>9.3108999999999997E-2</c:v>
                </c:pt>
                <c:pt idx="93">
                  <c:v>0.41503699999999999</c:v>
                </c:pt>
                <c:pt idx="94">
                  <c:v>1</c:v>
                </c:pt>
                <c:pt idx="95">
                  <c:v>0.41503699999999999</c:v>
                </c:pt>
                <c:pt idx="96">
                  <c:v>9.3108999999999997E-2</c:v>
                </c:pt>
                <c:pt idx="97">
                  <c:v>-8.7462999999999999E-2</c:v>
                </c:pt>
                <c:pt idx="98">
                  <c:v>-0.16992499999999999</c:v>
                </c:pt>
                <c:pt idx="99">
                  <c:v>-0.16992499999999999</c:v>
                </c:pt>
                <c:pt idx="100">
                  <c:v>0</c:v>
                </c:pt>
                <c:pt idx="101">
                  <c:v>9.3108999999999997E-2</c:v>
                </c:pt>
                <c:pt idx="102">
                  <c:v>0.19264500000000001</c:v>
                </c:pt>
                <c:pt idx="103">
                  <c:v>0.29955999999999999</c:v>
                </c:pt>
                <c:pt idx="104">
                  <c:v>0.41503699999999999</c:v>
                </c:pt>
                <c:pt idx="105">
                  <c:v>0.54056800000000005</c:v>
                </c:pt>
                <c:pt idx="106">
                  <c:v>0.67807200000000001</c:v>
                </c:pt>
                <c:pt idx="107">
                  <c:v>0.83007500000000001</c:v>
                </c:pt>
                <c:pt idx="108">
                  <c:v>1</c:v>
                </c:pt>
                <c:pt idx="109">
                  <c:v>9.3108999999999997E-2</c:v>
                </c:pt>
                <c:pt idx="110">
                  <c:v>1.192645</c:v>
                </c:pt>
                <c:pt idx="111">
                  <c:v>0.29955999999999999</c:v>
                </c:pt>
                <c:pt idx="112">
                  <c:v>1.4150370000000001</c:v>
                </c:pt>
                <c:pt idx="113">
                  <c:v>0.54056800000000005</c:v>
                </c:pt>
                <c:pt idx="114">
                  <c:v>0</c:v>
                </c:pt>
                <c:pt idx="115">
                  <c:v>1.678072</c:v>
                </c:pt>
                <c:pt idx="116">
                  <c:v>0.19264500000000001</c:v>
                </c:pt>
                <c:pt idx="117">
                  <c:v>0.83007500000000001</c:v>
                </c:pt>
                <c:pt idx="118">
                  <c:v>0.29955999999999999</c:v>
                </c:pt>
                <c:pt idx="119">
                  <c:v>2</c:v>
                </c:pt>
                <c:pt idx="120">
                  <c:v>9.3108999999999997E-2</c:v>
                </c:pt>
                <c:pt idx="121">
                  <c:v>0.54056800000000005</c:v>
                </c:pt>
                <c:pt idx="122">
                  <c:v>1.192645</c:v>
                </c:pt>
                <c:pt idx="123">
                  <c:v>0.67807200000000001</c:v>
                </c:pt>
                <c:pt idx="124">
                  <c:v>0.29955999999999999</c:v>
                </c:pt>
                <c:pt idx="125">
                  <c:v>0</c:v>
                </c:pt>
                <c:pt idx="126">
                  <c:v>2.4150369999999999</c:v>
                </c:pt>
                <c:pt idx="127">
                  <c:v>0.19264500000000001</c:v>
                </c:pt>
                <c:pt idx="128">
                  <c:v>0.54056800000000005</c:v>
                </c:pt>
                <c:pt idx="129">
                  <c:v>1</c:v>
                </c:pt>
                <c:pt idx="130">
                  <c:v>0.29955999999999999</c:v>
                </c:pt>
                <c:pt idx="131">
                  <c:v>1.678072</c:v>
                </c:pt>
                <c:pt idx="132">
                  <c:v>0.41503699999999999</c:v>
                </c:pt>
                <c:pt idx="133">
                  <c:v>1.192645</c:v>
                </c:pt>
                <c:pt idx="134">
                  <c:v>0</c:v>
                </c:pt>
                <c:pt idx="135">
                  <c:v>0.83007500000000001</c:v>
                </c:pt>
                <c:pt idx="136">
                  <c:v>0.54056800000000005</c:v>
                </c:pt>
                <c:pt idx="137">
                  <c:v>0.29955999999999999</c:v>
                </c:pt>
                <c:pt idx="138">
                  <c:v>9.3108999999999997E-2</c:v>
                </c:pt>
                <c:pt idx="139">
                  <c:v>-8.7462999999999999E-2</c:v>
                </c:pt>
                <c:pt idx="140">
                  <c:v>9.3108999999999997E-2</c:v>
                </c:pt>
                <c:pt idx="141">
                  <c:v>3</c:v>
                </c:pt>
                <c:pt idx="142">
                  <c:v>9.3108999999999997E-2</c:v>
                </c:pt>
                <c:pt idx="143">
                  <c:v>-8.7462999999999999E-2</c:v>
                </c:pt>
                <c:pt idx="144">
                  <c:v>9.3108999999999997E-2</c:v>
                </c:pt>
                <c:pt idx="145">
                  <c:v>0.29955999999999999</c:v>
                </c:pt>
                <c:pt idx="146">
                  <c:v>0.54056800000000005</c:v>
                </c:pt>
                <c:pt idx="147">
                  <c:v>0.83007500000000001</c:v>
                </c:pt>
                <c:pt idx="148">
                  <c:v>0</c:v>
                </c:pt>
                <c:pt idx="149">
                  <c:v>1.192645</c:v>
                </c:pt>
                <c:pt idx="150">
                  <c:v>0.41503699999999999</c:v>
                </c:pt>
                <c:pt idx="151">
                  <c:v>1.678072</c:v>
                </c:pt>
                <c:pt idx="152">
                  <c:v>0.29955999999999999</c:v>
                </c:pt>
                <c:pt idx="153">
                  <c:v>1</c:v>
                </c:pt>
                <c:pt idx="154">
                  <c:v>0.54056800000000005</c:v>
                </c:pt>
                <c:pt idx="155">
                  <c:v>0.19264500000000001</c:v>
                </c:pt>
                <c:pt idx="156">
                  <c:v>2.4150369999999999</c:v>
                </c:pt>
                <c:pt idx="157">
                  <c:v>0</c:v>
                </c:pt>
                <c:pt idx="158">
                  <c:v>0.29955999999999999</c:v>
                </c:pt>
                <c:pt idx="159">
                  <c:v>0.67807200000000001</c:v>
                </c:pt>
                <c:pt idx="160">
                  <c:v>1.192645</c:v>
                </c:pt>
                <c:pt idx="161">
                  <c:v>0.54056800000000005</c:v>
                </c:pt>
                <c:pt idx="162">
                  <c:v>9.3108999999999997E-2</c:v>
                </c:pt>
                <c:pt idx="163">
                  <c:v>2</c:v>
                </c:pt>
                <c:pt idx="164">
                  <c:v>0.29955999999999999</c:v>
                </c:pt>
                <c:pt idx="165">
                  <c:v>0.83007500000000001</c:v>
                </c:pt>
                <c:pt idx="166">
                  <c:v>0.19264500000000001</c:v>
                </c:pt>
                <c:pt idx="167">
                  <c:v>1.678072</c:v>
                </c:pt>
                <c:pt idx="168">
                  <c:v>0</c:v>
                </c:pt>
                <c:pt idx="169">
                  <c:v>0.54056800000000005</c:v>
                </c:pt>
                <c:pt idx="170">
                  <c:v>1.4150370000000001</c:v>
                </c:pt>
                <c:pt idx="171">
                  <c:v>0.29955999999999999</c:v>
                </c:pt>
                <c:pt idx="172">
                  <c:v>1.192645</c:v>
                </c:pt>
                <c:pt idx="173">
                  <c:v>9.3108999999999997E-2</c:v>
                </c:pt>
                <c:pt idx="174">
                  <c:v>1</c:v>
                </c:pt>
                <c:pt idx="175">
                  <c:v>0.83007500000000001</c:v>
                </c:pt>
                <c:pt idx="176">
                  <c:v>0.67807200000000001</c:v>
                </c:pt>
                <c:pt idx="177">
                  <c:v>0.54056800000000005</c:v>
                </c:pt>
                <c:pt idx="178">
                  <c:v>0.41503699999999999</c:v>
                </c:pt>
                <c:pt idx="179">
                  <c:v>0.29955999999999999</c:v>
                </c:pt>
                <c:pt idx="180">
                  <c:v>0.19264500000000001</c:v>
                </c:pt>
                <c:pt idx="181">
                  <c:v>9.3108999999999997E-2</c:v>
                </c:pt>
                <c:pt idx="182">
                  <c:v>0</c:v>
                </c:pt>
                <c:pt idx="183">
                  <c:v>-8.7462999999999999E-2</c:v>
                </c:pt>
                <c:pt idx="184">
                  <c:v>-0.16992499999999999</c:v>
                </c:pt>
                <c:pt idx="185">
                  <c:v>-8.7462999999999999E-2</c:v>
                </c:pt>
                <c:pt idx="186">
                  <c:v>9.3108999999999997E-2</c:v>
                </c:pt>
                <c:pt idx="187">
                  <c:v>0.41503699999999999</c:v>
                </c:pt>
                <c:pt idx="188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E1-49C3-87EA-5998A8F0F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358592"/>
        <c:axId val="567360032"/>
      </c:scatterChart>
      <c:valAx>
        <c:axId val="567358592"/>
        <c:scaling>
          <c:orientation val="minMax"/>
          <c:max val="2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>
                    <a:solidFill>
                      <a:srgbClr val="002060"/>
                    </a:solidFill>
                  </a:rPr>
                  <a:t>Frequency relative to 1.0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60032"/>
        <c:crosses val="autoZero"/>
        <c:crossBetween val="midCat"/>
        <c:majorUnit val="0.1"/>
      </c:valAx>
      <c:valAx>
        <c:axId val="56736003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>
                    <a:solidFill>
                      <a:srgbClr val="002060"/>
                    </a:solidFill>
                  </a:rPr>
                  <a:t>Harmony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5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>
                <a:solidFill>
                  <a:srgbClr val="7030A0"/>
                </a:solidFill>
              </a:rPr>
              <a:t>Log and linear frequencies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Log2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Sheet1!$A$2:$A$26</c:f>
              <c:strCache>
                <c:ptCount val="25"/>
                <c:pt idx="0">
                  <c:v>A</c:v>
                </c:pt>
                <c:pt idx="1">
                  <c:v>A#</c:v>
                </c:pt>
                <c:pt idx="2">
                  <c:v>B</c:v>
                </c:pt>
                <c:pt idx="3">
                  <c:v>C</c:v>
                </c:pt>
                <c:pt idx="4">
                  <c:v>C#</c:v>
                </c:pt>
                <c:pt idx="5">
                  <c:v>D</c:v>
                </c:pt>
                <c:pt idx="6">
                  <c:v>D#</c:v>
                </c:pt>
                <c:pt idx="7">
                  <c:v>E</c:v>
                </c:pt>
                <c:pt idx="8">
                  <c:v>F</c:v>
                </c:pt>
                <c:pt idx="9">
                  <c:v>F#</c:v>
                </c:pt>
                <c:pt idx="10">
                  <c:v>G</c:v>
                </c:pt>
                <c:pt idx="11">
                  <c:v>G#</c:v>
                </c:pt>
                <c:pt idx="12">
                  <c:v>A2</c:v>
                </c:pt>
                <c:pt idx="13">
                  <c:v>A2#</c:v>
                </c:pt>
                <c:pt idx="14">
                  <c:v>B2</c:v>
                </c:pt>
                <c:pt idx="15">
                  <c:v>C2</c:v>
                </c:pt>
                <c:pt idx="16">
                  <c:v>C2#</c:v>
                </c:pt>
                <c:pt idx="17">
                  <c:v>D2</c:v>
                </c:pt>
                <c:pt idx="18">
                  <c:v>D2#</c:v>
                </c:pt>
                <c:pt idx="19">
                  <c:v>E2</c:v>
                </c:pt>
                <c:pt idx="20">
                  <c:v>F2</c:v>
                </c:pt>
                <c:pt idx="21">
                  <c:v>F2#</c:v>
                </c:pt>
                <c:pt idx="22">
                  <c:v>G2</c:v>
                </c:pt>
                <c:pt idx="23">
                  <c:v>G2#</c:v>
                </c:pt>
                <c:pt idx="24">
                  <c:v>A3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</c:v>
                </c:pt>
                <c:pt idx="1">
                  <c:v>1.0595000000000001</c:v>
                </c:pt>
                <c:pt idx="2">
                  <c:v>1.1225000000000001</c:v>
                </c:pt>
                <c:pt idx="3">
                  <c:v>1.1892</c:v>
                </c:pt>
                <c:pt idx="4">
                  <c:v>1.2599</c:v>
                </c:pt>
                <c:pt idx="5">
                  <c:v>1.3348</c:v>
                </c:pt>
                <c:pt idx="6">
                  <c:v>1.4141999999999999</c:v>
                </c:pt>
                <c:pt idx="7">
                  <c:v>1.4983</c:v>
                </c:pt>
                <c:pt idx="8">
                  <c:v>1.5873999999999999</c:v>
                </c:pt>
                <c:pt idx="9">
                  <c:v>1.6818</c:v>
                </c:pt>
                <c:pt idx="10">
                  <c:v>1.7818000000000001</c:v>
                </c:pt>
                <c:pt idx="11">
                  <c:v>1.8877999999999999</c:v>
                </c:pt>
                <c:pt idx="12">
                  <c:v>2</c:v>
                </c:pt>
                <c:pt idx="13">
                  <c:v>2.1189</c:v>
                </c:pt>
                <c:pt idx="14">
                  <c:v>2.2448999999999999</c:v>
                </c:pt>
                <c:pt idx="15">
                  <c:v>2.3784000000000001</c:v>
                </c:pt>
                <c:pt idx="16">
                  <c:v>2.4998</c:v>
                </c:pt>
                <c:pt idx="17">
                  <c:v>2.6697000000000002</c:v>
                </c:pt>
                <c:pt idx="18">
                  <c:v>2.8283999999999998</c:v>
                </c:pt>
                <c:pt idx="19">
                  <c:v>2.9965999999999999</c:v>
                </c:pt>
                <c:pt idx="20">
                  <c:v>3.1747999999999998</c:v>
                </c:pt>
                <c:pt idx="21">
                  <c:v>3.3635999999999999</c:v>
                </c:pt>
                <c:pt idx="22">
                  <c:v>3.5636000000000001</c:v>
                </c:pt>
                <c:pt idx="23">
                  <c:v>3.7755000000000001</c:v>
                </c:pt>
                <c:pt idx="2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F5-4A37-B055-23B20BCF82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Half-Linear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6350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Sheet1!$A$2:$A$26</c:f>
              <c:strCache>
                <c:ptCount val="25"/>
                <c:pt idx="0">
                  <c:v>A</c:v>
                </c:pt>
                <c:pt idx="1">
                  <c:v>A#</c:v>
                </c:pt>
                <c:pt idx="2">
                  <c:v>B</c:v>
                </c:pt>
                <c:pt idx="3">
                  <c:v>C</c:v>
                </c:pt>
                <c:pt idx="4">
                  <c:v>C#</c:v>
                </c:pt>
                <c:pt idx="5">
                  <c:v>D</c:v>
                </c:pt>
                <c:pt idx="6">
                  <c:v>D#</c:v>
                </c:pt>
                <c:pt idx="7">
                  <c:v>E</c:v>
                </c:pt>
                <c:pt idx="8">
                  <c:v>F</c:v>
                </c:pt>
                <c:pt idx="9">
                  <c:v>F#</c:v>
                </c:pt>
                <c:pt idx="10">
                  <c:v>G</c:v>
                </c:pt>
                <c:pt idx="11">
                  <c:v>G#</c:v>
                </c:pt>
                <c:pt idx="12">
                  <c:v>A2</c:v>
                </c:pt>
                <c:pt idx="13">
                  <c:v>A2#</c:v>
                </c:pt>
                <c:pt idx="14">
                  <c:v>B2</c:v>
                </c:pt>
                <c:pt idx="15">
                  <c:v>C2</c:v>
                </c:pt>
                <c:pt idx="16">
                  <c:v>C2#</c:v>
                </c:pt>
                <c:pt idx="17">
                  <c:v>D2</c:v>
                </c:pt>
                <c:pt idx="18">
                  <c:v>D2#</c:v>
                </c:pt>
                <c:pt idx="19">
                  <c:v>E2</c:v>
                </c:pt>
                <c:pt idx="20">
                  <c:v>F2</c:v>
                </c:pt>
                <c:pt idx="21">
                  <c:v>F2#</c:v>
                </c:pt>
                <c:pt idx="22">
                  <c:v>G2</c:v>
                </c:pt>
                <c:pt idx="23">
                  <c:v>G2#</c:v>
                </c:pt>
                <c:pt idx="24">
                  <c:v>A3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</c:v>
                </c:pt>
                <c:pt idx="1">
                  <c:v>1.0667</c:v>
                </c:pt>
                <c:pt idx="2">
                  <c:v>1.1333</c:v>
                </c:pt>
                <c:pt idx="3">
                  <c:v>1.2</c:v>
                </c:pt>
                <c:pt idx="4">
                  <c:v>1.2666999999999999</c:v>
                </c:pt>
                <c:pt idx="5">
                  <c:v>1.3332999999999999</c:v>
                </c:pt>
                <c:pt idx="6">
                  <c:v>1.4</c:v>
                </c:pt>
                <c:pt idx="7">
                  <c:v>1.5</c:v>
                </c:pt>
                <c:pt idx="8">
                  <c:v>1.6</c:v>
                </c:pt>
                <c:pt idx="9">
                  <c:v>1.7</c:v>
                </c:pt>
                <c:pt idx="10">
                  <c:v>1.8</c:v>
                </c:pt>
                <c:pt idx="11">
                  <c:v>1.9</c:v>
                </c:pt>
                <c:pt idx="12">
                  <c:v>2</c:v>
                </c:pt>
                <c:pt idx="13">
                  <c:v>2.1333000000000002</c:v>
                </c:pt>
                <c:pt idx="14">
                  <c:v>2.2667000000000002</c:v>
                </c:pt>
                <c:pt idx="15">
                  <c:v>2.4</c:v>
                </c:pt>
                <c:pt idx="16">
                  <c:v>2.5333000000000001</c:v>
                </c:pt>
                <c:pt idx="17">
                  <c:v>2.6667000000000001</c:v>
                </c:pt>
                <c:pt idx="18">
                  <c:v>2.8</c:v>
                </c:pt>
                <c:pt idx="19">
                  <c:v>3</c:v>
                </c:pt>
                <c:pt idx="20">
                  <c:v>3.2</c:v>
                </c:pt>
                <c:pt idx="21">
                  <c:v>3.4</c:v>
                </c:pt>
                <c:pt idx="22">
                  <c:v>3.6</c:v>
                </c:pt>
                <c:pt idx="23">
                  <c:v>3.8</c:v>
                </c:pt>
                <c:pt idx="2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F5-4A37-B055-23B20BCF82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Linear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2700">
                <a:solidFill>
                  <a:srgbClr val="FFC000"/>
                </a:solidFill>
              </a:ln>
              <a:effectLst/>
            </c:spPr>
          </c:marker>
          <c:cat>
            <c:strRef>
              <c:f>Sheet1!$A$2:$A$26</c:f>
              <c:strCache>
                <c:ptCount val="25"/>
                <c:pt idx="0">
                  <c:v>A</c:v>
                </c:pt>
                <c:pt idx="1">
                  <c:v>A#</c:v>
                </c:pt>
                <c:pt idx="2">
                  <c:v>B</c:v>
                </c:pt>
                <c:pt idx="3">
                  <c:v>C</c:v>
                </c:pt>
                <c:pt idx="4">
                  <c:v>C#</c:v>
                </c:pt>
                <c:pt idx="5">
                  <c:v>D</c:v>
                </c:pt>
                <c:pt idx="6">
                  <c:v>D#</c:v>
                </c:pt>
                <c:pt idx="7">
                  <c:v>E</c:v>
                </c:pt>
                <c:pt idx="8">
                  <c:v>F</c:v>
                </c:pt>
                <c:pt idx="9">
                  <c:v>F#</c:v>
                </c:pt>
                <c:pt idx="10">
                  <c:v>G</c:v>
                </c:pt>
                <c:pt idx="11">
                  <c:v>G#</c:v>
                </c:pt>
                <c:pt idx="12">
                  <c:v>A2</c:v>
                </c:pt>
                <c:pt idx="13">
                  <c:v>A2#</c:v>
                </c:pt>
                <c:pt idx="14">
                  <c:v>B2</c:v>
                </c:pt>
                <c:pt idx="15">
                  <c:v>C2</c:v>
                </c:pt>
                <c:pt idx="16">
                  <c:v>C2#</c:v>
                </c:pt>
                <c:pt idx="17">
                  <c:v>D2</c:v>
                </c:pt>
                <c:pt idx="18">
                  <c:v>D2#</c:v>
                </c:pt>
                <c:pt idx="19">
                  <c:v>E2</c:v>
                </c:pt>
                <c:pt idx="20">
                  <c:v>F2</c:v>
                </c:pt>
                <c:pt idx="21">
                  <c:v>F2#</c:v>
                </c:pt>
                <c:pt idx="22">
                  <c:v>G2</c:v>
                </c:pt>
                <c:pt idx="23">
                  <c:v>G2#</c:v>
                </c:pt>
                <c:pt idx="24">
                  <c:v>A3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1</c:v>
                </c:pt>
                <c:pt idx="1">
                  <c:v>1.0832999999999999</c:v>
                </c:pt>
                <c:pt idx="2">
                  <c:v>1.1667000000000001</c:v>
                </c:pt>
                <c:pt idx="3">
                  <c:v>1.25</c:v>
                </c:pt>
                <c:pt idx="4">
                  <c:v>1.3332999999999999</c:v>
                </c:pt>
                <c:pt idx="5">
                  <c:v>1.4167000000000001</c:v>
                </c:pt>
                <c:pt idx="6">
                  <c:v>1.5</c:v>
                </c:pt>
                <c:pt idx="7">
                  <c:v>1.5832999999999999</c:v>
                </c:pt>
                <c:pt idx="8">
                  <c:v>1.6667000000000001</c:v>
                </c:pt>
                <c:pt idx="9">
                  <c:v>1.75</c:v>
                </c:pt>
                <c:pt idx="10">
                  <c:v>1.8332999999999999</c:v>
                </c:pt>
                <c:pt idx="11">
                  <c:v>1.9167000000000001</c:v>
                </c:pt>
                <c:pt idx="12">
                  <c:v>2</c:v>
                </c:pt>
                <c:pt idx="13">
                  <c:v>2.1667000000000001</c:v>
                </c:pt>
                <c:pt idx="14">
                  <c:v>2.3332999999999999</c:v>
                </c:pt>
                <c:pt idx="15">
                  <c:v>2.5</c:v>
                </c:pt>
                <c:pt idx="16">
                  <c:v>2.6667000000000001</c:v>
                </c:pt>
                <c:pt idx="17">
                  <c:v>2.8332999999999999</c:v>
                </c:pt>
                <c:pt idx="18">
                  <c:v>3</c:v>
                </c:pt>
                <c:pt idx="19">
                  <c:v>3.1667000000000001</c:v>
                </c:pt>
                <c:pt idx="20">
                  <c:v>3.3332999999999999</c:v>
                </c:pt>
                <c:pt idx="21">
                  <c:v>3.5</c:v>
                </c:pt>
                <c:pt idx="22">
                  <c:v>3.6667000000000001</c:v>
                </c:pt>
                <c:pt idx="23">
                  <c:v>3.8332999999999999</c:v>
                </c:pt>
                <c:pt idx="2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F5-4A37-B055-23B20BCF8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499072"/>
        <c:axId val="1241497408"/>
      </c:lineChart>
      <c:catAx>
        <c:axId val="1241499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 dirty="0">
                    <a:solidFill>
                      <a:schemeClr val="accent5">
                        <a:lumMod val="50000"/>
                      </a:schemeClr>
                    </a:solidFill>
                  </a:rPr>
                  <a:t>Piano keys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497408"/>
        <c:crosses val="autoZero"/>
        <c:auto val="1"/>
        <c:lblAlgn val="ctr"/>
        <c:lblOffset val="100"/>
        <c:noMultiLvlLbl val="0"/>
      </c:catAx>
      <c:valAx>
        <c:axId val="124149740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 dirty="0">
                    <a:solidFill>
                      <a:schemeClr val="accent3">
                        <a:lumMod val="50000"/>
                      </a:schemeClr>
                    </a:solidFill>
                  </a:rPr>
                  <a:t>Relative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49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12/31/2023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12/30/2023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12/30/2023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12/30/2023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16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12/30/2023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12/30/2023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12/30/2023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12/30/2023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Keyboards and Tuning</a:t>
            </a:r>
          </a:p>
        </p:txBody>
      </p:sp>
      <p:pic>
        <p:nvPicPr>
          <p:cNvPr id="10" name="Picture Placeholder 9" descr="Piano keys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Paul VanRaden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22B8-D1F5-A069-780D-E7131854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Harmony of 2 tones with ratios from 1 to 2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1E509C-E386-B4B6-E6B3-2A95A3FE95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6612" y="1905000"/>
          <a:ext cx="10439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0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D0AE-97D2-06C1-58D2-5A9270CB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about harmony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50DDF-BE67-23FC-77CD-A630DB0E0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harmony ratios are 2/1, then 3/2, then 4/3, 5/3, then 5/4, 7/4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Poorest harmony choices are near the best choices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Frequency ratio 1.03 is the poorest choice and gets the poorest rating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lang="en-US" dirty="0">
                <a:solidFill>
                  <a:prstClr val="black"/>
                </a:solidFill>
                <a:latin typeface="Euphemia"/>
              </a:rPr>
              <a:t>Ratios such as 1.01 closer to 1.0 sound almost like a single tone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Only about 10 precise ratios sound better than a single tone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Most random combinations of 2 tones sound worse than a single tone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Euphemia"/>
              </a:rPr>
              <a:t>A solo sounds better than a duet with poor harmony</a:t>
            </a:r>
          </a:p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Precise harmony sounds better than a solo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E327-FB45-14F8-285A-ABF9F9FF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Reciprocal harmony ratios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1CD6-BFBE-8A7F-C480-8F8603BF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graph showed harmony choices above a standard tone</a:t>
            </a:r>
          </a:p>
          <a:p>
            <a:r>
              <a:rPr lang="en-US" dirty="0"/>
              <a:t>The best harmony choice between 1 and 2 was 1.5 (harmony ratio 3:2)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But you may want to choose a lower instead of higher tone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The best harmony choice between 0.5 and 1 is 0.66667 (harmony ratio 2:3)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lang="en-US" dirty="0">
                <a:solidFill>
                  <a:prstClr val="black"/>
                </a:solidFill>
                <a:latin typeface="Euphemia"/>
              </a:rPr>
              <a:t>If the standard tone is C, the G above it has ratio 1.5 with ratio 3:2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The best tone below C is the next F with ratio 2:3, not the G!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Reciprocal tone ratios are not symmetrical above or below the standard</a:t>
            </a:r>
          </a:p>
          <a:p>
            <a:pPr>
              <a:defRPr/>
            </a:pPr>
            <a:r>
              <a:rPr lang="en-US" dirty="0"/>
              <a:t>The next graph includes harmony choices below the standard tone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90FC-6A28-8C41-EDC8-5104B734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Harmony of 2 tones with ratios from 0.5 to 2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6AC0BD4-C577-B9A0-3CEF-B0179580CC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2812" y="1905000"/>
          <a:ext cx="10287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67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The standard keyboard from year 1350:</a:t>
            </a:r>
            <a:br>
              <a:rPr lang="en-US" dirty="0"/>
            </a:br>
            <a:r>
              <a:rPr lang="en-US" sz="3100" dirty="0"/>
              <a:t>Unevenly spaced keys with 7 in front + 5 in back = 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8CC38-D94F-4261-8C8C-4084B519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2188825" cy="3946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933B2D-5EB8-2C43-3A93-8AEA2B7A0BF6}"/>
              </a:ext>
            </a:extLst>
          </p:cNvPr>
          <p:cNvSpPr txBox="1"/>
          <p:nvPr/>
        </p:nvSpPr>
        <p:spPr>
          <a:xfrm>
            <a:off x="74612" y="1828800"/>
            <a:ext cx="1211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  </a:t>
            </a:r>
            <a:r>
              <a:rPr lang="en-US" dirty="0" err="1"/>
              <a:t>C</a:t>
            </a:r>
            <a:r>
              <a:rPr lang="en-US" dirty="0"/>
              <a:t>#  D   </a:t>
            </a:r>
            <a:r>
              <a:rPr lang="en-US" dirty="0" err="1"/>
              <a:t>D</a:t>
            </a:r>
            <a:r>
              <a:rPr lang="en-US" dirty="0"/>
              <a:t>#   E     F   </a:t>
            </a:r>
            <a:r>
              <a:rPr lang="en-US" dirty="0" err="1"/>
              <a:t>F</a:t>
            </a:r>
            <a:r>
              <a:rPr lang="en-US" dirty="0"/>
              <a:t>#   G  </a:t>
            </a:r>
            <a:r>
              <a:rPr lang="en-US" dirty="0" err="1"/>
              <a:t>G</a:t>
            </a:r>
            <a:r>
              <a:rPr lang="en-US" dirty="0"/>
              <a:t>#  A  </a:t>
            </a:r>
            <a:r>
              <a:rPr lang="en-US" dirty="0" err="1"/>
              <a:t>A</a:t>
            </a:r>
            <a:r>
              <a:rPr lang="en-US" dirty="0"/>
              <a:t>#   B      C   </a:t>
            </a:r>
            <a:r>
              <a:rPr lang="en-US" dirty="0" err="1"/>
              <a:t>C</a:t>
            </a:r>
            <a:r>
              <a:rPr lang="en-US" dirty="0"/>
              <a:t>#  D  </a:t>
            </a:r>
            <a:r>
              <a:rPr lang="en-US" dirty="0" err="1"/>
              <a:t>D</a:t>
            </a:r>
            <a:r>
              <a:rPr lang="en-US" dirty="0"/>
              <a:t>#   E     F    </a:t>
            </a:r>
            <a:r>
              <a:rPr lang="en-US" dirty="0" err="1"/>
              <a:t>F</a:t>
            </a:r>
            <a:r>
              <a:rPr lang="en-US" dirty="0"/>
              <a:t>#  G  </a:t>
            </a:r>
            <a:r>
              <a:rPr lang="en-US" dirty="0" err="1"/>
              <a:t>G</a:t>
            </a:r>
            <a:r>
              <a:rPr lang="en-US" dirty="0"/>
              <a:t>#   A  </a:t>
            </a:r>
            <a:r>
              <a:rPr lang="en-US" dirty="0" err="1"/>
              <a:t>A</a:t>
            </a:r>
            <a:r>
              <a:rPr lang="en-US"/>
              <a:t># B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6FB2-F00B-4CA9-8EA0-46F4FDCA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Linear</a:t>
            </a:r>
            <a:r>
              <a:rPr lang="en-US" dirty="0"/>
              <a:t> vs. 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/>
              <a:t> tuning with 12 tones per double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Half-linear </a:t>
            </a:r>
            <a:r>
              <a:rPr lang="en-US" dirty="0"/>
              <a:t>uses 6 steps of 1/10 and 6 of 1/15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8A0A2-1F91-44E5-B2BB-A061E31590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0012" y="1905000"/>
          <a:ext cx="9601201" cy="4434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0109">
                  <a:extLst>
                    <a:ext uri="{9D8B030D-6E8A-4147-A177-3AD203B41FA5}">
                      <a16:colId xmlns:a16="http://schemas.microsoft.com/office/drawing/2014/main" val="3206618651"/>
                    </a:ext>
                  </a:extLst>
                </a:gridCol>
                <a:gridCol w="1680209">
                  <a:extLst>
                    <a:ext uri="{9D8B030D-6E8A-4147-A177-3AD203B41FA5}">
                      <a16:colId xmlns:a16="http://schemas.microsoft.com/office/drawing/2014/main" val="112250883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86006233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162212390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920719834"/>
                    </a:ext>
                  </a:extLst>
                </a:gridCol>
                <a:gridCol w="895352">
                  <a:extLst>
                    <a:ext uri="{9D8B030D-6E8A-4147-A177-3AD203B41FA5}">
                      <a16:colId xmlns:a16="http://schemas.microsoft.com/office/drawing/2014/main" val="3667525225"/>
                    </a:ext>
                  </a:extLst>
                </a:gridCol>
                <a:gridCol w="944878">
                  <a:extLst>
                    <a:ext uri="{9D8B030D-6E8A-4147-A177-3AD203B41FA5}">
                      <a16:colId xmlns:a16="http://schemas.microsoft.com/office/drawing/2014/main" val="1135510669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78282614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4143077393"/>
                    </a:ext>
                  </a:extLst>
                </a:gridCol>
                <a:gridCol w="720093">
                  <a:extLst>
                    <a:ext uri="{9D8B030D-6E8A-4147-A177-3AD203B41FA5}">
                      <a16:colId xmlns:a16="http://schemas.microsoft.com/office/drawing/2014/main" val="245227334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Note 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43382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737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/>
                        <a:t>Freq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Log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1.122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88761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/>
                        <a:t>Freq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Half-linear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9827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/>
                        <a:t>Freq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1.167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2387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7803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/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Half-linear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8518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/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8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4D14-D1DF-4956-A3F6-DE7BE2A5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Frequencies across 2 doubles using lines within each double, half-double, or with log</a:t>
            </a:r>
            <a:r>
              <a:rPr lang="en-US" baseline="-25000" dirty="0"/>
              <a:t>2</a:t>
            </a:r>
            <a:r>
              <a:rPr lang="en-US" dirty="0"/>
              <a:t> tuning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6402FB5-C0FF-4FA8-8481-BEF004AF20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2414" y="1676400"/>
          <a:ext cx="868679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7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A7BE-CA7A-E5E7-7839-81A8AEED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Reciprocal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,</a:t>
            </a:r>
            <a:r>
              <a:rPr lang="en-US" dirty="0">
                <a:solidFill>
                  <a:srgbClr val="FFFF00"/>
                </a:solidFill>
              </a:rPr>
              <a:t> linear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/>
              <a:t> and tuning frequencies across doubles (w = 4 notes per double)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883C50-8F4A-2447-FFAA-89B0F60567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9012" y="1905000"/>
          <a:ext cx="10287002" cy="360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35182">
                  <a:extLst>
                    <a:ext uri="{9D8B030D-6E8A-4147-A177-3AD203B41FA5}">
                      <a16:colId xmlns:a16="http://schemas.microsoft.com/office/drawing/2014/main" val="508965137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val="31031901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4408999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2321595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35493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7034916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600581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204414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476404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06413487"/>
                    </a:ext>
                  </a:extLst>
                </a:gridCol>
                <a:gridCol w="762002">
                  <a:extLst>
                    <a:ext uri="{9D8B030D-6E8A-4147-A177-3AD203B41FA5}">
                      <a16:colId xmlns:a16="http://schemas.microsoft.com/office/drawing/2014/main" val="1445781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081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Formula: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 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+ n/w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6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(n/w)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14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Recip.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2w/(2w-n)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02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5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00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√(1/2)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√2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7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Recip.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723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330913-DB95-3CC0-CA61-C04DA2206DF9}"/>
              </a:ext>
            </a:extLst>
          </p:cNvPr>
          <p:cNvSpPr txBox="1"/>
          <p:nvPr/>
        </p:nvSpPr>
        <p:spPr>
          <a:xfrm>
            <a:off x="3275012" y="5694918"/>
            <a:ext cx="836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*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5E1">
                    <a:lumMod val="5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Ratios for log tuning include the n/w root of 2 (the ¼ root or ¾ root)</a:t>
            </a:r>
          </a:p>
        </p:txBody>
      </p:sp>
    </p:spTree>
    <p:extLst>
      <p:ext uri="{BB962C8B-B14F-4D97-AF65-F5344CB8AC3E}">
        <p14:creationId xmlns:p14="http://schemas.microsoft.com/office/powerpoint/2010/main" val="10438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Evenly spaced keys with 2 in front, 3 in 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4F528-1107-41B2-B76C-9E230F6E5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2" y="1714259"/>
            <a:ext cx="7859438" cy="46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FD98-B11E-4C21-8976-E7294857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Evenly spaced keys with 4 in front, 3 in back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9E6B04-A72C-44F2-92DD-1880F84E7379}"/>
              </a:ext>
            </a:extLst>
          </p:cNvPr>
          <p:cNvSpPr/>
          <p:nvPr/>
        </p:nvSpPr>
        <p:spPr>
          <a:xfrm>
            <a:off x="531812" y="1828800"/>
            <a:ext cx="10741716" cy="441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FC8D9-463A-4687-9E1B-95FE309B9D48}"/>
              </a:ext>
            </a:extLst>
          </p:cNvPr>
          <p:cNvSpPr/>
          <p:nvPr/>
        </p:nvSpPr>
        <p:spPr>
          <a:xfrm>
            <a:off x="1598612" y="1828800"/>
            <a:ext cx="1066800" cy="213360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FD2E0-A203-485E-814C-138DD5A1A577}"/>
              </a:ext>
            </a:extLst>
          </p:cNvPr>
          <p:cNvSpPr/>
          <p:nvPr/>
        </p:nvSpPr>
        <p:spPr>
          <a:xfrm>
            <a:off x="2665412" y="1828800"/>
            <a:ext cx="1066800" cy="213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C5FAD-DABD-4461-86E9-883C4A06F7AB}"/>
              </a:ext>
            </a:extLst>
          </p:cNvPr>
          <p:cNvSpPr/>
          <p:nvPr/>
        </p:nvSpPr>
        <p:spPr>
          <a:xfrm>
            <a:off x="3732212" y="1828800"/>
            <a:ext cx="1066800" cy="2133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EA1AB-3A8A-4F7E-ACBD-3D1DBC5E191A}"/>
              </a:ext>
            </a:extLst>
          </p:cNvPr>
          <p:cNvSpPr/>
          <p:nvPr/>
        </p:nvSpPr>
        <p:spPr>
          <a:xfrm>
            <a:off x="531812" y="1828800"/>
            <a:ext cx="1066800" cy="2133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509187-ADF7-47A1-AA99-73437A134574}"/>
              </a:ext>
            </a:extLst>
          </p:cNvPr>
          <p:cNvSpPr/>
          <p:nvPr/>
        </p:nvSpPr>
        <p:spPr>
          <a:xfrm>
            <a:off x="2284412" y="3960920"/>
            <a:ext cx="76200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0C61E-7B95-403B-9C9F-1715201918E4}"/>
              </a:ext>
            </a:extLst>
          </p:cNvPr>
          <p:cNvSpPr/>
          <p:nvPr/>
        </p:nvSpPr>
        <p:spPr>
          <a:xfrm>
            <a:off x="3884612" y="3960920"/>
            <a:ext cx="762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ADF32-A305-4323-8B26-4E341DC7D0A5}"/>
              </a:ext>
            </a:extLst>
          </p:cNvPr>
          <p:cNvSpPr/>
          <p:nvPr/>
        </p:nvSpPr>
        <p:spPr>
          <a:xfrm>
            <a:off x="684212" y="3960920"/>
            <a:ext cx="76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66C2D-455F-430F-80D9-2314C3B44E93}"/>
              </a:ext>
            </a:extLst>
          </p:cNvPr>
          <p:cNvSpPr/>
          <p:nvPr/>
        </p:nvSpPr>
        <p:spPr>
          <a:xfrm>
            <a:off x="5878098" y="1828800"/>
            <a:ext cx="1079086" cy="2132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8713A6-BA3D-4DA1-9DB2-A3275927304F}"/>
              </a:ext>
            </a:extLst>
          </p:cNvPr>
          <p:cNvSpPr/>
          <p:nvPr/>
        </p:nvSpPr>
        <p:spPr>
          <a:xfrm>
            <a:off x="6957184" y="1828800"/>
            <a:ext cx="1079086" cy="21321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DD5A0D-7015-42EB-AF38-49789BC991B5}"/>
              </a:ext>
            </a:extLst>
          </p:cNvPr>
          <p:cNvSpPr/>
          <p:nvPr/>
        </p:nvSpPr>
        <p:spPr>
          <a:xfrm>
            <a:off x="8036270" y="1828800"/>
            <a:ext cx="1079086" cy="213212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40D55-C1CD-4A0E-8EFF-C0E76C1FE2CE}"/>
              </a:ext>
            </a:extLst>
          </p:cNvPr>
          <p:cNvSpPr/>
          <p:nvPr/>
        </p:nvSpPr>
        <p:spPr>
          <a:xfrm>
            <a:off x="9115356" y="1828800"/>
            <a:ext cx="1079086" cy="2132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700693-80E1-4228-9D75-3525B143FB30}"/>
              </a:ext>
            </a:extLst>
          </p:cNvPr>
          <p:cNvSpPr/>
          <p:nvPr/>
        </p:nvSpPr>
        <p:spPr>
          <a:xfrm>
            <a:off x="10194442" y="1828800"/>
            <a:ext cx="1079086" cy="21321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D40E31-4266-4861-826B-E76B31F2F8CF}"/>
              </a:ext>
            </a:extLst>
          </p:cNvPr>
          <p:cNvSpPr/>
          <p:nvPr/>
        </p:nvSpPr>
        <p:spPr>
          <a:xfrm>
            <a:off x="5484812" y="3960920"/>
            <a:ext cx="838200" cy="228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359896-9E2C-45FE-93C8-FCDA26A61ED4}"/>
              </a:ext>
            </a:extLst>
          </p:cNvPr>
          <p:cNvSpPr/>
          <p:nvPr/>
        </p:nvSpPr>
        <p:spPr>
          <a:xfrm>
            <a:off x="7122964" y="3960920"/>
            <a:ext cx="76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717C33-6FA9-46EA-A5D6-FF5035D73686}"/>
              </a:ext>
            </a:extLst>
          </p:cNvPr>
          <p:cNvSpPr/>
          <p:nvPr/>
        </p:nvSpPr>
        <p:spPr>
          <a:xfrm>
            <a:off x="8670442" y="3960920"/>
            <a:ext cx="85297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06637-8A32-43E4-9969-4D2DB7412676}"/>
              </a:ext>
            </a:extLst>
          </p:cNvPr>
          <p:cNvSpPr/>
          <p:nvPr/>
        </p:nvSpPr>
        <p:spPr>
          <a:xfrm>
            <a:off x="10361612" y="3960920"/>
            <a:ext cx="762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C7FE2B-F931-4372-BD6C-84EFEA57936C}"/>
              </a:ext>
            </a:extLst>
          </p:cNvPr>
          <p:cNvSpPr/>
          <p:nvPr/>
        </p:nvSpPr>
        <p:spPr>
          <a:xfrm>
            <a:off x="4799012" y="1828800"/>
            <a:ext cx="1066800" cy="2132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6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Theory of harmony (sound wave frequencies and ratios)</a:t>
            </a:r>
          </a:p>
          <a:p>
            <a:r>
              <a:rPr lang="en-US" dirty="0"/>
              <a:t>Key spacing options for the keyboard</a:t>
            </a:r>
          </a:p>
          <a:p>
            <a:pPr lvl="1"/>
            <a:r>
              <a:rPr lang="en-US" dirty="0"/>
              <a:t>Repeating patterns for front and back row keys</a:t>
            </a:r>
          </a:p>
          <a:p>
            <a:pPr lvl="1"/>
            <a:r>
              <a:rPr lang="en-US" dirty="0"/>
              <a:t>Even vs. uneven spacing of keys</a:t>
            </a:r>
          </a:p>
          <a:p>
            <a:pPr marL="502920" marR="0" lvl="1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Reason that the current keyboard has survived 650 years</a:t>
            </a:r>
            <a:endParaRPr lang="en-US" dirty="0"/>
          </a:p>
          <a:p>
            <a:r>
              <a:rPr lang="en-US" dirty="0"/>
              <a:t>Tuning of the keys</a:t>
            </a:r>
          </a:p>
          <a:p>
            <a:pPr lvl="1"/>
            <a:r>
              <a:rPr lang="en-US" dirty="0"/>
              <a:t>Improving harmony with linear instead of log</a:t>
            </a:r>
            <a:r>
              <a:rPr lang="en-US" baseline="-25000" dirty="0"/>
              <a:t>2</a:t>
            </a:r>
            <a:r>
              <a:rPr lang="en-US" dirty="0"/>
              <a:t> tuning</a:t>
            </a:r>
          </a:p>
          <a:p>
            <a:pPr lvl="1"/>
            <a:r>
              <a:rPr lang="en-US" dirty="0"/>
              <a:t>Setting tones using (1 + n/w) instead of 2</a:t>
            </a:r>
            <a:r>
              <a:rPr lang="en-US" baseline="30000" dirty="0"/>
              <a:t>(n/w)</a:t>
            </a:r>
            <a:endParaRPr lang="en-US" dirty="0"/>
          </a:p>
          <a:p>
            <a:pPr lvl="1"/>
            <a:r>
              <a:rPr lang="en-US" dirty="0"/>
              <a:t>Improving tone spacing using jointed linear segments</a:t>
            </a:r>
          </a:p>
          <a:p>
            <a:pPr lvl="2"/>
            <a:r>
              <a:rPr lang="en-US" dirty="0"/>
              <a:t>Half-linear: 6 steps of 1/15 followed by 6 steps of 1/10</a:t>
            </a:r>
          </a:p>
          <a:p>
            <a:r>
              <a:rPr lang="en-US" dirty="0"/>
              <a:t>Applying flexible tuning to electronic keyboards</a:t>
            </a:r>
          </a:p>
        </p:txBody>
      </p:sp>
    </p:spTree>
    <p:extLst>
      <p:ext uri="{BB962C8B-B14F-4D97-AF65-F5344CB8AC3E}">
        <p14:creationId xmlns:p14="http://schemas.microsoft.com/office/powerpoint/2010/main" val="11901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FD98-B11E-4C21-8976-E7294857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Equivalent notes with 4 keys in front, 3 in </a:t>
            </a:r>
            <a:r>
              <a:rPr lang="en-US" dirty="0">
                <a:solidFill>
                  <a:prstClr val="white"/>
                </a:solidFill>
              </a:rPr>
              <a:t>back 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to standard keyboard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9E6B04-A72C-44F2-92DD-1880F84E7379}"/>
              </a:ext>
            </a:extLst>
          </p:cNvPr>
          <p:cNvSpPr/>
          <p:nvPr/>
        </p:nvSpPr>
        <p:spPr>
          <a:xfrm>
            <a:off x="531812" y="1828800"/>
            <a:ext cx="10741716" cy="441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FC8D9-463A-4687-9E1B-95FE309B9D48}"/>
              </a:ext>
            </a:extLst>
          </p:cNvPr>
          <p:cNvSpPr/>
          <p:nvPr/>
        </p:nvSpPr>
        <p:spPr>
          <a:xfrm>
            <a:off x="1598612" y="1828800"/>
            <a:ext cx="1066800" cy="213360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FD2E0-A203-485E-814C-138DD5A1A577}"/>
              </a:ext>
            </a:extLst>
          </p:cNvPr>
          <p:cNvSpPr/>
          <p:nvPr/>
        </p:nvSpPr>
        <p:spPr>
          <a:xfrm>
            <a:off x="2665412" y="1828800"/>
            <a:ext cx="1066800" cy="213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C5FAD-DABD-4461-86E9-883C4A06F7AB}"/>
              </a:ext>
            </a:extLst>
          </p:cNvPr>
          <p:cNvSpPr/>
          <p:nvPr/>
        </p:nvSpPr>
        <p:spPr>
          <a:xfrm>
            <a:off x="3732212" y="1828800"/>
            <a:ext cx="1066800" cy="2133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EA1AB-3A8A-4F7E-ACBD-3D1DBC5E191A}"/>
              </a:ext>
            </a:extLst>
          </p:cNvPr>
          <p:cNvSpPr/>
          <p:nvPr/>
        </p:nvSpPr>
        <p:spPr>
          <a:xfrm>
            <a:off x="531812" y="1828800"/>
            <a:ext cx="1066800" cy="2133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509187-ADF7-47A1-AA99-73437A134574}"/>
              </a:ext>
            </a:extLst>
          </p:cNvPr>
          <p:cNvSpPr/>
          <p:nvPr/>
        </p:nvSpPr>
        <p:spPr>
          <a:xfrm>
            <a:off x="2284412" y="3960920"/>
            <a:ext cx="76200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0C61E-7B95-403B-9C9F-1715201918E4}"/>
              </a:ext>
            </a:extLst>
          </p:cNvPr>
          <p:cNvSpPr/>
          <p:nvPr/>
        </p:nvSpPr>
        <p:spPr>
          <a:xfrm>
            <a:off x="3884612" y="3960920"/>
            <a:ext cx="762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ADF32-A305-4323-8B26-4E341DC7D0A5}"/>
              </a:ext>
            </a:extLst>
          </p:cNvPr>
          <p:cNvSpPr/>
          <p:nvPr/>
        </p:nvSpPr>
        <p:spPr>
          <a:xfrm>
            <a:off x="684212" y="3960920"/>
            <a:ext cx="76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66C2D-455F-430F-80D9-2314C3B44E93}"/>
              </a:ext>
            </a:extLst>
          </p:cNvPr>
          <p:cNvSpPr/>
          <p:nvPr/>
        </p:nvSpPr>
        <p:spPr>
          <a:xfrm>
            <a:off x="5878098" y="1828800"/>
            <a:ext cx="1079086" cy="2132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8713A6-BA3D-4DA1-9DB2-A3275927304F}"/>
              </a:ext>
            </a:extLst>
          </p:cNvPr>
          <p:cNvSpPr/>
          <p:nvPr/>
        </p:nvSpPr>
        <p:spPr>
          <a:xfrm>
            <a:off x="6957184" y="1828800"/>
            <a:ext cx="1079086" cy="21321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DD5A0D-7015-42EB-AF38-49789BC991B5}"/>
              </a:ext>
            </a:extLst>
          </p:cNvPr>
          <p:cNvSpPr/>
          <p:nvPr/>
        </p:nvSpPr>
        <p:spPr>
          <a:xfrm>
            <a:off x="8036270" y="1828800"/>
            <a:ext cx="1079086" cy="213212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40D55-C1CD-4A0E-8EFF-C0E76C1FE2CE}"/>
              </a:ext>
            </a:extLst>
          </p:cNvPr>
          <p:cNvSpPr/>
          <p:nvPr/>
        </p:nvSpPr>
        <p:spPr>
          <a:xfrm>
            <a:off x="9115356" y="1828800"/>
            <a:ext cx="1079086" cy="2132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700693-80E1-4228-9D75-3525B143FB30}"/>
              </a:ext>
            </a:extLst>
          </p:cNvPr>
          <p:cNvSpPr/>
          <p:nvPr/>
        </p:nvSpPr>
        <p:spPr>
          <a:xfrm>
            <a:off x="10194442" y="1828800"/>
            <a:ext cx="1079086" cy="21321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D40E31-4266-4861-826B-E76B31F2F8CF}"/>
              </a:ext>
            </a:extLst>
          </p:cNvPr>
          <p:cNvSpPr/>
          <p:nvPr/>
        </p:nvSpPr>
        <p:spPr>
          <a:xfrm>
            <a:off x="5484812" y="3960920"/>
            <a:ext cx="838200" cy="228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359896-9E2C-45FE-93C8-FCDA26A61ED4}"/>
              </a:ext>
            </a:extLst>
          </p:cNvPr>
          <p:cNvSpPr/>
          <p:nvPr/>
        </p:nvSpPr>
        <p:spPr>
          <a:xfrm>
            <a:off x="7122964" y="3960920"/>
            <a:ext cx="76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717C33-6FA9-46EA-A5D6-FF5035D73686}"/>
              </a:ext>
            </a:extLst>
          </p:cNvPr>
          <p:cNvSpPr/>
          <p:nvPr/>
        </p:nvSpPr>
        <p:spPr>
          <a:xfrm>
            <a:off x="8670442" y="3960920"/>
            <a:ext cx="85297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06637-8A32-43E4-9969-4D2DB7412676}"/>
              </a:ext>
            </a:extLst>
          </p:cNvPr>
          <p:cNvSpPr/>
          <p:nvPr/>
        </p:nvSpPr>
        <p:spPr>
          <a:xfrm>
            <a:off x="10361612" y="3960920"/>
            <a:ext cx="762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C7FE2B-F931-4372-BD6C-84EFEA57936C}"/>
              </a:ext>
            </a:extLst>
          </p:cNvPr>
          <p:cNvSpPr/>
          <p:nvPr/>
        </p:nvSpPr>
        <p:spPr>
          <a:xfrm>
            <a:off x="4799012" y="1828800"/>
            <a:ext cx="1066800" cy="2132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73D80-59C0-4A57-8B39-12F6A0911488}"/>
              </a:ext>
            </a:extLst>
          </p:cNvPr>
          <p:cNvSpPr txBox="1"/>
          <p:nvPr/>
        </p:nvSpPr>
        <p:spPr>
          <a:xfrm>
            <a:off x="2265140" y="575104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E78AAD-86FA-4785-85D0-AEC5E790E917}"/>
              </a:ext>
            </a:extLst>
          </p:cNvPr>
          <p:cNvSpPr txBox="1"/>
          <p:nvPr/>
        </p:nvSpPr>
        <p:spPr>
          <a:xfrm>
            <a:off x="1493504" y="575104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3DED3E-A639-48E3-BD1C-111AC9F07EFE}"/>
              </a:ext>
            </a:extLst>
          </p:cNvPr>
          <p:cNvSpPr txBox="1"/>
          <p:nvPr/>
        </p:nvSpPr>
        <p:spPr>
          <a:xfrm>
            <a:off x="824326" y="572588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CA0235-794A-4DFB-B67B-B34668C7C1A5}"/>
              </a:ext>
            </a:extLst>
          </p:cNvPr>
          <p:cNvSpPr txBox="1"/>
          <p:nvPr/>
        </p:nvSpPr>
        <p:spPr>
          <a:xfrm>
            <a:off x="3074225" y="575104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09D2B0-2ADA-4205-BA08-C2B1C9A21382}"/>
              </a:ext>
            </a:extLst>
          </p:cNvPr>
          <p:cNvSpPr txBox="1"/>
          <p:nvPr/>
        </p:nvSpPr>
        <p:spPr>
          <a:xfrm>
            <a:off x="3912425" y="572588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DC35C7-4AC8-497F-B5FF-EE75F29A11C6}"/>
              </a:ext>
            </a:extLst>
          </p:cNvPr>
          <p:cNvSpPr txBox="1"/>
          <p:nvPr/>
        </p:nvSpPr>
        <p:spPr>
          <a:xfrm>
            <a:off x="4926840" y="349777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A3AC32-C91D-4E92-B36F-08B6D445EBCB}"/>
              </a:ext>
            </a:extLst>
          </p:cNvPr>
          <p:cNvSpPr txBox="1"/>
          <p:nvPr/>
        </p:nvSpPr>
        <p:spPr>
          <a:xfrm>
            <a:off x="6045868" y="349777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A699D9-A4DB-46CB-8901-BE5E863E24A3}"/>
              </a:ext>
            </a:extLst>
          </p:cNvPr>
          <p:cNvSpPr txBox="1"/>
          <p:nvPr/>
        </p:nvSpPr>
        <p:spPr>
          <a:xfrm>
            <a:off x="7161064" y="5738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E2CC18-9EF4-4289-8C42-D5D933D81E56}"/>
              </a:ext>
            </a:extLst>
          </p:cNvPr>
          <p:cNvSpPr txBox="1"/>
          <p:nvPr/>
        </p:nvSpPr>
        <p:spPr>
          <a:xfrm>
            <a:off x="7870342" y="5749486"/>
            <a:ext cx="340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C     D    E     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0F06BC-A279-4C4C-AB8A-F10D54B1157F}"/>
              </a:ext>
            </a:extLst>
          </p:cNvPr>
          <p:cNvSpPr txBox="1"/>
          <p:nvPr/>
        </p:nvSpPr>
        <p:spPr>
          <a:xfrm>
            <a:off x="1751012" y="1828800"/>
            <a:ext cx="74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C#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FF6574-F756-43AB-BC53-46796AD62130}"/>
              </a:ext>
            </a:extLst>
          </p:cNvPr>
          <p:cNvSpPr txBox="1"/>
          <p:nvPr/>
        </p:nvSpPr>
        <p:spPr>
          <a:xfrm>
            <a:off x="2817812" y="1830430"/>
            <a:ext cx="845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D#                                 C#    D#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F2878A-4622-4FC8-8880-DDC054A22A4E}"/>
              </a:ext>
            </a:extLst>
          </p:cNvPr>
          <p:cNvSpPr txBox="1"/>
          <p:nvPr/>
        </p:nvSpPr>
        <p:spPr>
          <a:xfrm>
            <a:off x="4772542" y="4416640"/>
            <a:ext cx="74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</a:t>
            </a:r>
            <a:r>
              <a:rPr lang="en-US" sz="2400" b="1"/>
              <a:t>#</a:t>
            </a:r>
            <a:endParaRPr lang="en-US" sz="2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742084-8D25-4BF7-A64D-3F1B89E03201}"/>
              </a:ext>
            </a:extLst>
          </p:cNvPr>
          <p:cNvSpPr txBox="1"/>
          <p:nvPr/>
        </p:nvSpPr>
        <p:spPr>
          <a:xfrm>
            <a:off x="5577352" y="4411422"/>
            <a:ext cx="74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G#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7DAAB3-B92C-45BC-8FAD-729DA777EE76}"/>
              </a:ext>
            </a:extLst>
          </p:cNvPr>
          <p:cNvSpPr txBox="1"/>
          <p:nvPr/>
        </p:nvSpPr>
        <p:spPr>
          <a:xfrm>
            <a:off x="6374164" y="4418120"/>
            <a:ext cx="74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A#</a:t>
            </a:r>
          </a:p>
        </p:txBody>
      </p:sp>
    </p:spTree>
    <p:extLst>
      <p:ext uri="{BB962C8B-B14F-4D97-AF65-F5344CB8AC3E}">
        <p14:creationId xmlns:p14="http://schemas.microsoft.com/office/powerpoint/2010/main" val="13425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A80D-2529-4566-9678-854A21BB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Evenly spaced keys with 3 in front, 4 in back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661D5-11A0-BC42-ACC7-2FDCD8F4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8011" y="1828799"/>
            <a:ext cx="10896601" cy="44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FD98-B11E-4C21-8976-E7294857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Evenly spaced keys with 4 in front, 3 in back,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slightly different color scheme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9E6B04-A72C-44F2-92DD-1880F84E7379}"/>
              </a:ext>
            </a:extLst>
          </p:cNvPr>
          <p:cNvSpPr/>
          <p:nvPr/>
        </p:nvSpPr>
        <p:spPr>
          <a:xfrm>
            <a:off x="531812" y="1828800"/>
            <a:ext cx="10741716" cy="441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FC8D9-463A-4687-9E1B-95FE309B9D48}"/>
              </a:ext>
            </a:extLst>
          </p:cNvPr>
          <p:cNvSpPr/>
          <p:nvPr/>
        </p:nvSpPr>
        <p:spPr>
          <a:xfrm>
            <a:off x="1598612" y="1828800"/>
            <a:ext cx="1066800" cy="213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FD2E0-A203-485E-814C-138DD5A1A577}"/>
              </a:ext>
            </a:extLst>
          </p:cNvPr>
          <p:cNvSpPr/>
          <p:nvPr/>
        </p:nvSpPr>
        <p:spPr>
          <a:xfrm>
            <a:off x="2665412" y="1828800"/>
            <a:ext cx="1066800" cy="213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C5FAD-DABD-4461-86E9-883C4A06F7AB}"/>
              </a:ext>
            </a:extLst>
          </p:cNvPr>
          <p:cNvSpPr/>
          <p:nvPr/>
        </p:nvSpPr>
        <p:spPr>
          <a:xfrm>
            <a:off x="3732212" y="1828800"/>
            <a:ext cx="1066800" cy="2133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EA1AB-3A8A-4F7E-ACBD-3D1DBC5E191A}"/>
              </a:ext>
            </a:extLst>
          </p:cNvPr>
          <p:cNvSpPr/>
          <p:nvPr/>
        </p:nvSpPr>
        <p:spPr>
          <a:xfrm>
            <a:off x="531812" y="1828800"/>
            <a:ext cx="1066800" cy="2133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509187-ADF7-47A1-AA99-73437A134574}"/>
              </a:ext>
            </a:extLst>
          </p:cNvPr>
          <p:cNvSpPr/>
          <p:nvPr/>
        </p:nvSpPr>
        <p:spPr>
          <a:xfrm>
            <a:off x="2284412" y="3960920"/>
            <a:ext cx="76200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0C61E-7B95-403B-9C9F-1715201918E4}"/>
              </a:ext>
            </a:extLst>
          </p:cNvPr>
          <p:cNvSpPr/>
          <p:nvPr/>
        </p:nvSpPr>
        <p:spPr>
          <a:xfrm>
            <a:off x="3884612" y="3960920"/>
            <a:ext cx="762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ADF32-A305-4323-8B26-4E341DC7D0A5}"/>
              </a:ext>
            </a:extLst>
          </p:cNvPr>
          <p:cNvSpPr/>
          <p:nvPr/>
        </p:nvSpPr>
        <p:spPr>
          <a:xfrm>
            <a:off x="684212" y="3960920"/>
            <a:ext cx="76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66C2D-455F-430F-80D9-2314C3B44E93}"/>
              </a:ext>
            </a:extLst>
          </p:cNvPr>
          <p:cNvSpPr/>
          <p:nvPr/>
        </p:nvSpPr>
        <p:spPr>
          <a:xfrm>
            <a:off x="5878098" y="1828800"/>
            <a:ext cx="1079086" cy="2132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8713A6-BA3D-4DA1-9DB2-A3275927304F}"/>
              </a:ext>
            </a:extLst>
          </p:cNvPr>
          <p:cNvSpPr/>
          <p:nvPr/>
        </p:nvSpPr>
        <p:spPr>
          <a:xfrm>
            <a:off x="6957184" y="1828800"/>
            <a:ext cx="1079086" cy="21321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DD5A0D-7015-42EB-AF38-49789BC991B5}"/>
              </a:ext>
            </a:extLst>
          </p:cNvPr>
          <p:cNvSpPr/>
          <p:nvPr/>
        </p:nvSpPr>
        <p:spPr>
          <a:xfrm>
            <a:off x="8036270" y="1828800"/>
            <a:ext cx="1079086" cy="2132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40D55-C1CD-4A0E-8EFF-C0E76C1FE2CE}"/>
              </a:ext>
            </a:extLst>
          </p:cNvPr>
          <p:cNvSpPr/>
          <p:nvPr/>
        </p:nvSpPr>
        <p:spPr>
          <a:xfrm>
            <a:off x="9115356" y="1828800"/>
            <a:ext cx="1079086" cy="2132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700693-80E1-4228-9D75-3525B143FB30}"/>
              </a:ext>
            </a:extLst>
          </p:cNvPr>
          <p:cNvSpPr/>
          <p:nvPr/>
        </p:nvSpPr>
        <p:spPr>
          <a:xfrm>
            <a:off x="10194442" y="1828800"/>
            <a:ext cx="1079086" cy="21321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D40E31-4266-4861-826B-E76B31F2F8CF}"/>
              </a:ext>
            </a:extLst>
          </p:cNvPr>
          <p:cNvSpPr/>
          <p:nvPr/>
        </p:nvSpPr>
        <p:spPr>
          <a:xfrm>
            <a:off x="5484812" y="3960920"/>
            <a:ext cx="83820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359896-9E2C-45FE-93C8-FCDA26A61ED4}"/>
              </a:ext>
            </a:extLst>
          </p:cNvPr>
          <p:cNvSpPr/>
          <p:nvPr/>
        </p:nvSpPr>
        <p:spPr>
          <a:xfrm>
            <a:off x="7122964" y="3960920"/>
            <a:ext cx="76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717C33-6FA9-46EA-A5D6-FF5035D73686}"/>
              </a:ext>
            </a:extLst>
          </p:cNvPr>
          <p:cNvSpPr/>
          <p:nvPr/>
        </p:nvSpPr>
        <p:spPr>
          <a:xfrm>
            <a:off x="8670442" y="3960920"/>
            <a:ext cx="85297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06637-8A32-43E4-9969-4D2DB7412676}"/>
              </a:ext>
            </a:extLst>
          </p:cNvPr>
          <p:cNvSpPr/>
          <p:nvPr/>
        </p:nvSpPr>
        <p:spPr>
          <a:xfrm>
            <a:off x="10361612" y="3960920"/>
            <a:ext cx="762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C7FE2B-F931-4372-BD6C-84EFEA57936C}"/>
              </a:ext>
            </a:extLst>
          </p:cNvPr>
          <p:cNvSpPr/>
          <p:nvPr/>
        </p:nvSpPr>
        <p:spPr>
          <a:xfrm>
            <a:off x="4799012" y="1828800"/>
            <a:ext cx="1066800" cy="2132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8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5F46-8FCE-44C8-A79B-58AC895A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 VanRaden wanted a new keyboard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3BDB8-4220-4325-9CAA-2F63779E1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752600"/>
            <a:ext cx="7632700" cy="45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8C91-AE43-18B0-D0F7-06EB9829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A1E-2DA2-58A0-A73E-819A9279C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Ears detect harmony by repeating air pressure waves</a:t>
            </a:r>
          </a:p>
          <a:p>
            <a:r>
              <a:rPr lang="en-US" dirty="0"/>
              <a:t>Linear tuning functions give more precise harmony than log tuning</a:t>
            </a:r>
          </a:p>
          <a:p>
            <a:r>
              <a:rPr lang="en-US" dirty="0"/>
              <a:t>Much easier to put evenly spaced tones onto an evenly spaced keyboard</a:t>
            </a:r>
          </a:p>
          <a:p>
            <a:r>
              <a:rPr lang="en-US" dirty="0"/>
              <a:t>Current 12 piano keys per double also fit onto an evenly spaced keyboard</a:t>
            </a:r>
          </a:p>
          <a:p>
            <a:r>
              <a:rPr lang="en-US" dirty="0"/>
              <a:t>Electronic piano can be rescaled for beginners or professionals</a:t>
            </a:r>
          </a:p>
          <a:p>
            <a:r>
              <a:rPr lang="en-US" dirty="0"/>
              <a:t>Several new tuning options are available</a:t>
            </a:r>
          </a:p>
          <a:p>
            <a:r>
              <a:rPr lang="en-US" dirty="0"/>
              <a:t>Just need to build a new keyboard </a:t>
            </a:r>
          </a:p>
        </p:txBody>
      </p:sp>
    </p:spTree>
    <p:extLst>
      <p:ext uri="{BB962C8B-B14F-4D97-AF65-F5344CB8AC3E}">
        <p14:creationId xmlns:p14="http://schemas.microsoft.com/office/powerpoint/2010/main" val="41819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6E03-2909-93E9-1837-203FA0B3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harmony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18482-A5AB-BE35-B161-C13D803B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tone has a very simple repeating pattern like a sine wave</a:t>
            </a:r>
          </a:p>
          <a:p>
            <a:r>
              <a:rPr lang="en-US" dirty="0"/>
              <a:t>Multiple tones combine into more complex patterns</a:t>
            </a:r>
          </a:p>
          <a:p>
            <a:r>
              <a:rPr lang="en-US" dirty="0"/>
              <a:t>Tones with very complex ratios have long repeat lengths</a:t>
            </a:r>
          </a:p>
          <a:p>
            <a:r>
              <a:rPr lang="en-US" dirty="0"/>
              <a:t>Ears can easily recognize short, simple, repeating cycles</a:t>
            </a:r>
          </a:p>
          <a:p>
            <a:r>
              <a:rPr lang="en-US" dirty="0"/>
              <a:t>Tones 1, 2, 4, 8, etc. (doubles or octaves) combine simply</a:t>
            </a:r>
          </a:p>
          <a:p>
            <a:pPr lvl="1"/>
            <a:r>
              <a:rPr lang="en-US" dirty="0"/>
              <a:t>Repeat length is short and equals the highest individual tone</a:t>
            </a:r>
          </a:p>
          <a:p>
            <a:r>
              <a:rPr lang="en-US" dirty="0"/>
              <a:t>Next slide shows wavelengths 4, 2, 1 and how those combine (bottom)</a:t>
            </a:r>
          </a:p>
          <a:p>
            <a:r>
              <a:rPr lang="en-US" dirty="0"/>
              <a:t>Y axis shows the air pressure waves that enter your 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9F36-78F8-9223-E983-EDA8C46C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from combining 3 doubles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EB6C13-C91A-C88D-BA3B-B483F6C89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463413"/>
              </p:ext>
            </p:extLst>
          </p:nvPr>
        </p:nvGraphicFramePr>
        <p:xfrm>
          <a:off x="837981" y="1826042"/>
          <a:ext cx="10512862" cy="435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73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6726-0A12-3C63-2F3C-32F04DC6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2, 3, or 4 doubles (octaves)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67426D-C77D-3539-1AC5-75FFCB54D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217017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0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9ACD-1CEB-7F84-D5E2-F4A1E94A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448798" cy="1096962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Harmony from combining frequencies 1, 2, and 3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B10874B-352F-4BB9-A837-3F546CE7F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093562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5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B2A0-15BD-639C-F425-94817BD9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peaks that are synchronized or offset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B6AC-F351-5837-2B49-AB3972F7F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when exactly in tune, the timing of 2 pressure waves can differ</a:t>
            </a:r>
          </a:p>
          <a:p>
            <a:r>
              <a:rPr lang="en-US" dirty="0"/>
              <a:t>The peaks for 2 tones can be exactly synchronized or offset</a:t>
            </a:r>
          </a:p>
          <a:p>
            <a:r>
              <a:rPr lang="en-US" dirty="0"/>
              <a:t>The shape of waves is affected by when the 2 patterns reach your ears</a:t>
            </a:r>
          </a:p>
          <a:p>
            <a:r>
              <a:rPr lang="en-US" dirty="0"/>
              <a:t>Sound travels at about 1100 feet/second, more in warm or less in cold air</a:t>
            </a:r>
          </a:p>
          <a:p>
            <a:r>
              <a:rPr lang="en-US" dirty="0"/>
              <a:t>Distance between waves is 2.5 feet for standard A with 440 waves/second</a:t>
            </a:r>
          </a:p>
          <a:p>
            <a:r>
              <a:rPr lang="en-US" dirty="0"/>
              <a:t>Perfect harmony can match both frequency and timing of pressure peaks</a:t>
            </a:r>
          </a:p>
          <a:p>
            <a:endParaRPr lang="en-US" dirty="0"/>
          </a:p>
          <a:p>
            <a:r>
              <a:rPr lang="en-US" dirty="0"/>
              <a:t>Synchronized or offset wave combinations are in next slide (top, bottom)</a:t>
            </a:r>
          </a:p>
        </p:txBody>
      </p:sp>
    </p:spTree>
    <p:extLst>
      <p:ext uri="{BB962C8B-B14F-4D97-AF65-F5344CB8AC3E}">
        <p14:creationId xmlns:p14="http://schemas.microsoft.com/office/powerpoint/2010/main" val="34229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87A2-BCA0-4B5B-29B4-4D2B204B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waves synchronized or offset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DD169B6-1AD3-646F-20FA-E1DA293B1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65967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7A0A-0888-5F1C-64E7-F9E0E8FA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ratios sound best or worst?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515D-10B7-1AC3-B474-90B6BD629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frequency ratio choices between 1 and 2 can be rated and graphed</a:t>
            </a:r>
          </a:p>
          <a:p>
            <a:r>
              <a:rPr lang="en-US" dirty="0"/>
              <a:t>Rating: Divide the shorter of the two wavelengths by the wave repeat length</a:t>
            </a:r>
          </a:p>
          <a:p>
            <a:pPr lvl="1"/>
            <a:r>
              <a:rPr lang="en-US" dirty="0"/>
              <a:t>For example, tone frequencies 2 and 3 have a repeat length of 6 </a:t>
            </a:r>
          </a:p>
          <a:p>
            <a:pPr lvl="1"/>
            <a:r>
              <a:rPr lang="en-US" dirty="0"/>
              <a:t>Frequency 3 has a shorter wavelength than 2</a:t>
            </a:r>
          </a:p>
          <a:p>
            <a:pPr lvl="1"/>
            <a:r>
              <a:rPr lang="en-US" dirty="0"/>
              <a:t>Dividing wavelength 3 by repeat length 6 gives ratio = .5</a:t>
            </a:r>
          </a:p>
          <a:p>
            <a:r>
              <a:rPr lang="en-US" dirty="0"/>
              <a:t>Then take log base 2 of that ratio and add 4 </a:t>
            </a:r>
          </a:p>
          <a:p>
            <a:pPr lvl="1"/>
            <a:r>
              <a:rPr lang="en-US" dirty="0"/>
              <a:t>For example, -1 + 4 = 3 is the rating for combining wavelengths 2 and 3</a:t>
            </a:r>
          </a:p>
          <a:p>
            <a:pPr lvl="1"/>
            <a:r>
              <a:rPr lang="en-US" dirty="0"/>
              <a:t>Tone ratio 2 with 3 is equivalent to playing note C with the G above it</a:t>
            </a:r>
          </a:p>
          <a:p>
            <a:pPr lvl="1"/>
            <a:r>
              <a:rPr lang="en-US" dirty="0"/>
              <a:t>Other tone ratios with longer repeat lengths get poorer ratings</a:t>
            </a:r>
          </a:p>
          <a:p>
            <a:r>
              <a:rPr lang="en-US" dirty="0"/>
              <a:t>See rating graph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45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al curves presentation (widescreen).potx" id="{68710E6A-EAC6-48C2-B3F1-37ABA3E433C0}" vid="{1E11B4D8-8842-4901-9C7E-68BBF3CF07CC}"/>
    </a:ext>
  </a:extLst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Musical curves presentation (widescreen)</Template>
  <TotalTime>12479</TotalTime>
  <Words>1234</Words>
  <Application>Microsoft Office PowerPoint</Application>
  <PresentationFormat>Custom</PresentationFormat>
  <Paragraphs>264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Euphemia</vt:lpstr>
      <vt:lpstr>Curves 16x9</vt:lpstr>
      <vt:lpstr>Keyboards and Tuning</vt:lpstr>
      <vt:lpstr>Topics</vt:lpstr>
      <vt:lpstr>Theory of harmony</vt:lpstr>
      <vt:lpstr>Harmony from combining 3 doubles</vt:lpstr>
      <vt:lpstr>Combining 2, 3, or 4 doubles (octaves)</vt:lpstr>
      <vt:lpstr>Harmony from combining frequencies 1, 2, and 3</vt:lpstr>
      <vt:lpstr>Wave peaks that are synchronized or offset</vt:lpstr>
      <vt:lpstr>Tone waves synchronized or offset</vt:lpstr>
      <vt:lpstr>Which ratios sound best or worst?</vt:lpstr>
      <vt:lpstr>Harmony of 2 tones with ratios from 1 to 2</vt:lpstr>
      <vt:lpstr>Observations about harmony graph</vt:lpstr>
      <vt:lpstr>Reciprocal harmony ratios </vt:lpstr>
      <vt:lpstr>Harmony of 2 tones with ratios from 0.5 to 2</vt:lpstr>
      <vt:lpstr>The standard keyboard from year 1350: Unevenly spaced keys with 7 in front + 5 in back = 12</vt:lpstr>
      <vt:lpstr>Linear vs. log2 tuning with 12 tones per double Half-linear uses 6 steps of 1/10 and 6 of 1/15</vt:lpstr>
      <vt:lpstr>Frequencies across 2 doubles using lines within each double, half-double, or with log2 tuning</vt:lpstr>
      <vt:lpstr>Reciprocal, linear, log2 and tuning frequencies across doubles (w = 4 notes per double)</vt:lpstr>
      <vt:lpstr>Evenly spaced keys with 2 in front, 3 in back</vt:lpstr>
      <vt:lpstr>Evenly spaced keys with 4 in front, 3 in back</vt:lpstr>
      <vt:lpstr>Equivalent notes with 4 keys in front, 3 in back  to standard keyboard</vt:lpstr>
      <vt:lpstr>Evenly spaced keys with 3 in front, 4 in back</vt:lpstr>
      <vt:lpstr>Evenly spaced keys with 4 in front, 3 in back, slightly different color scheme</vt:lpstr>
      <vt:lpstr>Angel VanRaden wanted a new keyboard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Keyboards and Tuning</dc:title>
  <dc:creator>Vanraden, Paul</dc:creator>
  <cp:lastModifiedBy>Vanraden, Paul - REE-ARS</cp:lastModifiedBy>
  <cp:revision>1</cp:revision>
  <dcterms:created xsi:type="dcterms:W3CDTF">2022-04-09T01:35:03Z</dcterms:created>
  <dcterms:modified xsi:type="dcterms:W3CDTF">2023-12-31T23:50:24Z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