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0" r:id="rId4"/>
    <p:sldId id="261" r:id="rId5"/>
    <p:sldId id="264" r:id="rId6"/>
    <p:sldId id="262" r:id="rId7"/>
    <p:sldId id="263" r:id="rId8"/>
    <p:sldId id="268" r:id="rId9"/>
    <p:sldId id="265" r:id="rId10"/>
    <p:sldId id="266"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D3B70-B24C-45A0-9A17-747B536B99D0}" v="1" dt="2023-08-05T23:59:48.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37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raden, Paul" userId="91602886-fe7f-4860-9714-56e67139aa92" providerId="ADAL" clId="{7C5739BA-5C1B-4899-8EAC-1061EBFD68A2}"/>
    <pc:docChg chg="custSel addSld modSld sldOrd">
      <pc:chgData name="Vanraden, Paul" userId="91602886-fe7f-4860-9714-56e67139aa92" providerId="ADAL" clId="{7C5739BA-5C1B-4899-8EAC-1061EBFD68A2}" dt="2023-02-25T19:55:56.618" v="2192" actId="1076"/>
      <pc:docMkLst>
        <pc:docMk/>
      </pc:docMkLst>
      <pc:sldChg chg="addSp modSp mod">
        <pc:chgData name="Vanraden, Paul" userId="91602886-fe7f-4860-9714-56e67139aa92" providerId="ADAL" clId="{7C5739BA-5C1B-4899-8EAC-1061EBFD68A2}" dt="2023-02-19T15:19:53.813" v="1546" actId="962"/>
        <pc:sldMkLst>
          <pc:docMk/>
          <pc:sldMk cId="115540871" sldId="256"/>
        </pc:sldMkLst>
        <pc:spChg chg="mod">
          <ac:chgData name="Vanraden, Paul" userId="91602886-fe7f-4860-9714-56e67139aa92" providerId="ADAL" clId="{7C5739BA-5C1B-4899-8EAC-1061EBFD68A2}" dt="2023-02-18T21:29:48.735" v="564" actId="20577"/>
          <ac:spMkLst>
            <pc:docMk/>
            <pc:sldMk cId="115540871" sldId="256"/>
            <ac:spMk id="2" creationId="{62BA307A-5293-34A6-4FB1-D787BE32B9D5}"/>
          </ac:spMkLst>
        </pc:spChg>
        <pc:spChg chg="mod">
          <ac:chgData name="Vanraden, Paul" userId="91602886-fe7f-4860-9714-56e67139aa92" providerId="ADAL" clId="{7C5739BA-5C1B-4899-8EAC-1061EBFD68A2}" dt="2023-02-19T15:15:57.134" v="1542" actId="20577"/>
          <ac:spMkLst>
            <pc:docMk/>
            <pc:sldMk cId="115540871" sldId="256"/>
            <ac:spMk id="3" creationId="{E2DB7181-A54D-AE00-232B-68F374D70A3B}"/>
          </ac:spMkLst>
        </pc:spChg>
        <pc:picChg chg="add mod">
          <ac:chgData name="Vanraden, Paul" userId="91602886-fe7f-4860-9714-56e67139aa92" providerId="ADAL" clId="{7C5739BA-5C1B-4899-8EAC-1061EBFD68A2}" dt="2023-02-19T15:19:53.813" v="1546" actId="962"/>
          <ac:picMkLst>
            <pc:docMk/>
            <pc:sldMk cId="115540871" sldId="256"/>
            <ac:picMk id="4" creationId="{4AD082C9-6378-BB6E-517C-C930F18527E0}"/>
          </ac:picMkLst>
        </pc:picChg>
        <pc:picChg chg="add mod">
          <ac:chgData name="Vanraden, Paul" userId="91602886-fe7f-4860-9714-56e67139aa92" providerId="ADAL" clId="{7C5739BA-5C1B-4899-8EAC-1061EBFD68A2}" dt="2023-02-18T22:21:17.792" v="891" actId="14100"/>
          <ac:picMkLst>
            <pc:docMk/>
            <pc:sldMk cId="115540871" sldId="256"/>
            <ac:picMk id="5" creationId="{6B8AF5BE-A483-C58E-084F-FC070374B363}"/>
          </ac:picMkLst>
        </pc:picChg>
        <pc:picChg chg="add mod">
          <ac:chgData name="Vanraden, Paul" userId="91602886-fe7f-4860-9714-56e67139aa92" providerId="ADAL" clId="{7C5739BA-5C1B-4899-8EAC-1061EBFD68A2}" dt="2023-02-19T14:59:20.312" v="1526" actId="962"/>
          <ac:picMkLst>
            <pc:docMk/>
            <pc:sldMk cId="115540871" sldId="256"/>
            <ac:picMk id="6" creationId="{AF74C50D-8241-963A-3D5A-CB108C89F3C8}"/>
          </ac:picMkLst>
        </pc:picChg>
        <pc:picChg chg="add mod">
          <ac:chgData name="Vanraden, Paul" userId="91602886-fe7f-4860-9714-56e67139aa92" providerId="ADAL" clId="{7C5739BA-5C1B-4899-8EAC-1061EBFD68A2}" dt="2023-02-19T15:18:53.641" v="1544" actId="962"/>
          <ac:picMkLst>
            <pc:docMk/>
            <pc:sldMk cId="115540871" sldId="256"/>
            <ac:picMk id="7" creationId="{8FCDC5A2-643C-68ED-8302-D477688F6A0D}"/>
          </ac:picMkLst>
        </pc:picChg>
      </pc:sldChg>
      <pc:sldChg chg="addSp modSp mod">
        <pc:chgData name="Vanraden, Paul" userId="91602886-fe7f-4860-9714-56e67139aa92" providerId="ADAL" clId="{7C5739BA-5C1B-4899-8EAC-1061EBFD68A2}" dt="2023-02-25T19:49:25.345" v="2130" actId="20577"/>
        <pc:sldMkLst>
          <pc:docMk/>
          <pc:sldMk cId="1795054886" sldId="258"/>
        </pc:sldMkLst>
        <pc:spChg chg="add mod">
          <ac:chgData name="Vanraden, Paul" userId="91602886-fe7f-4860-9714-56e67139aa92" providerId="ADAL" clId="{7C5739BA-5C1B-4899-8EAC-1061EBFD68A2}" dt="2023-02-25T19:49:25.345" v="2130" actId="20577"/>
          <ac:spMkLst>
            <pc:docMk/>
            <pc:sldMk cId="1795054886" sldId="258"/>
            <ac:spMk id="3" creationId="{EC6091E4-B195-BB63-4C3C-A799DEB6244F}"/>
          </ac:spMkLst>
        </pc:spChg>
      </pc:sldChg>
      <pc:sldChg chg="addSp modSp mod">
        <pc:chgData name="Vanraden, Paul" userId="91602886-fe7f-4860-9714-56e67139aa92" providerId="ADAL" clId="{7C5739BA-5C1B-4899-8EAC-1061EBFD68A2}" dt="2023-02-25T19:55:56.618" v="2192" actId="1076"/>
        <pc:sldMkLst>
          <pc:docMk/>
          <pc:sldMk cId="2577241438" sldId="259"/>
        </pc:sldMkLst>
        <pc:spChg chg="add mod">
          <ac:chgData name="Vanraden, Paul" userId="91602886-fe7f-4860-9714-56e67139aa92" providerId="ADAL" clId="{7C5739BA-5C1B-4899-8EAC-1061EBFD68A2}" dt="2023-02-25T19:55:56.618" v="2192" actId="1076"/>
          <ac:spMkLst>
            <pc:docMk/>
            <pc:sldMk cId="2577241438" sldId="259"/>
            <ac:spMk id="3" creationId="{1D00DD24-A886-A329-642E-C85DFE387B96}"/>
          </ac:spMkLst>
        </pc:spChg>
      </pc:sldChg>
      <pc:sldChg chg="modSp mod">
        <pc:chgData name="Vanraden, Paul" userId="91602886-fe7f-4860-9714-56e67139aa92" providerId="ADAL" clId="{7C5739BA-5C1B-4899-8EAC-1061EBFD68A2}" dt="2023-02-19T14:54:28.894" v="1434" actId="962"/>
        <pc:sldMkLst>
          <pc:docMk/>
          <pc:sldMk cId="1704533194" sldId="261"/>
        </pc:sldMkLst>
        <pc:picChg chg="mod">
          <ac:chgData name="Vanraden, Paul" userId="91602886-fe7f-4860-9714-56e67139aa92" providerId="ADAL" clId="{7C5739BA-5C1B-4899-8EAC-1061EBFD68A2}" dt="2023-02-19T14:54:28.894" v="1434" actId="962"/>
          <ac:picMkLst>
            <pc:docMk/>
            <pc:sldMk cId="1704533194" sldId="261"/>
            <ac:picMk id="6" creationId="{5B54E54A-4BAD-B581-7F58-3AEBB934E7EB}"/>
          </ac:picMkLst>
        </pc:picChg>
      </pc:sldChg>
      <pc:sldChg chg="addSp delSp modSp mod">
        <pc:chgData name="Vanraden, Paul" userId="91602886-fe7f-4860-9714-56e67139aa92" providerId="ADAL" clId="{7C5739BA-5C1B-4899-8EAC-1061EBFD68A2}" dt="2023-02-18T21:46:07.240" v="706" actId="20577"/>
        <pc:sldMkLst>
          <pc:docMk/>
          <pc:sldMk cId="2562735143" sldId="263"/>
        </pc:sldMkLst>
        <pc:spChg chg="mod">
          <ac:chgData name="Vanraden, Paul" userId="91602886-fe7f-4860-9714-56e67139aa92" providerId="ADAL" clId="{7C5739BA-5C1B-4899-8EAC-1061EBFD68A2}" dt="2023-02-18T21:46:07.240" v="706" actId="20577"/>
          <ac:spMkLst>
            <pc:docMk/>
            <pc:sldMk cId="2562735143" sldId="263"/>
            <ac:spMk id="2" creationId="{7BD12202-35E6-14C2-6C07-D41F1BB82DAF}"/>
          </ac:spMkLst>
        </pc:spChg>
        <pc:picChg chg="add mod">
          <ac:chgData name="Vanraden, Paul" userId="91602886-fe7f-4860-9714-56e67139aa92" providerId="ADAL" clId="{7C5739BA-5C1B-4899-8EAC-1061EBFD68A2}" dt="2023-02-18T21:37:07.947" v="688" actId="14100"/>
          <ac:picMkLst>
            <pc:docMk/>
            <pc:sldMk cId="2562735143" sldId="263"/>
            <ac:picMk id="3" creationId="{59126625-7032-6A7C-7CA0-BB4C421C2D55}"/>
          </ac:picMkLst>
        </pc:picChg>
        <pc:picChg chg="del">
          <ac:chgData name="Vanraden, Paul" userId="91602886-fe7f-4860-9714-56e67139aa92" providerId="ADAL" clId="{7C5739BA-5C1B-4899-8EAC-1061EBFD68A2}" dt="2023-02-18T21:44:56.055" v="697" actId="478"/>
          <ac:picMkLst>
            <pc:docMk/>
            <pc:sldMk cId="2562735143" sldId="263"/>
            <ac:picMk id="4" creationId="{3B75B014-C620-C9B7-7149-47AC39E6FD0A}"/>
          </ac:picMkLst>
        </pc:picChg>
        <pc:picChg chg="add mod">
          <ac:chgData name="Vanraden, Paul" userId="91602886-fe7f-4860-9714-56e67139aa92" providerId="ADAL" clId="{7C5739BA-5C1B-4899-8EAC-1061EBFD68A2}" dt="2023-02-18T21:45:13.812" v="699" actId="1076"/>
          <ac:picMkLst>
            <pc:docMk/>
            <pc:sldMk cId="2562735143" sldId="263"/>
            <ac:picMk id="5" creationId="{CED10E03-6043-6E14-FA5D-5FCFF368D832}"/>
          </ac:picMkLst>
        </pc:picChg>
        <pc:picChg chg="del">
          <ac:chgData name="Vanraden, Paul" userId="91602886-fe7f-4860-9714-56e67139aa92" providerId="ADAL" clId="{7C5739BA-5C1B-4899-8EAC-1061EBFD68A2}" dt="2023-02-18T21:36:21.606" v="685" actId="478"/>
          <ac:picMkLst>
            <pc:docMk/>
            <pc:sldMk cId="2562735143" sldId="263"/>
            <ac:picMk id="6" creationId="{9EBB71B6-6DD4-598F-AB24-1DA20C315432}"/>
          </ac:picMkLst>
        </pc:picChg>
      </pc:sldChg>
      <pc:sldChg chg="addSp delSp modSp mod ord">
        <pc:chgData name="Vanraden, Paul" userId="91602886-fe7f-4860-9714-56e67139aa92" providerId="ADAL" clId="{7C5739BA-5C1B-4899-8EAC-1061EBFD68A2}" dt="2023-02-25T19:46:09.018" v="2090" actId="20577"/>
        <pc:sldMkLst>
          <pc:docMk/>
          <pc:sldMk cId="2826917475" sldId="264"/>
        </pc:sldMkLst>
        <pc:spChg chg="mod">
          <ac:chgData name="Vanraden, Paul" userId="91602886-fe7f-4860-9714-56e67139aa92" providerId="ADAL" clId="{7C5739BA-5C1B-4899-8EAC-1061EBFD68A2}" dt="2023-02-18T21:43:27.806" v="692" actId="20577"/>
          <ac:spMkLst>
            <pc:docMk/>
            <pc:sldMk cId="2826917475" sldId="264"/>
            <ac:spMk id="2" creationId="{5804D07B-B5EC-3D1F-FD6D-87EB326CE29C}"/>
          </ac:spMkLst>
        </pc:spChg>
        <pc:spChg chg="add mod">
          <ac:chgData name="Vanraden, Paul" userId="91602886-fe7f-4860-9714-56e67139aa92" providerId="ADAL" clId="{7C5739BA-5C1B-4899-8EAC-1061EBFD68A2}" dt="2023-02-25T19:46:09.018" v="2090" actId="20577"/>
          <ac:spMkLst>
            <pc:docMk/>
            <pc:sldMk cId="2826917475" sldId="264"/>
            <ac:spMk id="4" creationId="{56B837CD-DC82-8D1B-89A6-EB0EBC6AC78A}"/>
          </ac:spMkLst>
        </pc:spChg>
        <pc:picChg chg="add mod">
          <ac:chgData name="Vanraden, Paul" userId="91602886-fe7f-4860-9714-56e67139aa92" providerId="ADAL" clId="{7C5739BA-5C1B-4899-8EAC-1061EBFD68A2}" dt="2023-02-19T14:52:29.906" v="1216" actId="962"/>
          <ac:picMkLst>
            <pc:docMk/>
            <pc:sldMk cId="2826917475" sldId="264"/>
            <ac:picMk id="3" creationId="{C0C4563C-E5B9-C200-9B65-722A32059438}"/>
          </ac:picMkLst>
        </pc:picChg>
        <pc:picChg chg="del">
          <ac:chgData name="Vanraden, Paul" userId="91602886-fe7f-4860-9714-56e67139aa92" providerId="ADAL" clId="{7C5739BA-5C1B-4899-8EAC-1061EBFD68A2}" dt="2023-02-18T21:44:23.723" v="695" actId="21"/>
          <ac:picMkLst>
            <pc:docMk/>
            <pc:sldMk cId="2826917475" sldId="264"/>
            <ac:picMk id="4" creationId="{B3638D4E-FB6F-097C-9FC6-3B617D07D1E4}"/>
          </ac:picMkLst>
        </pc:picChg>
      </pc:sldChg>
      <pc:sldChg chg="addSp modSp mod">
        <pc:chgData name="Vanraden, Paul" userId="91602886-fe7f-4860-9714-56e67139aa92" providerId="ADAL" clId="{7C5739BA-5C1B-4899-8EAC-1061EBFD68A2}" dt="2023-02-25T19:52:28.158" v="2156" actId="1076"/>
        <pc:sldMkLst>
          <pc:docMk/>
          <pc:sldMk cId="107658177" sldId="265"/>
        </pc:sldMkLst>
        <pc:spChg chg="mod">
          <ac:chgData name="Vanraden, Paul" userId="91602886-fe7f-4860-9714-56e67139aa92" providerId="ADAL" clId="{7C5739BA-5C1B-4899-8EAC-1061EBFD68A2}" dt="2023-02-18T21:48:49.423" v="711" actId="20577"/>
          <ac:spMkLst>
            <pc:docMk/>
            <pc:sldMk cId="107658177" sldId="265"/>
            <ac:spMk id="2" creationId="{DE8453E4-9A8C-7E1E-ED30-C24DD0D28E1F}"/>
          </ac:spMkLst>
        </pc:spChg>
        <pc:spChg chg="add mod">
          <ac:chgData name="Vanraden, Paul" userId="91602886-fe7f-4860-9714-56e67139aa92" providerId="ADAL" clId="{7C5739BA-5C1B-4899-8EAC-1061EBFD68A2}" dt="2023-02-25T19:52:28.158" v="2156" actId="1076"/>
          <ac:spMkLst>
            <pc:docMk/>
            <pc:sldMk cId="107658177" sldId="265"/>
            <ac:spMk id="3" creationId="{5CFD6F75-5CFF-9377-0BAD-0E2D3AE35441}"/>
          </ac:spMkLst>
        </pc:spChg>
        <pc:picChg chg="mod">
          <ac:chgData name="Vanraden, Paul" userId="91602886-fe7f-4860-9714-56e67139aa92" providerId="ADAL" clId="{7C5739BA-5C1B-4899-8EAC-1061EBFD68A2}" dt="2023-02-25T19:50:35.997" v="2133" actId="1076"/>
          <ac:picMkLst>
            <pc:docMk/>
            <pc:sldMk cId="107658177" sldId="265"/>
            <ac:picMk id="4" creationId="{93EC2A08-FAC4-34F6-8AB2-EE6E5724E9D6}"/>
          </ac:picMkLst>
        </pc:picChg>
        <pc:picChg chg="mod">
          <ac:chgData name="Vanraden, Paul" userId="91602886-fe7f-4860-9714-56e67139aa92" providerId="ADAL" clId="{7C5739BA-5C1B-4899-8EAC-1061EBFD68A2}" dt="2023-02-25T19:50:26.869" v="2132" actId="1076"/>
          <ac:picMkLst>
            <pc:docMk/>
            <pc:sldMk cId="107658177" sldId="265"/>
            <ac:picMk id="6" creationId="{E71E620E-B0DB-3453-9EF8-00FAC9CD6747}"/>
          </ac:picMkLst>
        </pc:picChg>
      </pc:sldChg>
      <pc:sldChg chg="modSp mod">
        <pc:chgData name="Vanraden, Paul" userId="91602886-fe7f-4860-9714-56e67139aa92" providerId="ADAL" clId="{7C5739BA-5C1B-4899-8EAC-1061EBFD68A2}" dt="2023-02-25T19:54:24.134" v="2185" actId="20577"/>
        <pc:sldMkLst>
          <pc:docMk/>
          <pc:sldMk cId="3769248320" sldId="266"/>
        </pc:sldMkLst>
        <pc:spChg chg="mod">
          <ac:chgData name="Vanraden, Paul" userId="91602886-fe7f-4860-9714-56e67139aa92" providerId="ADAL" clId="{7C5739BA-5C1B-4899-8EAC-1061EBFD68A2}" dt="2023-02-25T19:54:24.134" v="2185" actId="20577"/>
          <ac:spMkLst>
            <pc:docMk/>
            <pc:sldMk cId="3769248320" sldId="266"/>
            <ac:spMk id="2" creationId="{EC52AEE5-A210-AF64-08FB-0B88E0310DEA}"/>
          </ac:spMkLst>
        </pc:spChg>
        <pc:picChg chg="mod">
          <ac:chgData name="Vanraden, Paul" userId="91602886-fe7f-4860-9714-56e67139aa92" providerId="ADAL" clId="{7C5739BA-5C1B-4899-8EAC-1061EBFD68A2}" dt="2023-02-25T19:53:17.134" v="2157" actId="14100"/>
          <ac:picMkLst>
            <pc:docMk/>
            <pc:sldMk cId="3769248320" sldId="266"/>
            <ac:picMk id="4" creationId="{AA1A4AB2-BDBA-C825-BE78-E3CD31B2F9E1}"/>
          </ac:picMkLst>
        </pc:picChg>
        <pc:picChg chg="mod">
          <ac:chgData name="Vanraden, Paul" userId="91602886-fe7f-4860-9714-56e67139aa92" providerId="ADAL" clId="{7C5739BA-5C1B-4899-8EAC-1061EBFD68A2}" dt="2023-02-25T19:53:37.800" v="2159" actId="14100"/>
          <ac:picMkLst>
            <pc:docMk/>
            <pc:sldMk cId="3769248320" sldId="266"/>
            <ac:picMk id="6" creationId="{3DD276E9-E434-DCAC-0361-77BEE8535674}"/>
          </ac:picMkLst>
        </pc:picChg>
      </pc:sldChg>
      <pc:sldChg chg="addSp modSp new mod">
        <pc:chgData name="Vanraden, Paul" userId="91602886-fe7f-4860-9714-56e67139aa92" providerId="ADAL" clId="{7C5739BA-5C1B-4899-8EAC-1061EBFD68A2}" dt="2023-02-25T19:42:03.307" v="1994" actId="27636"/>
        <pc:sldMkLst>
          <pc:docMk/>
          <pc:sldMk cId="1220291512" sldId="267"/>
        </pc:sldMkLst>
        <pc:spChg chg="mod">
          <ac:chgData name="Vanraden, Paul" userId="91602886-fe7f-4860-9714-56e67139aa92" providerId="ADAL" clId="{7C5739BA-5C1B-4899-8EAC-1061EBFD68A2}" dt="2023-02-19T00:20:42.417" v="928" actId="6549"/>
          <ac:spMkLst>
            <pc:docMk/>
            <pc:sldMk cId="1220291512" sldId="267"/>
            <ac:spMk id="2" creationId="{9A97AB4A-B786-C271-1E24-891892B5ED8E}"/>
          </ac:spMkLst>
        </pc:spChg>
        <pc:spChg chg="mod">
          <ac:chgData name="Vanraden, Paul" userId="91602886-fe7f-4860-9714-56e67139aa92" providerId="ADAL" clId="{7C5739BA-5C1B-4899-8EAC-1061EBFD68A2}" dt="2023-02-25T19:42:03.307" v="1994" actId="27636"/>
          <ac:spMkLst>
            <pc:docMk/>
            <pc:sldMk cId="1220291512" sldId="267"/>
            <ac:spMk id="3" creationId="{5BF54828-8D68-EFA4-9A65-41C909E0925E}"/>
          </ac:spMkLst>
        </pc:spChg>
        <pc:picChg chg="add mod">
          <ac:chgData name="Vanraden, Paul" userId="91602886-fe7f-4860-9714-56e67139aa92" providerId="ADAL" clId="{7C5739BA-5C1B-4899-8EAC-1061EBFD68A2}" dt="2023-02-19T14:58:04.914" v="1524" actId="962"/>
          <ac:picMkLst>
            <pc:docMk/>
            <pc:sldMk cId="1220291512" sldId="267"/>
            <ac:picMk id="1026" creationId="{DDC5BC58-9688-0484-D7AD-692C3DDAE625}"/>
          </ac:picMkLst>
        </pc:picChg>
      </pc:sldChg>
      <pc:sldChg chg="addSp modSp new mod">
        <pc:chgData name="Vanraden, Paul" userId="91602886-fe7f-4860-9714-56e67139aa92" providerId="ADAL" clId="{7C5739BA-5C1B-4899-8EAC-1061EBFD68A2}" dt="2023-02-25T19:48:37.489" v="2114" actId="20577"/>
        <pc:sldMkLst>
          <pc:docMk/>
          <pc:sldMk cId="758682197" sldId="268"/>
        </pc:sldMkLst>
        <pc:spChg chg="mod">
          <ac:chgData name="Vanraden, Paul" userId="91602886-fe7f-4860-9714-56e67139aa92" providerId="ADAL" clId="{7C5739BA-5C1B-4899-8EAC-1061EBFD68A2}" dt="2023-02-19T14:29:32.153" v="956" actId="20577"/>
          <ac:spMkLst>
            <pc:docMk/>
            <pc:sldMk cId="758682197" sldId="268"/>
            <ac:spMk id="2" creationId="{2E9A6EAB-DC1A-B8FE-1593-E74E59822F0C}"/>
          </ac:spMkLst>
        </pc:spChg>
        <pc:spChg chg="add mod">
          <ac:chgData name="Vanraden, Paul" userId="91602886-fe7f-4860-9714-56e67139aa92" providerId="ADAL" clId="{7C5739BA-5C1B-4899-8EAC-1061EBFD68A2}" dt="2023-02-25T19:48:37.489" v="2114" actId="20577"/>
          <ac:spMkLst>
            <pc:docMk/>
            <pc:sldMk cId="758682197" sldId="268"/>
            <ac:spMk id="3" creationId="{FA1F1876-22FC-B396-60D9-C9D78C7E6FA5}"/>
          </ac:spMkLst>
        </pc:spChg>
        <pc:picChg chg="add mod">
          <ac:chgData name="Vanraden, Paul" userId="91602886-fe7f-4860-9714-56e67139aa92" providerId="ADAL" clId="{7C5739BA-5C1B-4899-8EAC-1061EBFD68A2}" dt="2023-02-18T22:05:17.485" v="868" actId="962"/>
          <ac:picMkLst>
            <pc:docMk/>
            <pc:sldMk cId="758682197" sldId="268"/>
            <ac:picMk id="4" creationId="{AB857870-2FCF-757A-8AC6-1E587943B89D}"/>
          </ac:picMkLst>
        </pc:picChg>
      </pc:sldChg>
      <pc:sldChg chg="addSp modSp new mod ord">
        <pc:chgData name="Vanraden, Paul" userId="91602886-fe7f-4860-9714-56e67139aa92" providerId="ADAL" clId="{7C5739BA-5C1B-4899-8EAC-1061EBFD68A2}" dt="2023-02-20T00:49:52.345" v="1958"/>
        <pc:sldMkLst>
          <pc:docMk/>
          <pc:sldMk cId="2079797561" sldId="269"/>
        </pc:sldMkLst>
        <pc:spChg chg="mod">
          <ac:chgData name="Vanraden, Paul" userId="91602886-fe7f-4860-9714-56e67139aa92" providerId="ADAL" clId="{7C5739BA-5C1B-4899-8EAC-1061EBFD68A2}" dt="2023-02-19T23:50:01.776" v="1942" actId="20577"/>
          <ac:spMkLst>
            <pc:docMk/>
            <pc:sldMk cId="2079797561" sldId="269"/>
            <ac:spMk id="2" creationId="{F10D3B0F-8BB5-DD9D-85FF-88084459A4A4}"/>
          </ac:spMkLst>
        </pc:spChg>
        <pc:spChg chg="mod">
          <ac:chgData name="Vanraden, Paul" userId="91602886-fe7f-4860-9714-56e67139aa92" providerId="ADAL" clId="{7C5739BA-5C1B-4899-8EAC-1061EBFD68A2}" dt="2023-02-19T23:49:43.004" v="1920" actId="6549"/>
          <ac:spMkLst>
            <pc:docMk/>
            <pc:sldMk cId="2079797561" sldId="269"/>
            <ac:spMk id="3" creationId="{C516BA5C-8ACA-2D9F-B369-A8E28A970544}"/>
          </ac:spMkLst>
        </pc:spChg>
        <pc:picChg chg="add mod">
          <ac:chgData name="Vanraden, Paul" userId="91602886-fe7f-4860-9714-56e67139aa92" providerId="ADAL" clId="{7C5739BA-5C1B-4899-8EAC-1061EBFD68A2}" dt="2023-02-19T23:49:07.090" v="1917" actId="14100"/>
          <ac:picMkLst>
            <pc:docMk/>
            <pc:sldMk cId="2079797561" sldId="269"/>
            <ac:picMk id="4" creationId="{09680B7A-C5C8-16D1-D345-7FA668CC7BD1}"/>
          </ac:picMkLst>
        </pc:picChg>
      </pc:sldChg>
    </pc:docChg>
  </pc:docChgLst>
  <pc:docChgLst>
    <pc:chgData name="Vanraden, Paul - REE-ARS" userId="91602886-fe7f-4860-9714-56e67139aa92" providerId="ADAL" clId="{3E5D3B70-B24C-45A0-9A17-747B536B99D0}"/>
    <pc:docChg chg="custSel delSld modSld">
      <pc:chgData name="Vanraden, Paul - REE-ARS" userId="91602886-fe7f-4860-9714-56e67139aa92" providerId="ADAL" clId="{3E5D3B70-B24C-45A0-9A17-747B536B99D0}" dt="2023-08-06T00:09:03.365" v="205" actId="255"/>
      <pc:docMkLst>
        <pc:docMk/>
      </pc:docMkLst>
      <pc:sldChg chg="modSp mod">
        <pc:chgData name="Vanraden, Paul - REE-ARS" userId="91602886-fe7f-4860-9714-56e67139aa92" providerId="ADAL" clId="{3E5D3B70-B24C-45A0-9A17-747B536B99D0}" dt="2023-08-06T00:02:27.782" v="198" actId="20577"/>
        <pc:sldMkLst>
          <pc:docMk/>
          <pc:sldMk cId="115540871" sldId="256"/>
        </pc:sldMkLst>
        <pc:spChg chg="mod">
          <ac:chgData name="Vanraden, Paul - REE-ARS" userId="91602886-fe7f-4860-9714-56e67139aa92" providerId="ADAL" clId="{3E5D3B70-B24C-45A0-9A17-747B536B99D0}" dt="2023-08-05T23:54:14.423" v="101" actId="207"/>
          <ac:spMkLst>
            <pc:docMk/>
            <pc:sldMk cId="115540871" sldId="256"/>
            <ac:spMk id="2" creationId="{62BA307A-5293-34A6-4FB1-D787BE32B9D5}"/>
          </ac:spMkLst>
        </pc:spChg>
        <pc:spChg chg="mod">
          <ac:chgData name="Vanraden, Paul - REE-ARS" userId="91602886-fe7f-4860-9714-56e67139aa92" providerId="ADAL" clId="{3E5D3B70-B24C-45A0-9A17-747B536B99D0}" dt="2023-08-06T00:02:27.782" v="198" actId="20577"/>
          <ac:spMkLst>
            <pc:docMk/>
            <pc:sldMk cId="115540871" sldId="256"/>
            <ac:spMk id="3" creationId="{E2DB7181-A54D-AE00-232B-68F374D70A3B}"/>
          </ac:spMkLst>
        </pc:spChg>
      </pc:sldChg>
      <pc:sldChg chg="del">
        <pc:chgData name="Vanraden, Paul - REE-ARS" userId="91602886-fe7f-4860-9714-56e67139aa92" providerId="ADAL" clId="{3E5D3B70-B24C-45A0-9A17-747B536B99D0}" dt="2023-08-05T22:21:48.318" v="1" actId="2696"/>
        <pc:sldMkLst>
          <pc:docMk/>
          <pc:sldMk cId="1795054886" sldId="258"/>
        </pc:sldMkLst>
      </pc:sldChg>
      <pc:sldChg chg="del">
        <pc:chgData name="Vanraden, Paul - REE-ARS" userId="91602886-fe7f-4860-9714-56e67139aa92" providerId="ADAL" clId="{3E5D3B70-B24C-45A0-9A17-747B536B99D0}" dt="2023-08-05T22:11:12.844" v="0" actId="2696"/>
        <pc:sldMkLst>
          <pc:docMk/>
          <pc:sldMk cId="2577241438" sldId="259"/>
        </pc:sldMkLst>
      </pc:sldChg>
      <pc:sldChg chg="modSp mod">
        <pc:chgData name="Vanraden, Paul - REE-ARS" userId="91602886-fe7f-4860-9714-56e67139aa92" providerId="ADAL" clId="{3E5D3B70-B24C-45A0-9A17-747B536B99D0}" dt="2023-08-06T00:09:03.365" v="205" actId="255"/>
        <pc:sldMkLst>
          <pc:docMk/>
          <pc:sldMk cId="2826917475" sldId="264"/>
        </pc:sldMkLst>
        <pc:spChg chg="mod">
          <ac:chgData name="Vanraden, Paul - REE-ARS" userId="91602886-fe7f-4860-9714-56e67139aa92" providerId="ADAL" clId="{3E5D3B70-B24C-45A0-9A17-747B536B99D0}" dt="2023-08-06T00:09:03.365" v="205" actId="255"/>
          <ac:spMkLst>
            <pc:docMk/>
            <pc:sldMk cId="2826917475" sldId="264"/>
            <ac:spMk id="4" creationId="{56B837CD-DC82-8D1B-89A6-EB0EBC6AC78A}"/>
          </ac:spMkLst>
        </pc:spChg>
      </pc:sldChg>
      <pc:sldChg chg="modSp mod">
        <pc:chgData name="Vanraden, Paul - REE-ARS" userId="91602886-fe7f-4860-9714-56e67139aa92" providerId="ADAL" clId="{3E5D3B70-B24C-45A0-9A17-747B536B99D0}" dt="2023-08-06T00:08:09.590" v="204" actId="27636"/>
        <pc:sldMkLst>
          <pc:docMk/>
          <pc:sldMk cId="107658177" sldId="265"/>
        </pc:sldMkLst>
        <pc:spChg chg="mod">
          <ac:chgData name="Vanraden, Paul - REE-ARS" userId="91602886-fe7f-4860-9714-56e67139aa92" providerId="ADAL" clId="{3E5D3B70-B24C-45A0-9A17-747B536B99D0}" dt="2023-08-06T00:08:09.590" v="204" actId="27636"/>
          <ac:spMkLst>
            <pc:docMk/>
            <pc:sldMk cId="107658177" sldId="265"/>
            <ac:spMk id="2" creationId="{DE8453E4-9A8C-7E1E-ED30-C24DD0D28E1F}"/>
          </ac:spMkLst>
        </pc:spChg>
        <pc:spChg chg="mod">
          <ac:chgData name="Vanraden, Paul - REE-ARS" userId="91602886-fe7f-4860-9714-56e67139aa92" providerId="ADAL" clId="{3E5D3B70-B24C-45A0-9A17-747B536B99D0}" dt="2023-08-05T22:52:01.846" v="54" actId="1076"/>
          <ac:spMkLst>
            <pc:docMk/>
            <pc:sldMk cId="107658177" sldId="265"/>
            <ac:spMk id="3" creationId="{5CFD6F75-5CFF-9377-0BAD-0E2D3AE35441}"/>
          </ac:spMkLst>
        </pc:spChg>
        <pc:picChg chg="mod">
          <ac:chgData name="Vanraden, Paul - REE-ARS" userId="91602886-fe7f-4860-9714-56e67139aa92" providerId="ADAL" clId="{3E5D3B70-B24C-45A0-9A17-747B536B99D0}" dt="2023-08-05T23:21:48.086" v="55" actId="1076"/>
          <ac:picMkLst>
            <pc:docMk/>
            <pc:sldMk cId="107658177" sldId="265"/>
            <ac:picMk id="4" creationId="{93EC2A08-FAC4-34F6-8AB2-EE6E5724E9D6}"/>
          </ac:picMkLst>
        </pc:picChg>
        <pc:picChg chg="mod">
          <ac:chgData name="Vanraden, Paul - REE-ARS" userId="91602886-fe7f-4860-9714-56e67139aa92" providerId="ADAL" clId="{3E5D3B70-B24C-45A0-9A17-747B536B99D0}" dt="2023-08-05T23:21:57.428" v="56" actId="1076"/>
          <ac:picMkLst>
            <pc:docMk/>
            <pc:sldMk cId="107658177" sldId="265"/>
            <ac:picMk id="6" creationId="{E71E620E-B0DB-3453-9EF8-00FAC9CD6747}"/>
          </ac:picMkLst>
        </pc:picChg>
      </pc:sldChg>
      <pc:sldChg chg="modSp mod">
        <pc:chgData name="Vanraden, Paul - REE-ARS" userId="91602886-fe7f-4860-9714-56e67139aa92" providerId="ADAL" clId="{3E5D3B70-B24C-45A0-9A17-747B536B99D0}" dt="2023-08-05T22:43:49.789" v="29" actId="20577"/>
        <pc:sldMkLst>
          <pc:docMk/>
          <pc:sldMk cId="3769248320" sldId="266"/>
        </pc:sldMkLst>
        <pc:spChg chg="mod">
          <ac:chgData name="Vanraden, Paul - REE-ARS" userId="91602886-fe7f-4860-9714-56e67139aa92" providerId="ADAL" clId="{3E5D3B70-B24C-45A0-9A17-747B536B99D0}" dt="2023-08-05T22:43:49.789" v="29" actId="20577"/>
          <ac:spMkLst>
            <pc:docMk/>
            <pc:sldMk cId="3769248320" sldId="266"/>
            <ac:spMk id="2" creationId="{EC52AEE5-A210-AF64-08FB-0B88E0310DEA}"/>
          </ac:spMkLst>
        </pc:spChg>
      </pc:sldChg>
      <pc:sldChg chg="modSp mod">
        <pc:chgData name="Vanraden, Paul - REE-ARS" userId="91602886-fe7f-4860-9714-56e67139aa92" providerId="ADAL" clId="{3E5D3B70-B24C-45A0-9A17-747B536B99D0}" dt="2023-08-06T00:01:40.963" v="188" actId="20577"/>
        <pc:sldMkLst>
          <pc:docMk/>
          <pc:sldMk cId="1220291512" sldId="267"/>
        </pc:sldMkLst>
        <pc:spChg chg="mod">
          <ac:chgData name="Vanraden, Paul - REE-ARS" userId="91602886-fe7f-4860-9714-56e67139aa92" providerId="ADAL" clId="{3E5D3B70-B24C-45A0-9A17-747B536B99D0}" dt="2023-08-06T00:01:40.963" v="188" actId="20577"/>
          <ac:spMkLst>
            <pc:docMk/>
            <pc:sldMk cId="1220291512" sldId="267"/>
            <ac:spMk id="3" creationId="{5BF54828-8D68-EFA4-9A65-41C909E0925E}"/>
          </ac:spMkLst>
        </pc:spChg>
      </pc:sldChg>
      <pc:sldChg chg="modSp mod">
        <pc:chgData name="Vanraden, Paul - REE-ARS" userId="91602886-fe7f-4860-9714-56e67139aa92" providerId="ADAL" clId="{3E5D3B70-B24C-45A0-9A17-747B536B99D0}" dt="2023-08-06T00:05:03.461" v="199" actId="255"/>
        <pc:sldMkLst>
          <pc:docMk/>
          <pc:sldMk cId="758682197" sldId="268"/>
        </pc:sldMkLst>
        <pc:spChg chg="mod">
          <ac:chgData name="Vanraden, Paul - REE-ARS" userId="91602886-fe7f-4860-9714-56e67139aa92" providerId="ADAL" clId="{3E5D3B70-B24C-45A0-9A17-747B536B99D0}" dt="2023-08-06T00:05:03.461" v="199" actId="255"/>
          <ac:spMkLst>
            <pc:docMk/>
            <pc:sldMk cId="758682197" sldId="268"/>
            <ac:spMk id="3" creationId="{FA1F1876-22FC-B396-60D9-C9D78C7E6FA5}"/>
          </ac:spMkLst>
        </pc:spChg>
      </pc:sldChg>
      <pc:sldChg chg="modSp mod">
        <pc:chgData name="Vanraden, Paul - REE-ARS" userId="91602886-fe7f-4860-9714-56e67139aa92" providerId="ADAL" clId="{3E5D3B70-B24C-45A0-9A17-747B536B99D0}" dt="2023-08-06T00:06:34.338" v="201" actId="207"/>
        <pc:sldMkLst>
          <pc:docMk/>
          <pc:sldMk cId="2079797561" sldId="269"/>
        </pc:sldMkLst>
        <pc:spChg chg="mod">
          <ac:chgData name="Vanraden, Paul - REE-ARS" userId="91602886-fe7f-4860-9714-56e67139aa92" providerId="ADAL" clId="{3E5D3B70-B24C-45A0-9A17-747B536B99D0}" dt="2023-08-06T00:06:34.338" v="201" actId="207"/>
          <ac:spMkLst>
            <pc:docMk/>
            <pc:sldMk cId="2079797561" sldId="269"/>
            <ac:spMk id="2" creationId="{F10D3B0F-8BB5-DD9D-85FF-88084459A4A4}"/>
          </ac:spMkLst>
        </pc:spChg>
      </pc:sldChg>
    </pc:docChg>
  </pc:docChgLst>
  <pc:docChgLst>
    <pc:chgData name="Vanraden, Paul" userId="91602886-fe7f-4860-9714-56e67139aa92" providerId="ADAL" clId="{39441F22-45D4-428F-92F0-861C5CB33379}"/>
    <pc:docChg chg="modSld">
      <pc:chgData name="Vanraden, Paul" userId="91602886-fe7f-4860-9714-56e67139aa92" providerId="ADAL" clId="{39441F22-45D4-428F-92F0-861C5CB33379}" dt="2023-02-18T18:31:36.463" v="25" actId="20577"/>
      <pc:docMkLst>
        <pc:docMk/>
      </pc:docMkLst>
      <pc:sldChg chg="modSp mod">
        <pc:chgData name="Vanraden, Paul" userId="91602886-fe7f-4860-9714-56e67139aa92" providerId="ADAL" clId="{39441F22-45D4-428F-92F0-861C5CB33379}" dt="2023-02-18T18:31:36.463" v="25" actId="20577"/>
        <pc:sldMkLst>
          <pc:docMk/>
          <pc:sldMk cId="115540871" sldId="256"/>
        </pc:sldMkLst>
        <pc:spChg chg="mod">
          <ac:chgData name="Vanraden, Paul" userId="91602886-fe7f-4860-9714-56e67139aa92" providerId="ADAL" clId="{39441F22-45D4-428F-92F0-861C5CB33379}" dt="2023-02-18T18:31:36.463" v="25" actId="20577"/>
          <ac:spMkLst>
            <pc:docMk/>
            <pc:sldMk cId="115540871" sldId="256"/>
            <ac:spMk id="3" creationId="{E2DB7181-A54D-AE00-232B-68F374D70A3B}"/>
          </ac:spMkLst>
        </pc:spChg>
      </pc:sldChg>
    </pc:docChg>
  </pc:docChgLst>
  <pc:docChgLst>
    <pc:chgData name="Vanraden, Paul - REE-ARS" userId="91602886-fe7f-4860-9714-56e67139aa92" providerId="ADAL" clId="{01E88AD9-2FEE-4B9A-821B-A7977C65F80A}"/>
    <pc:docChg chg="custSel modSld">
      <pc:chgData name="Vanraden, Paul - REE-ARS" userId="91602886-fe7f-4860-9714-56e67139aa92" providerId="ADAL" clId="{01E88AD9-2FEE-4B9A-821B-A7977C65F80A}" dt="2023-06-10T20:19:36.875" v="111" actId="20577"/>
      <pc:docMkLst>
        <pc:docMk/>
      </pc:docMkLst>
      <pc:sldChg chg="modSp mod">
        <pc:chgData name="Vanraden, Paul - REE-ARS" userId="91602886-fe7f-4860-9714-56e67139aa92" providerId="ADAL" clId="{01E88AD9-2FEE-4B9A-821B-A7977C65F80A}" dt="2023-06-10T20:19:36.875" v="111" actId="20577"/>
        <pc:sldMkLst>
          <pc:docMk/>
          <pc:sldMk cId="1704533194" sldId="261"/>
        </pc:sldMkLst>
        <pc:spChg chg="mod">
          <ac:chgData name="Vanraden, Paul - REE-ARS" userId="91602886-fe7f-4860-9714-56e67139aa92" providerId="ADAL" clId="{01E88AD9-2FEE-4B9A-821B-A7977C65F80A}" dt="2023-06-10T20:19:36.875" v="111" actId="20577"/>
          <ac:spMkLst>
            <pc:docMk/>
            <pc:sldMk cId="1704533194" sldId="261"/>
            <ac:spMk id="2" creationId="{FDFCFD1B-2DC4-DB5B-20D9-15A933232586}"/>
          </ac:spMkLst>
        </pc:spChg>
      </pc:sldChg>
      <pc:sldChg chg="modSp mod">
        <pc:chgData name="Vanraden, Paul - REE-ARS" userId="91602886-fe7f-4860-9714-56e67139aa92" providerId="ADAL" clId="{01E88AD9-2FEE-4B9A-821B-A7977C65F80A}" dt="2023-06-10T20:17:02.873" v="26" actId="20577"/>
        <pc:sldMkLst>
          <pc:docMk/>
          <pc:sldMk cId="2562735143" sldId="263"/>
        </pc:sldMkLst>
        <pc:spChg chg="mod">
          <ac:chgData name="Vanraden, Paul - REE-ARS" userId="91602886-fe7f-4860-9714-56e67139aa92" providerId="ADAL" clId="{01E88AD9-2FEE-4B9A-821B-A7977C65F80A}" dt="2023-06-10T20:17:02.873" v="26" actId="20577"/>
          <ac:spMkLst>
            <pc:docMk/>
            <pc:sldMk cId="2562735143" sldId="263"/>
            <ac:spMk id="2" creationId="{7BD12202-35E6-14C2-6C07-D41F1BB82DA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BA3E-42C6-026D-795C-151EE0E9F0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7425B3-110F-D93B-F7E8-5DCE2760C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B9FC1F-5EB6-88AB-EB27-B17E581CD953}"/>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7CB852FB-2707-279E-B74D-6455071AF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EC8DA-DD88-5074-4FDE-8208D90A4706}"/>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100399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BB8E-1047-89BD-7293-787707D4BC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23A4A7-B377-73CF-C001-38DC662BA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9FA20-13AA-3CA9-B743-51242DEEE55D}"/>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F7EEAE73-9646-801D-E26B-730ECA2FD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F7CC3-138B-7B1B-5178-7FB55C521B97}"/>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90362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2FD9A-649B-4D38-5961-AA3B5D481E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C39004-BA15-647F-D2B4-4C9706506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E6AD1-E691-ED7B-1911-10E8C895FAB4}"/>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D2875526-D83C-39A6-63B6-86E6E8A85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03A9C-3956-0C88-EE8A-FED193527CB9}"/>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273700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EA91-521F-9581-F7E7-ED80CD1484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2F894-C5B0-8C2A-3ABD-1D7BA5C1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77080-F937-E332-4A97-7FE3D8F3E1A1}"/>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BEEDBAA6-CCEC-C07F-5841-E6834E35C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4C1BD-5DE0-8BAE-B123-F5412C55B11C}"/>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255934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B207-0DA2-3DBA-E5CF-DF2A22C4B1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6C2208-B7E5-CC4D-2DEF-1913AFE43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B0898D-1920-F283-F71B-6E73B4A44453}"/>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FE817611-7528-499E-F0A4-796265E99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CA87-4B63-0BE2-A62B-8961D9F4EBFC}"/>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2572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CF8F-1FF2-D97E-DC2F-7B397008B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3E9C7-4B8B-C793-3080-BC19011F3C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0DEDA6-501D-82DE-F8A0-6A769E339B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28436-68D8-65E7-B24D-B91CCD1CB445}"/>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6" name="Footer Placeholder 5">
            <a:extLst>
              <a:ext uri="{FF2B5EF4-FFF2-40B4-BE49-F238E27FC236}">
                <a16:creationId xmlns:a16="http://schemas.microsoft.com/office/drawing/2014/main" id="{4C1710D5-0365-1BA0-1DCB-159C6199D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32E7C-9AC4-05C3-020A-7165867E2D16}"/>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104334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431D-F65C-8A68-0082-35F252790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F55F35-CE94-05A5-FD93-2B48877A2F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8D4EF-CA08-6AEA-13A9-43EFC474FC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BA76E-DA14-3DAE-CFE2-181C253E52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E769FB-8C65-14E9-A837-3580575F3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D65CB-248C-71B0-2804-3B7A8011C102}"/>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8" name="Footer Placeholder 7">
            <a:extLst>
              <a:ext uri="{FF2B5EF4-FFF2-40B4-BE49-F238E27FC236}">
                <a16:creationId xmlns:a16="http://schemas.microsoft.com/office/drawing/2014/main" id="{419DDE31-8008-9727-1E76-DC4DB1F897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2C5B3-FBFD-FE6B-4D17-0D6672973FE4}"/>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13393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D943-9227-A852-78DA-113EEE024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FB5E19-0028-66CB-51F0-6F659A00D2C6}"/>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4" name="Footer Placeholder 3">
            <a:extLst>
              <a:ext uri="{FF2B5EF4-FFF2-40B4-BE49-F238E27FC236}">
                <a16:creationId xmlns:a16="http://schemas.microsoft.com/office/drawing/2014/main" id="{A64EA438-1D02-5D11-2C98-BC00EFBB6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D7392-6B10-5D8F-41B2-248D872CC4DB}"/>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372943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E7A359-A2B5-4B46-C006-7487B5225360}"/>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3" name="Footer Placeholder 2">
            <a:extLst>
              <a:ext uri="{FF2B5EF4-FFF2-40B4-BE49-F238E27FC236}">
                <a16:creationId xmlns:a16="http://schemas.microsoft.com/office/drawing/2014/main" id="{6D2445FE-8577-874C-5301-089CB491B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78CA7-B676-5CE4-0394-5BE88EA52497}"/>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389165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3E19-8469-9781-2D92-D402D03DF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045489-D728-EB3A-7904-86C13BE3C5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A30E97-73DE-0E63-3801-0ADA4E458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126319-155C-2CF3-89B2-E7EBB24B3332}"/>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6" name="Footer Placeholder 5">
            <a:extLst>
              <a:ext uri="{FF2B5EF4-FFF2-40B4-BE49-F238E27FC236}">
                <a16:creationId xmlns:a16="http://schemas.microsoft.com/office/drawing/2014/main" id="{B830307A-D8EB-5671-2780-9AE8F3ECF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95FEB-6CB6-5B74-E30B-A315FE03B6FB}"/>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401809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BFEE-3B78-6AEC-F25D-E9937AEC4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519A9B-EA03-8EAF-949E-F3A7E3CCE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02278-96A9-8C2F-1E3C-337FD05C9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73A07-7922-2300-8AEF-8E1AD38C192C}"/>
              </a:ext>
            </a:extLst>
          </p:cNvPr>
          <p:cNvSpPr>
            <a:spLocks noGrp="1"/>
          </p:cNvSpPr>
          <p:nvPr>
            <p:ph type="dt" sz="half" idx="10"/>
          </p:nvPr>
        </p:nvSpPr>
        <p:spPr/>
        <p:txBody>
          <a:bodyPr/>
          <a:lstStyle/>
          <a:p>
            <a:fld id="{8AAAC8B5-7E4E-4F39-8A1C-6981AE6712AB}" type="datetimeFigureOut">
              <a:rPr lang="en-US" smtClean="0"/>
              <a:t>8/5/2023</a:t>
            </a:fld>
            <a:endParaRPr lang="en-US"/>
          </a:p>
        </p:txBody>
      </p:sp>
      <p:sp>
        <p:nvSpPr>
          <p:cNvPr id="6" name="Footer Placeholder 5">
            <a:extLst>
              <a:ext uri="{FF2B5EF4-FFF2-40B4-BE49-F238E27FC236}">
                <a16:creationId xmlns:a16="http://schemas.microsoft.com/office/drawing/2014/main" id="{7C85E186-6ED6-4FCA-E543-BE23367838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3E170-A6EE-B95F-ACA8-291CB161E8E6}"/>
              </a:ext>
            </a:extLst>
          </p:cNvPr>
          <p:cNvSpPr>
            <a:spLocks noGrp="1"/>
          </p:cNvSpPr>
          <p:nvPr>
            <p:ph type="sldNum" sz="quarter" idx="12"/>
          </p:nvPr>
        </p:nvSpPr>
        <p:spPr/>
        <p:txBody>
          <a:bodyPr/>
          <a:lstStyle/>
          <a:p>
            <a:fld id="{CDB7822D-5B99-4BB0-896B-B5732A738C4D}" type="slidenum">
              <a:rPr lang="en-US" smtClean="0"/>
              <a:t>‹#›</a:t>
            </a:fld>
            <a:endParaRPr lang="en-US"/>
          </a:p>
        </p:txBody>
      </p:sp>
    </p:spTree>
    <p:extLst>
      <p:ext uri="{BB962C8B-B14F-4D97-AF65-F5344CB8AC3E}">
        <p14:creationId xmlns:p14="http://schemas.microsoft.com/office/powerpoint/2010/main" val="67722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601FC2-1133-B6F5-968D-05CD279B7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1B0161-827C-9C76-8F12-0E93CF235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C11E7-C4B3-101A-DC5A-5015706D2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AC8B5-7E4E-4F39-8A1C-6981AE6712AB}" type="datetimeFigureOut">
              <a:rPr lang="en-US" smtClean="0"/>
              <a:t>8/5/2023</a:t>
            </a:fld>
            <a:endParaRPr lang="en-US"/>
          </a:p>
        </p:txBody>
      </p:sp>
      <p:sp>
        <p:nvSpPr>
          <p:cNvPr id="5" name="Footer Placeholder 4">
            <a:extLst>
              <a:ext uri="{FF2B5EF4-FFF2-40B4-BE49-F238E27FC236}">
                <a16:creationId xmlns:a16="http://schemas.microsoft.com/office/drawing/2014/main" id="{CD6E278F-64AE-AF6C-1B09-1EFA3442A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1ECF63-8840-1534-99A7-D699DB12A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7822D-5B99-4BB0-896B-B5732A738C4D}" type="slidenum">
              <a:rPr lang="en-US" smtClean="0"/>
              <a:t>‹#›</a:t>
            </a:fld>
            <a:endParaRPr lang="en-US"/>
          </a:p>
        </p:txBody>
      </p:sp>
    </p:spTree>
    <p:extLst>
      <p:ext uri="{BB962C8B-B14F-4D97-AF65-F5344CB8AC3E}">
        <p14:creationId xmlns:p14="http://schemas.microsoft.com/office/powerpoint/2010/main" val="3177056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307A-5293-34A6-4FB1-D787BE32B9D5}"/>
              </a:ext>
            </a:extLst>
          </p:cNvPr>
          <p:cNvSpPr>
            <a:spLocks noGrp="1"/>
          </p:cNvSpPr>
          <p:nvPr>
            <p:ph type="ctrTitle"/>
          </p:nvPr>
        </p:nvSpPr>
        <p:spPr/>
        <p:txBody>
          <a:bodyPr>
            <a:normAutofit/>
          </a:bodyPr>
          <a:lstStyle/>
          <a:p>
            <a:r>
              <a:rPr lang="en-US" b="1" dirty="0"/>
              <a:t>Desegregation </a:t>
            </a:r>
            <a:br>
              <a:rPr lang="en-US" b="1" dirty="0"/>
            </a:br>
            <a:r>
              <a:rPr lang="en-US" b="1" dirty="0"/>
              <a:t>on the Farm</a:t>
            </a:r>
            <a:br>
              <a:rPr lang="en-US" b="1" dirty="0"/>
            </a:br>
            <a:r>
              <a:rPr lang="en-US" sz="4000" b="1" dirty="0">
                <a:solidFill>
                  <a:schemeClr val="accent6">
                    <a:lumMod val="50000"/>
                  </a:schemeClr>
                </a:solidFill>
              </a:rPr>
              <a:t>1955-1973</a:t>
            </a:r>
          </a:p>
        </p:txBody>
      </p:sp>
      <p:sp>
        <p:nvSpPr>
          <p:cNvPr id="3" name="Subtitle 2">
            <a:extLst>
              <a:ext uri="{FF2B5EF4-FFF2-40B4-BE49-F238E27FC236}">
                <a16:creationId xmlns:a16="http://schemas.microsoft.com/office/drawing/2014/main" id="{E2DB7181-A54D-AE00-232B-68F374D70A3B}"/>
              </a:ext>
            </a:extLst>
          </p:cNvPr>
          <p:cNvSpPr>
            <a:spLocks noGrp="1"/>
          </p:cNvSpPr>
          <p:nvPr>
            <p:ph type="subTitle" idx="1"/>
          </p:nvPr>
        </p:nvSpPr>
        <p:spPr>
          <a:xfrm>
            <a:off x="1524000" y="3602037"/>
            <a:ext cx="9144000" cy="2763594"/>
          </a:xfrm>
        </p:spPr>
        <p:txBody>
          <a:bodyPr>
            <a:normAutofit/>
          </a:bodyPr>
          <a:lstStyle/>
          <a:p>
            <a:endParaRPr lang="en-US" dirty="0"/>
          </a:p>
          <a:p>
            <a:r>
              <a:rPr lang="en-US" dirty="0"/>
              <a:t>16760 W. Townline Road</a:t>
            </a:r>
          </a:p>
          <a:p>
            <a:r>
              <a:rPr lang="en-US" dirty="0" err="1"/>
              <a:t>Forreston</a:t>
            </a:r>
            <a:r>
              <a:rPr lang="en-US" dirty="0"/>
              <a:t>, IL 61030</a:t>
            </a:r>
          </a:p>
          <a:p>
            <a:endParaRPr lang="en-US" dirty="0"/>
          </a:p>
          <a:p>
            <a:r>
              <a:rPr lang="en-US" dirty="0"/>
              <a:t>Compiled by Paul </a:t>
            </a:r>
            <a:r>
              <a:rPr lang="en-US" dirty="0" err="1"/>
              <a:t>VanRaden,</a:t>
            </a:r>
            <a:endParaRPr lang="en-US" dirty="0"/>
          </a:p>
          <a:p>
            <a:r>
              <a:rPr lang="en-US" dirty="0"/>
              <a:t>former resident 1960-1978</a:t>
            </a:r>
          </a:p>
        </p:txBody>
      </p:sp>
      <p:pic>
        <p:nvPicPr>
          <p:cNvPr id="4" name="Picture 3" descr="Dave, Paul VanRaden and friend, with Deb VanRaden in the background and Paul's first 4-H calf Spottie in the foreground.">
            <a:extLst>
              <a:ext uri="{FF2B5EF4-FFF2-40B4-BE49-F238E27FC236}">
                <a16:creationId xmlns:a16="http://schemas.microsoft.com/office/drawing/2014/main" id="{4AD082C9-6378-BB6E-517C-C930F18527E0}"/>
              </a:ext>
            </a:extLst>
          </p:cNvPr>
          <p:cNvPicPr>
            <a:picLocks noChangeAspect="1"/>
          </p:cNvPicPr>
          <p:nvPr/>
        </p:nvPicPr>
        <p:blipFill>
          <a:blip r:embed="rId2"/>
          <a:stretch>
            <a:fillRect/>
          </a:stretch>
        </p:blipFill>
        <p:spPr>
          <a:xfrm>
            <a:off x="9184578" y="3596866"/>
            <a:ext cx="2410860" cy="3255963"/>
          </a:xfrm>
          <a:prstGeom prst="rect">
            <a:avLst/>
          </a:prstGeom>
        </p:spPr>
      </p:pic>
      <p:pic>
        <p:nvPicPr>
          <p:cNvPr id="5" name="Picture 4" descr="David VanRaden and friends with Pearl (our horse)">
            <a:extLst>
              <a:ext uri="{FF2B5EF4-FFF2-40B4-BE49-F238E27FC236}">
                <a16:creationId xmlns:a16="http://schemas.microsoft.com/office/drawing/2014/main" id="{6B8AF5BE-A483-C58E-084F-FC070374B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 y="2"/>
            <a:ext cx="3502509" cy="3509962"/>
          </a:xfrm>
          <a:prstGeom prst="rect">
            <a:avLst/>
          </a:prstGeom>
        </p:spPr>
      </p:pic>
      <p:pic>
        <p:nvPicPr>
          <p:cNvPr id="6" name="Picture 5" descr="Dave, Paul VanRaden, and friends on swingset - 1973">
            <a:extLst>
              <a:ext uri="{FF2B5EF4-FFF2-40B4-BE49-F238E27FC236}">
                <a16:creationId xmlns:a16="http://schemas.microsoft.com/office/drawing/2014/main" id="{AF74C50D-8241-963A-3D5A-CB108C89F3C8}"/>
              </a:ext>
            </a:extLst>
          </p:cNvPr>
          <p:cNvPicPr>
            <a:picLocks noChangeAspect="1"/>
          </p:cNvPicPr>
          <p:nvPr/>
        </p:nvPicPr>
        <p:blipFill>
          <a:blip r:embed="rId4"/>
          <a:stretch>
            <a:fillRect/>
          </a:stretch>
        </p:blipFill>
        <p:spPr>
          <a:xfrm>
            <a:off x="8341961" y="0"/>
            <a:ext cx="3850039" cy="3509963"/>
          </a:xfrm>
          <a:prstGeom prst="rect">
            <a:avLst/>
          </a:prstGeom>
        </p:spPr>
      </p:pic>
      <p:pic>
        <p:nvPicPr>
          <p:cNvPr id="7" name="Picture 6" descr="Angel and Paul VanRaden at his boyhood house near Forreston, IL">
            <a:extLst>
              <a:ext uri="{FF2B5EF4-FFF2-40B4-BE49-F238E27FC236}">
                <a16:creationId xmlns:a16="http://schemas.microsoft.com/office/drawing/2014/main" id="{8FCDC5A2-643C-68ED-8302-D477688F6A0D}"/>
              </a:ext>
            </a:extLst>
          </p:cNvPr>
          <p:cNvPicPr>
            <a:picLocks noChangeAspect="1"/>
          </p:cNvPicPr>
          <p:nvPr/>
        </p:nvPicPr>
        <p:blipFill>
          <a:blip r:embed="rId5"/>
          <a:stretch>
            <a:fillRect/>
          </a:stretch>
        </p:blipFill>
        <p:spPr>
          <a:xfrm>
            <a:off x="596562" y="3694113"/>
            <a:ext cx="2423875" cy="3158716"/>
          </a:xfrm>
          <a:prstGeom prst="rect">
            <a:avLst/>
          </a:prstGeom>
        </p:spPr>
      </p:pic>
    </p:spTree>
    <p:extLst>
      <p:ext uri="{BB962C8B-B14F-4D97-AF65-F5344CB8AC3E}">
        <p14:creationId xmlns:p14="http://schemas.microsoft.com/office/powerpoint/2010/main" val="11554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AEE5-A210-AF64-08FB-0B88E0310DEA}"/>
              </a:ext>
            </a:extLst>
          </p:cNvPr>
          <p:cNvSpPr>
            <a:spLocks noGrp="1"/>
          </p:cNvSpPr>
          <p:nvPr>
            <p:ph type="title"/>
          </p:nvPr>
        </p:nvSpPr>
        <p:spPr/>
        <p:txBody>
          <a:bodyPr/>
          <a:lstStyle/>
          <a:p>
            <a:r>
              <a:rPr lang="en-US" dirty="0"/>
              <a:t>Desegregation at Lanark, IL</a:t>
            </a:r>
            <a:br>
              <a:rPr lang="en-US" dirty="0"/>
            </a:br>
            <a:r>
              <a:rPr lang="en-US" sz="2000" dirty="0"/>
              <a:t>Angel, Tonya, Deb, Cheryl – Sep 25 2003</a:t>
            </a:r>
            <a:endParaRPr lang="en-US" dirty="0"/>
          </a:p>
        </p:txBody>
      </p:sp>
      <p:pic>
        <p:nvPicPr>
          <p:cNvPr id="4" name="Picture 3" descr="Angel VanRaden with Tonya and Deb Heeren near Lanark, IL">
            <a:extLst>
              <a:ext uri="{FF2B5EF4-FFF2-40B4-BE49-F238E27FC236}">
                <a16:creationId xmlns:a16="http://schemas.microsoft.com/office/drawing/2014/main" id="{AA1A4AB2-BDBA-C825-BE78-E3CD31B2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3592"/>
            <a:ext cx="7192110" cy="5304408"/>
          </a:xfrm>
          <a:prstGeom prst="rect">
            <a:avLst/>
          </a:prstGeom>
        </p:spPr>
      </p:pic>
      <p:pic>
        <p:nvPicPr>
          <p:cNvPr id="6" name="Picture 5" descr="A person standing next to a machine&#10;&#10;Description automatically generated with low confidence">
            <a:extLst>
              <a:ext uri="{FF2B5EF4-FFF2-40B4-BE49-F238E27FC236}">
                <a16:creationId xmlns:a16="http://schemas.microsoft.com/office/drawing/2014/main" id="{3DD276E9-E434-DCAC-0361-77BEE8535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110" y="220809"/>
            <a:ext cx="4977893" cy="6637191"/>
          </a:xfrm>
          <a:prstGeom prst="rect">
            <a:avLst/>
          </a:prstGeom>
        </p:spPr>
      </p:pic>
    </p:spTree>
    <p:extLst>
      <p:ext uri="{BB962C8B-B14F-4D97-AF65-F5344CB8AC3E}">
        <p14:creationId xmlns:p14="http://schemas.microsoft.com/office/powerpoint/2010/main" val="376924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3B0F-8BB5-DD9D-85FF-88084459A4A4}"/>
              </a:ext>
            </a:extLst>
          </p:cNvPr>
          <p:cNvSpPr>
            <a:spLocks noGrp="1"/>
          </p:cNvSpPr>
          <p:nvPr>
            <p:ph type="title"/>
          </p:nvPr>
        </p:nvSpPr>
        <p:spPr/>
        <p:txBody>
          <a:bodyPr/>
          <a:lstStyle/>
          <a:p>
            <a:r>
              <a:rPr lang="en-US" b="1" dirty="0">
                <a:solidFill>
                  <a:srgbClr val="002060"/>
                </a:solidFill>
              </a:rPr>
              <a:t>Background for this research</a:t>
            </a:r>
          </a:p>
        </p:txBody>
      </p:sp>
      <p:sp>
        <p:nvSpPr>
          <p:cNvPr id="3" name="Content Placeholder 2">
            <a:extLst>
              <a:ext uri="{FF2B5EF4-FFF2-40B4-BE49-F238E27FC236}">
                <a16:creationId xmlns:a16="http://schemas.microsoft.com/office/drawing/2014/main" id="{C516BA5C-8ACA-2D9F-B369-A8E28A970544}"/>
              </a:ext>
            </a:extLst>
          </p:cNvPr>
          <p:cNvSpPr>
            <a:spLocks noGrp="1"/>
          </p:cNvSpPr>
          <p:nvPr>
            <p:ph idx="1"/>
          </p:nvPr>
        </p:nvSpPr>
        <p:spPr/>
        <p:txBody>
          <a:bodyPr>
            <a:normAutofit lnSpcReduction="10000"/>
          </a:bodyPr>
          <a:lstStyle/>
          <a:p>
            <a:r>
              <a:rPr lang="en-US" dirty="0"/>
              <a:t>Dr. Mark VanRaden in Feb 2023 asked these questions:</a:t>
            </a:r>
          </a:p>
          <a:p>
            <a:pPr lvl="1"/>
            <a:r>
              <a:rPr lang="en-US" dirty="0"/>
              <a:t>How did our parents come to be so decidedly anti-racist?  </a:t>
            </a:r>
          </a:p>
          <a:p>
            <a:pPr lvl="1"/>
            <a:r>
              <a:rPr lang="en-US" dirty="0"/>
              <a:t>I have a sense that Dad identified one source for himself, namely having an African roommate during his year at Hope College. Did his roommate or faculty or students at Hope weigh in directly on this?  </a:t>
            </a:r>
          </a:p>
          <a:p>
            <a:pPr lvl="1"/>
            <a:r>
              <a:rPr lang="en-US" dirty="0"/>
              <a:t>Did he have any sudden realization or was there a gradual turning?  Did he decide it pretty much by himself, or were Mom and/or others involved?  </a:t>
            </a:r>
          </a:p>
          <a:p>
            <a:pPr lvl="1"/>
            <a:r>
              <a:rPr lang="en-US" dirty="0"/>
              <a:t>Did he see early on that some in the </a:t>
            </a:r>
            <a:r>
              <a:rPr lang="en-US" dirty="0" err="1"/>
              <a:t>Forreston</a:t>
            </a:r>
            <a:r>
              <a:rPr lang="en-US" dirty="0"/>
              <a:t> Reformed Church were in opposition to these beliefs?  </a:t>
            </a:r>
          </a:p>
          <a:p>
            <a:pPr lvl="1"/>
            <a:r>
              <a:rPr lang="en-US" dirty="0"/>
              <a:t>Why did neither Dad nor Mom talk about the history of their beliefs (not that I can recall, at least)? I sure wish I could have a discussion with each (or both) of them because I think it's the case that Dad &amp; Mom had a clear influence on our beliefs!</a:t>
            </a:r>
          </a:p>
          <a:p>
            <a:endParaRPr lang="en-US" dirty="0"/>
          </a:p>
          <a:p>
            <a:endParaRPr lang="en-US" dirty="0"/>
          </a:p>
        </p:txBody>
      </p:sp>
      <p:pic>
        <p:nvPicPr>
          <p:cNvPr id="4" name="Picture 3" descr="Katie and Walter VanRaden with kids Mark, Miriam, Deb, Judy, Paul, and Dave - 1963">
            <a:extLst>
              <a:ext uri="{FF2B5EF4-FFF2-40B4-BE49-F238E27FC236}">
                <a16:creationId xmlns:a16="http://schemas.microsoft.com/office/drawing/2014/main" id="{09680B7A-C5C8-16D1-D345-7FA668CC7BD1}"/>
              </a:ext>
            </a:extLst>
          </p:cNvPr>
          <p:cNvPicPr>
            <a:picLocks noChangeAspect="1"/>
          </p:cNvPicPr>
          <p:nvPr/>
        </p:nvPicPr>
        <p:blipFill>
          <a:blip r:embed="rId2"/>
          <a:stretch>
            <a:fillRect/>
          </a:stretch>
        </p:blipFill>
        <p:spPr>
          <a:xfrm>
            <a:off x="9749993" y="0"/>
            <a:ext cx="2442007" cy="2505075"/>
          </a:xfrm>
          <a:prstGeom prst="rect">
            <a:avLst/>
          </a:prstGeom>
        </p:spPr>
      </p:pic>
    </p:spTree>
    <p:extLst>
      <p:ext uri="{BB962C8B-B14F-4D97-AF65-F5344CB8AC3E}">
        <p14:creationId xmlns:p14="http://schemas.microsoft.com/office/powerpoint/2010/main" val="20797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AB4A-B786-C271-1E24-891892B5ED8E}"/>
              </a:ext>
            </a:extLst>
          </p:cNvPr>
          <p:cNvSpPr>
            <a:spLocks noGrp="1"/>
          </p:cNvSpPr>
          <p:nvPr>
            <p:ph type="title"/>
          </p:nvPr>
        </p:nvSpPr>
        <p:spPr/>
        <p:txBody>
          <a:bodyPr/>
          <a:lstStyle/>
          <a:p>
            <a:r>
              <a:rPr lang="en-US" dirty="0"/>
              <a:t>Examples of city to farm exchanges</a:t>
            </a:r>
          </a:p>
        </p:txBody>
      </p:sp>
      <p:sp>
        <p:nvSpPr>
          <p:cNvPr id="3" name="Content Placeholder 2">
            <a:extLst>
              <a:ext uri="{FF2B5EF4-FFF2-40B4-BE49-F238E27FC236}">
                <a16:creationId xmlns:a16="http://schemas.microsoft.com/office/drawing/2014/main" id="{5BF54828-8D68-EFA4-9A65-41C909E0925E}"/>
              </a:ext>
            </a:extLst>
          </p:cNvPr>
          <p:cNvSpPr>
            <a:spLocks noGrp="1"/>
          </p:cNvSpPr>
          <p:nvPr>
            <p:ph idx="1"/>
          </p:nvPr>
        </p:nvSpPr>
        <p:spPr/>
        <p:txBody>
          <a:bodyPr>
            <a:normAutofit lnSpcReduction="10000"/>
          </a:bodyPr>
          <a:lstStyle/>
          <a:p>
            <a:endParaRPr lang="en-US" dirty="0"/>
          </a:p>
          <a:p>
            <a:r>
              <a:rPr lang="en-US" dirty="0"/>
              <a:t>Kids from low-income housing in Chicago visited </a:t>
            </a:r>
            <a:r>
              <a:rPr lang="en-US" dirty="0" err="1"/>
              <a:t>Forreston</a:t>
            </a:r>
            <a:r>
              <a:rPr lang="en-US" dirty="0"/>
              <a:t> in northwest IL during early 1970s.</a:t>
            </a:r>
          </a:p>
          <a:p>
            <a:r>
              <a:rPr lang="en-US" dirty="0"/>
              <a:t>The visits expanded for a few years to include perhaps 2 vans full of Chicago kids for about 2-week visits to host families each summer.</a:t>
            </a:r>
          </a:p>
          <a:p>
            <a:r>
              <a:rPr lang="en-US" dirty="0" err="1"/>
              <a:t>Forreston</a:t>
            </a:r>
            <a:r>
              <a:rPr lang="en-US" dirty="0"/>
              <a:t> host kids later returned the visit and went for a few days to their Chicago neighborhood to get some city experience.</a:t>
            </a:r>
          </a:p>
          <a:p>
            <a:r>
              <a:rPr lang="en-US" dirty="0"/>
              <a:t>Earl and Nancy </a:t>
            </a:r>
            <a:r>
              <a:rPr lang="en-US" dirty="0" err="1"/>
              <a:t>Simler</a:t>
            </a:r>
            <a:r>
              <a:rPr lang="en-US" dirty="0"/>
              <a:t>, Ralph and Dorothy </a:t>
            </a:r>
            <a:r>
              <a:rPr lang="en-US" dirty="0" err="1"/>
              <a:t>Boomgarden</a:t>
            </a:r>
            <a:r>
              <a:rPr lang="en-US" dirty="0"/>
              <a:t>, Walter and Katie VanRaden of </a:t>
            </a:r>
            <a:r>
              <a:rPr lang="en-US" dirty="0" err="1"/>
              <a:t>Forreston</a:t>
            </a:r>
            <a:r>
              <a:rPr lang="en-US" dirty="0"/>
              <a:t> initiated and arranged the first visits.</a:t>
            </a:r>
          </a:p>
          <a:p>
            <a:r>
              <a:rPr lang="en-US" dirty="0"/>
              <a:t>Desegregation was initially controversial but was not too difficult.</a:t>
            </a:r>
          </a:p>
        </p:txBody>
      </p:sp>
      <p:pic>
        <p:nvPicPr>
          <p:cNvPr id="1026" name="Picture 2" descr="Cabrini-Green housing in Chicago, IL">
            <a:extLst>
              <a:ext uri="{FF2B5EF4-FFF2-40B4-BE49-F238E27FC236}">
                <a16:creationId xmlns:a16="http://schemas.microsoft.com/office/drawing/2014/main" id="{DDC5BC58-9688-0484-D7AD-692C3DDAE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100" y="-1"/>
            <a:ext cx="3009900"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91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9F52-BEC8-E071-74F2-819A119F8EFA}"/>
              </a:ext>
            </a:extLst>
          </p:cNvPr>
          <p:cNvSpPr>
            <a:spLocks noGrp="1"/>
          </p:cNvSpPr>
          <p:nvPr>
            <p:ph type="title"/>
          </p:nvPr>
        </p:nvSpPr>
        <p:spPr/>
        <p:txBody>
          <a:bodyPr/>
          <a:lstStyle/>
          <a:p>
            <a:r>
              <a:rPr lang="en-US" dirty="0"/>
              <a:t>Ruth VanRaden </a:t>
            </a:r>
            <a:br>
              <a:rPr lang="en-US" dirty="0"/>
            </a:br>
            <a:r>
              <a:rPr lang="en-US" dirty="0"/>
              <a:t>and friend, 1955</a:t>
            </a:r>
          </a:p>
        </p:txBody>
      </p:sp>
      <p:pic>
        <p:nvPicPr>
          <p:cNvPr id="4" name="Picture 3" descr="Ruth VanRaden and friend, 1955">
            <a:extLst>
              <a:ext uri="{FF2B5EF4-FFF2-40B4-BE49-F238E27FC236}">
                <a16:creationId xmlns:a16="http://schemas.microsoft.com/office/drawing/2014/main" id="{2226F827-59AC-D3D4-D06B-9B1AA1954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670" y="0"/>
            <a:ext cx="5160885" cy="6866873"/>
          </a:xfrm>
          <a:prstGeom prst="rect">
            <a:avLst/>
          </a:prstGeom>
        </p:spPr>
      </p:pic>
    </p:spTree>
    <p:extLst>
      <p:ext uri="{BB962C8B-B14F-4D97-AF65-F5344CB8AC3E}">
        <p14:creationId xmlns:p14="http://schemas.microsoft.com/office/powerpoint/2010/main" val="229517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FD1B-2DC4-DB5B-20D9-15A933232586}"/>
              </a:ext>
            </a:extLst>
          </p:cNvPr>
          <p:cNvSpPr>
            <a:spLocks noGrp="1"/>
          </p:cNvSpPr>
          <p:nvPr>
            <p:ph type="title"/>
          </p:nvPr>
        </p:nvSpPr>
        <p:spPr/>
        <p:txBody>
          <a:bodyPr/>
          <a:lstStyle/>
          <a:p>
            <a:r>
              <a:rPr lang="en-US" dirty="0"/>
              <a:t>From Chicago to </a:t>
            </a:r>
            <a:r>
              <a:rPr lang="en-US" dirty="0" err="1"/>
              <a:t>Forreston</a:t>
            </a:r>
            <a:r>
              <a:rPr lang="en-US" dirty="0"/>
              <a:t>, IL – 1970</a:t>
            </a:r>
            <a:br>
              <a:rPr lang="en-US" dirty="0"/>
            </a:br>
            <a:r>
              <a:rPr lang="en-US"/>
              <a:t>                            </a:t>
            </a:r>
            <a:r>
              <a:rPr lang="en-US" sz="2000" dirty="0"/>
              <a:t>Middle picture, right </a:t>
            </a:r>
            <a:r>
              <a:rPr lang="en-US" sz="2000"/>
              <a:t>side: Paul</a:t>
            </a:r>
            <a:endParaRPr lang="en-US" sz="2000" dirty="0"/>
          </a:p>
        </p:txBody>
      </p:sp>
      <p:pic>
        <p:nvPicPr>
          <p:cNvPr id="4" name="Picture 3" descr="Chicago kids visiting Forreston, IL 1970">
            <a:extLst>
              <a:ext uri="{FF2B5EF4-FFF2-40B4-BE49-F238E27FC236}">
                <a16:creationId xmlns:a16="http://schemas.microsoft.com/office/drawing/2014/main" id="{69359239-524E-3849-DB52-D45D00119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3100"/>
            <a:ext cx="3686175" cy="4914900"/>
          </a:xfrm>
          <a:prstGeom prst="rect">
            <a:avLst/>
          </a:prstGeom>
        </p:spPr>
      </p:pic>
      <p:pic>
        <p:nvPicPr>
          <p:cNvPr id="6" name="Picture 5" descr="Chicago girl Renea milking a cow at the VanRaden farm in Forreston, IL">
            <a:extLst>
              <a:ext uri="{FF2B5EF4-FFF2-40B4-BE49-F238E27FC236}">
                <a16:creationId xmlns:a16="http://schemas.microsoft.com/office/drawing/2014/main" id="{5B54E54A-4BAD-B581-7F58-3AEBB934E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516" y="1690688"/>
            <a:ext cx="3875484" cy="5167312"/>
          </a:xfrm>
          <a:prstGeom prst="rect">
            <a:avLst/>
          </a:prstGeom>
        </p:spPr>
      </p:pic>
      <p:pic>
        <p:nvPicPr>
          <p:cNvPr id="8" name="Picture 7" descr="Chicago kids playing basketball with Forreston, IL kids, August 1970">
            <a:extLst>
              <a:ext uri="{FF2B5EF4-FFF2-40B4-BE49-F238E27FC236}">
                <a16:creationId xmlns:a16="http://schemas.microsoft.com/office/drawing/2014/main" id="{82388CC5-13A7-9501-8FBE-6680A0881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603" y="1690687"/>
            <a:ext cx="3875485" cy="5167313"/>
          </a:xfrm>
          <a:prstGeom prst="rect">
            <a:avLst/>
          </a:prstGeom>
        </p:spPr>
      </p:pic>
    </p:spTree>
    <p:extLst>
      <p:ext uri="{BB962C8B-B14F-4D97-AF65-F5344CB8AC3E}">
        <p14:creationId xmlns:p14="http://schemas.microsoft.com/office/powerpoint/2010/main" val="1704533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D07B-B5EC-3D1F-FD6D-87EB326CE29C}"/>
              </a:ext>
            </a:extLst>
          </p:cNvPr>
          <p:cNvSpPr>
            <a:spLocks noGrp="1"/>
          </p:cNvSpPr>
          <p:nvPr>
            <p:ph type="title"/>
          </p:nvPr>
        </p:nvSpPr>
        <p:spPr/>
        <p:txBody>
          <a:bodyPr/>
          <a:lstStyle/>
          <a:p>
            <a:r>
              <a:rPr lang="en-US" dirty="0"/>
              <a:t>VanRaden farm</a:t>
            </a:r>
            <a:br>
              <a:rPr lang="en-US" dirty="0"/>
            </a:br>
            <a:r>
              <a:rPr lang="en-US" dirty="0"/>
              <a:t>1970</a:t>
            </a:r>
          </a:p>
        </p:txBody>
      </p:sp>
      <p:pic>
        <p:nvPicPr>
          <p:cNvPr id="3" name="Picture 2" descr="Dave, Paul VanRaden and friend, with Deb VanRaden in the background and Paul's first 4-H calf Spottie in the foreground.">
            <a:extLst>
              <a:ext uri="{FF2B5EF4-FFF2-40B4-BE49-F238E27FC236}">
                <a16:creationId xmlns:a16="http://schemas.microsoft.com/office/drawing/2014/main" id="{C0C4563C-E5B9-C200-9B65-722A32059438}"/>
              </a:ext>
            </a:extLst>
          </p:cNvPr>
          <p:cNvPicPr>
            <a:picLocks noChangeAspect="1"/>
          </p:cNvPicPr>
          <p:nvPr/>
        </p:nvPicPr>
        <p:blipFill>
          <a:blip r:embed="rId2"/>
          <a:stretch>
            <a:fillRect/>
          </a:stretch>
        </p:blipFill>
        <p:spPr>
          <a:xfrm>
            <a:off x="4877200" y="0"/>
            <a:ext cx="5077968" cy="6858000"/>
          </a:xfrm>
          <a:prstGeom prst="rect">
            <a:avLst/>
          </a:prstGeom>
        </p:spPr>
      </p:pic>
      <p:sp>
        <p:nvSpPr>
          <p:cNvPr id="4" name="TextBox 3">
            <a:extLst>
              <a:ext uri="{FF2B5EF4-FFF2-40B4-BE49-F238E27FC236}">
                <a16:creationId xmlns:a16="http://schemas.microsoft.com/office/drawing/2014/main" id="{56B837CD-DC82-8D1B-89A6-EB0EBC6AC78A}"/>
              </a:ext>
            </a:extLst>
          </p:cNvPr>
          <p:cNvSpPr txBox="1"/>
          <p:nvPr/>
        </p:nvSpPr>
        <p:spPr>
          <a:xfrm>
            <a:off x="923278" y="3879542"/>
            <a:ext cx="2899640" cy="1323439"/>
          </a:xfrm>
          <a:prstGeom prst="rect">
            <a:avLst/>
          </a:prstGeom>
          <a:noFill/>
        </p:spPr>
        <p:txBody>
          <a:bodyPr wrap="none" rtlCol="0">
            <a:spAutoFit/>
          </a:bodyPr>
          <a:lstStyle/>
          <a:p>
            <a:r>
              <a:rPr lang="en-US" sz="2000" dirty="0"/>
              <a:t>Dave, Paul, and Renea,</a:t>
            </a:r>
          </a:p>
          <a:p>
            <a:r>
              <a:rPr lang="en-US" sz="2000" dirty="0"/>
              <a:t>Deb in background,</a:t>
            </a:r>
          </a:p>
          <a:p>
            <a:r>
              <a:rPr lang="en-US" sz="2000" dirty="0"/>
              <a:t>Paul’s first 4-H calf </a:t>
            </a:r>
            <a:r>
              <a:rPr lang="en-US" sz="2000" dirty="0" err="1"/>
              <a:t>Spottie</a:t>
            </a:r>
            <a:endParaRPr lang="en-US" sz="2000" dirty="0"/>
          </a:p>
          <a:p>
            <a:r>
              <a:rPr lang="en-US" sz="2000" dirty="0"/>
              <a:t>in foreground</a:t>
            </a:r>
          </a:p>
        </p:txBody>
      </p:sp>
    </p:spTree>
    <p:extLst>
      <p:ext uri="{BB962C8B-B14F-4D97-AF65-F5344CB8AC3E}">
        <p14:creationId xmlns:p14="http://schemas.microsoft.com/office/powerpoint/2010/main" val="2826917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B924-477D-7630-DEAF-43BA5FDF227C}"/>
              </a:ext>
            </a:extLst>
          </p:cNvPr>
          <p:cNvSpPr>
            <a:spLocks noGrp="1"/>
          </p:cNvSpPr>
          <p:nvPr>
            <p:ph type="title"/>
          </p:nvPr>
        </p:nvSpPr>
        <p:spPr/>
        <p:txBody>
          <a:bodyPr/>
          <a:lstStyle/>
          <a:p>
            <a:r>
              <a:rPr lang="en-US" dirty="0"/>
              <a:t>VanRaden farm, </a:t>
            </a:r>
            <a:r>
              <a:rPr lang="en-US" dirty="0" err="1"/>
              <a:t>Forreston</a:t>
            </a:r>
            <a:r>
              <a:rPr lang="en-US" dirty="0"/>
              <a:t>, IL – August 1972</a:t>
            </a:r>
          </a:p>
        </p:txBody>
      </p:sp>
      <p:pic>
        <p:nvPicPr>
          <p:cNvPr id="4" name="Picture 3" descr="A picture containing sky, outdoor, tractor&#10;&#10;Description automatically generated">
            <a:extLst>
              <a:ext uri="{FF2B5EF4-FFF2-40B4-BE49-F238E27FC236}">
                <a16:creationId xmlns:a16="http://schemas.microsoft.com/office/drawing/2014/main" id="{3BBDBCA6-A38C-FD55-20CE-B82046F76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6550"/>
            <a:ext cx="5829300" cy="3981450"/>
          </a:xfrm>
          <a:prstGeom prst="rect">
            <a:avLst/>
          </a:prstGeom>
        </p:spPr>
      </p:pic>
      <p:pic>
        <p:nvPicPr>
          <p:cNvPr id="6" name="Picture 5" descr="David VanRaden and friend on tractor, 1972">
            <a:extLst>
              <a:ext uri="{FF2B5EF4-FFF2-40B4-BE49-F238E27FC236}">
                <a16:creationId xmlns:a16="http://schemas.microsoft.com/office/drawing/2014/main" id="{6B5F7EA5-01C5-E555-7D01-7C0DD4F63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2085975"/>
            <a:ext cx="6362700" cy="4772025"/>
          </a:xfrm>
          <a:prstGeom prst="rect">
            <a:avLst/>
          </a:prstGeom>
        </p:spPr>
      </p:pic>
    </p:spTree>
    <p:extLst>
      <p:ext uri="{BB962C8B-B14F-4D97-AF65-F5344CB8AC3E}">
        <p14:creationId xmlns:p14="http://schemas.microsoft.com/office/powerpoint/2010/main" val="79603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2202-35E6-14C2-6C07-D41F1BB82DAF}"/>
              </a:ext>
            </a:extLst>
          </p:cNvPr>
          <p:cNvSpPr>
            <a:spLocks noGrp="1"/>
          </p:cNvSpPr>
          <p:nvPr>
            <p:ph type="title"/>
          </p:nvPr>
        </p:nvSpPr>
        <p:spPr>
          <a:xfrm>
            <a:off x="838200" y="123825"/>
            <a:ext cx="10515600" cy="1566863"/>
          </a:xfrm>
        </p:spPr>
        <p:txBody>
          <a:bodyPr/>
          <a:lstStyle/>
          <a:p>
            <a:r>
              <a:rPr lang="en-US" dirty="0"/>
              <a:t>VanRaden farm -</a:t>
            </a:r>
            <a:br>
              <a:rPr lang="en-US" dirty="0"/>
            </a:br>
            <a:r>
              <a:rPr lang="en-US" dirty="0"/>
              <a:t>1972 </a:t>
            </a:r>
            <a:r>
              <a:rPr lang="en-US" sz="2000" dirty="0"/>
              <a:t>(left: Dave, right: Paul)</a:t>
            </a:r>
          </a:p>
        </p:txBody>
      </p:sp>
      <p:pic>
        <p:nvPicPr>
          <p:cNvPr id="3" name="Picture 2">
            <a:extLst>
              <a:ext uri="{FF2B5EF4-FFF2-40B4-BE49-F238E27FC236}">
                <a16:creationId xmlns:a16="http://schemas.microsoft.com/office/drawing/2014/main" id="{59126625-7032-6A7C-7CA0-BB4C421C2D55}"/>
              </a:ext>
            </a:extLst>
          </p:cNvPr>
          <p:cNvPicPr>
            <a:picLocks noChangeAspect="1"/>
          </p:cNvPicPr>
          <p:nvPr/>
        </p:nvPicPr>
        <p:blipFill>
          <a:blip r:embed="rId2"/>
          <a:stretch>
            <a:fillRect/>
          </a:stretch>
        </p:blipFill>
        <p:spPr>
          <a:xfrm>
            <a:off x="0" y="1456975"/>
            <a:ext cx="5391150" cy="5401025"/>
          </a:xfrm>
          <a:prstGeom prst="rect">
            <a:avLst/>
          </a:prstGeom>
        </p:spPr>
      </p:pic>
      <p:pic>
        <p:nvPicPr>
          <p:cNvPr id="5" name="Picture 4">
            <a:extLst>
              <a:ext uri="{FF2B5EF4-FFF2-40B4-BE49-F238E27FC236}">
                <a16:creationId xmlns:a16="http://schemas.microsoft.com/office/drawing/2014/main" id="{CED10E03-6043-6E14-FA5D-5FCFF368D832}"/>
              </a:ext>
            </a:extLst>
          </p:cNvPr>
          <p:cNvPicPr>
            <a:picLocks noChangeAspect="1"/>
          </p:cNvPicPr>
          <p:nvPr/>
        </p:nvPicPr>
        <p:blipFill>
          <a:blip r:embed="rId3"/>
          <a:stretch>
            <a:fillRect/>
          </a:stretch>
        </p:blipFill>
        <p:spPr>
          <a:xfrm>
            <a:off x="5467993" y="0"/>
            <a:ext cx="6724007" cy="6858000"/>
          </a:xfrm>
          <a:prstGeom prst="rect">
            <a:avLst/>
          </a:prstGeom>
        </p:spPr>
      </p:pic>
    </p:spTree>
    <p:extLst>
      <p:ext uri="{BB962C8B-B14F-4D97-AF65-F5344CB8AC3E}">
        <p14:creationId xmlns:p14="http://schemas.microsoft.com/office/powerpoint/2010/main" val="256273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6EAB-DC1A-B8FE-1593-E74E59822F0C}"/>
              </a:ext>
            </a:extLst>
          </p:cNvPr>
          <p:cNvSpPr>
            <a:spLocks noGrp="1"/>
          </p:cNvSpPr>
          <p:nvPr>
            <p:ph type="title"/>
          </p:nvPr>
        </p:nvSpPr>
        <p:spPr/>
        <p:txBody>
          <a:bodyPr/>
          <a:lstStyle/>
          <a:p>
            <a:r>
              <a:rPr lang="en-US" dirty="0"/>
              <a:t>VanRaden farm</a:t>
            </a:r>
            <a:br>
              <a:rPr lang="en-US" dirty="0"/>
            </a:br>
            <a:r>
              <a:rPr lang="en-US" dirty="0"/>
              <a:t>1973</a:t>
            </a:r>
          </a:p>
        </p:txBody>
      </p:sp>
      <p:pic>
        <p:nvPicPr>
          <p:cNvPr id="4" name="Picture 3" descr="Dave, Paul VanRaden, and friends on swingset - 1973">
            <a:extLst>
              <a:ext uri="{FF2B5EF4-FFF2-40B4-BE49-F238E27FC236}">
                <a16:creationId xmlns:a16="http://schemas.microsoft.com/office/drawing/2014/main" id="{AB857870-2FCF-757A-8AC6-1E587943B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027" y="0"/>
            <a:ext cx="7523973" cy="6858000"/>
          </a:xfrm>
          <a:prstGeom prst="rect">
            <a:avLst/>
          </a:prstGeom>
        </p:spPr>
      </p:pic>
      <p:sp>
        <p:nvSpPr>
          <p:cNvPr id="3" name="TextBox 2">
            <a:extLst>
              <a:ext uri="{FF2B5EF4-FFF2-40B4-BE49-F238E27FC236}">
                <a16:creationId xmlns:a16="http://schemas.microsoft.com/office/drawing/2014/main" id="{FA1F1876-22FC-B396-60D9-C9D78C7E6FA5}"/>
              </a:ext>
            </a:extLst>
          </p:cNvPr>
          <p:cNvSpPr txBox="1"/>
          <p:nvPr/>
        </p:nvSpPr>
        <p:spPr>
          <a:xfrm>
            <a:off x="932155" y="3062796"/>
            <a:ext cx="3040897" cy="461665"/>
          </a:xfrm>
          <a:prstGeom prst="rect">
            <a:avLst/>
          </a:prstGeom>
          <a:noFill/>
        </p:spPr>
        <p:txBody>
          <a:bodyPr wrap="none" rtlCol="0">
            <a:spAutoFit/>
          </a:bodyPr>
          <a:lstStyle/>
          <a:p>
            <a:r>
              <a:rPr lang="en-US" sz="2400" dirty="0"/>
              <a:t>Dave, Paul, and friends</a:t>
            </a:r>
          </a:p>
        </p:txBody>
      </p:sp>
    </p:spTree>
    <p:extLst>
      <p:ext uri="{BB962C8B-B14F-4D97-AF65-F5344CB8AC3E}">
        <p14:creationId xmlns:p14="http://schemas.microsoft.com/office/powerpoint/2010/main" val="75868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53E4-9A8C-7E1E-ED30-C24DD0D28E1F}"/>
              </a:ext>
            </a:extLst>
          </p:cNvPr>
          <p:cNvSpPr>
            <a:spLocks noGrp="1"/>
          </p:cNvSpPr>
          <p:nvPr>
            <p:ph type="title"/>
          </p:nvPr>
        </p:nvSpPr>
        <p:spPr/>
        <p:txBody>
          <a:bodyPr>
            <a:normAutofit fontScale="90000"/>
          </a:bodyPr>
          <a:lstStyle/>
          <a:p>
            <a:pPr algn="ctr"/>
            <a:r>
              <a:rPr lang="en-US" dirty="0"/>
              <a:t>Next generation at </a:t>
            </a:r>
            <a:r>
              <a:rPr lang="en-US" dirty="0" err="1"/>
              <a:t>Forreston</a:t>
            </a:r>
            <a:r>
              <a:rPr lang="en-US" dirty="0"/>
              <a:t>, Lanark IL farms</a:t>
            </a:r>
            <a:br>
              <a:rPr lang="en-US" dirty="0"/>
            </a:br>
            <a:br>
              <a:rPr lang="en-US" dirty="0"/>
            </a:br>
            <a:r>
              <a:rPr lang="en-US" sz="3200" dirty="0"/>
              <a:t>Sep 2003</a:t>
            </a:r>
          </a:p>
        </p:txBody>
      </p:sp>
      <p:pic>
        <p:nvPicPr>
          <p:cNvPr id="4" name="Picture 3" descr="Angel and Paul VanRaden at his boyhood house near Forreston, IL">
            <a:extLst>
              <a:ext uri="{FF2B5EF4-FFF2-40B4-BE49-F238E27FC236}">
                <a16:creationId xmlns:a16="http://schemas.microsoft.com/office/drawing/2014/main" id="{93EC2A08-FAC4-34F6-8AB2-EE6E5724E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30" y="1137136"/>
            <a:ext cx="4387071" cy="5720859"/>
          </a:xfrm>
          <a:prstGeom prst="rect">
            <a:avLst/>
          </a:prstGeom>
        </p:spPr>
      </p:pic>
      <p:pic>
        <p:nvPicPr>
          <p:cNvPr id="6" name="Picture 5" descr="Angel and Paul VanRaden at sister Deb's Lanark, IL farm">
            <a:extLst>
              <a:ext uri="{FF2B5EF4-FFF2-40B4-BE49-F238E27FC236}">
                <a16:creationId xmlns:a16="http://schemas.microsoft.com/office/drawing/2014/main" id="{E71E620E-B0DB-3453-9EF8-00FAC9CD6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11816" y="1852242"/>
            <a:ext cx="5720861" cy="4290646"/>
          </a:xfrm>
          <a:prstGeom prst="rect">
            <a:avLst/>
          </a:prstGeom>
        </p:spPr>
      </p:pic>
      <p:sp>
        <p:nvSpPr>
          <p:cNvPr id="3" name="TextBox 2">
            <a:extLst>
              <a:ext uri="{FF2B5EF4-FFF2-40B4-BE49-F238E27FC236}">
                <a16:creationId xmlns:a16="http://schemas.microsoft.com/office/drawing/2014/main" id="{5CFD6F75-5CFF-9377-0BAD-0E2D3AE35441}"/>
              </a:ext>
            </a:extLst>
          </p:cNvPr>
          <p:cNvSpPr txBox="1"/>
          <p:nvPr/>
        </p:nvSpPr>
        <p:spPr>
          <a:xfrm>
            <a:off x="5122985" y="5474449"/>
            <a:ext cx="1946030" cy="400110"/>
          </a:xfrm>
          <a:prstGeom prst="rect">
            <a:avLst/>
          </a:prstGeom>
          <a:noFill/>
        </p:spPr>
        <p:txBody>
          <a:bodyPr wrap="square" rtlCol="0">
            <a:spAutoFit/>
          </a:bodyPr>
          <a:lstStyle/>
          <a:p>
            <a:pPr algn="ctr"/>
            <a:r>
              <a:rPr lang="en-US" sz="2000" dirty="0"/>
              <a:t>Angel and Paul</a:t>
            </a:r>
          </a:p>
        </p:txBody>
      </p:sp>
    </p:spTree>
    <p:extLst>
      <p:ext uri="{BB962C8B-B14F-4D97-AF65-F5344CB8AC3E}">
        <p14:creationId xmlns:p14="http://schemas.microsoft.com/office/powerpoint/2010/main" val="107658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TotalTime>
  <Words>410</Words>
  <Application>Microsoft Office PowerPoint</Application>
  <PresentationFormat>Widescreen</PresentationFormat>
  <Paragraphs>35</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Desegregation  on the Farm 1955-1973</vt:lpstr>
      <vt:lpstr>Examples of city to farm exchanges</vt:lpstr>
      <vt:lpstr>Ruth VanRaden  and friend, 1955</vt:lpstr>
      <vt:lpstr>From Chicago to Forreston, IL – 1970                             Middle picture, right side: Paul</vt:lpstr>
      <vt:lpstr>VanRaden farm 1970</vt:lpstr>
      <vt:lpstr>VanRaden farm, Forreston, IL – August 1972</vt:lpstr>
      <vt:lpstr>VanRaden farm - 1972 (left: Dave, right: Paul)</vt:lpstr>
      <vt:lpstr>VanRaden farm 1973</vt:lpstr>
      <vt:lpstr>Next generation at Forreston, Lanark IL farms  Sep 2003</vt:lpstr>
      <vt:lpstr>Desegregation at Lanark, IL Angel, Tonya, Deb, Cheryl – Sep 25 2003</vt:lpstr>
      <vt:lpstr>Background for this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Desegregation on the Farm</dc:title>
  <dc:creator>Vanraden, Paul</dc:creator>
  <cp:lastModifiedBy>Vanraden, Paul - REE-ARS</cp:lastModifiedBy>
  <cp:revision>1</cp:revision>
  <dcterms:created xsi:type="dcterms:W3CDTF">2023-02-18T14:35:49Z</dcterms:created>
  <dcterms:modified xsi:type="dcterms:W3CDTF">2023-08-06T00:09:12Z</dcterms:modified>
</cp:coreProperties>
</file>