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9" r:id="rId6"/>
    <p:sldId id="268" r:id="rId7"/>
    <p:sldId id="266" r:id="rId8"/>
    <p:sldId id="263" r:id="rId9"/>
    <p:sldId id="264" r:id="rId10"/>
    <p:sldId id="269" r:id="rId11"/>
    <p:sldId id="267" r:id="rId12"/>
    <p:sldId id="262" r:id="rId13"/>
    <p:sldId id="265" r:id="rId14"/>
    <p:sldId id="261" r:id="rId15"/>
    <p:sldId id="270" r:id="rId16"/>
    <p:sldId id="273" r:id="rId17"/>
    <p:sldId id="274" r:id="rId18"/>
    <p:sldId id="275" r:id="rId19"/>
    <p:sldId id="272" r:id="rId20"/>
    <p:sldId id="271" r:id="rId21"/>
    <p:sldId id="276" r:id="rId22"/>
    <p:sldId id="277" r:id="rId23"/>
    <p:sldId id="258" r:id="rId24"/>
    <p:sldId id="279" r:id="rId25"/>
    <p:sldId id="278" r:id="rId26"/>
    <p:sldId id="281" r:id="rId27"/>
    <p:sldId id="280" r:id="rId28"/>
    <p:sldId id="282" r:id="rId29"/>
    <p:sldId id="283" r:id="rId30"/>
    <p:sldId id="285" r:id="rId31"/>
    <p:sldId id="287" r:id="rId32"/>
    <p:sldId id="286" r:id="rId33"/>
    <p:sldId id="288" r:id="rId34"/>
    <p:sldId id="284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66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4C727-6712-40D7-ABFC-3A19EDE2E6A5}" v="24" dt="2024-01-15T19:25:12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22E65BE0-1D2D-4827-B16D-A93D5F786F49}"/>
    <pc:docChg chg="custSel addSld modSld sldOrd">
      <pc:chgData name="Vanraden, Paul - REE-ARS" userId="91602886-fe7f-4860-9714-56e67139aa92" providerId="ADAL" clId="{22E65BE0-1D2D-4827-B16D-A93D5F786F49}" dt="2023-08-22T01:54:14.520" v="258" actId="20577"/>
      <pc:docMkLst>
        <pc:docMk/>
      </pc:docMkLst>
      <pc:sldChg chg="ord">
        <pc:chgData name="Vanraden, Paul - REE-ARS" userId="91602886-fe7f-4860-9714-56e67139aa92" providerId="ADAL" clId="{22E65BE0-1D2D-4827-B16D-A93D5F786F49}" dt="2023-08-22T01:34:08.708" v="143"/>
        <pc:sldMkLst>
          <pc:docMk/>
          <pc:sldMk cId="1755112518" sldId="265"/>
        </pc:sldMkLst>
      </pc:sldChg>
      <pc:sldChg chg="modSp mod">
        <pc:chgData name="Vanraden, Paul - REE-ARS" userId="91602886-fe7f-4860-9714-56e67139aa92" providerId="ADAL" clId="{22E65BE0-1D2D-4827-B16D-A93D5F786F49}" dt="2023-08-22T01:24:54.585" v="10" actId="6549"/>
        <pc:sldMkLst>
          <pc:docMk/>
          <pc:sldMk cId="3685910529" sldId="266"/>
        </pc:sldMkLst>
        <pc:spChg chg="mod">
          <ac:chgData name="Vanraden, Paul - REE-ARS" userId="91602886-fe7f-4860-9714-56e67139aa92" providerId="ADAL" clId="{22E65BE0-1D2D-4827-B16D-A93D5F786F49}" dt="2023-08-22T01:24:54.585" v="10" actId="6549"/>
          <ac:spMkLst>
            <pc:docMk/>
            <pc:sldMk cId="3685910529" sldId="266"/>
            <ac:spMk id="2" creationId="{381E54DE-F24B-78B3-1798-B236186A6B3A}"/>
          </ac:spMkLst>
        </pc:spChg>
      </pc:sldChg>
      <pc:sldChg chg="addSp modSp new mod setBg">
        <pc:chgData name="Vanraden, Paul - REE-ARS" userId="91602886-fe7f-4860-9714-56e67139aa92" providerId="ADAL" clId="{22E65BE0-1D2D-4827-B16D-A93D5F786F49}" dt="2023-08-22T01:26:16.860" v="38" actId="20577"/>
        <pc:sldMkLst>
          <pc:docMk/>
          <pc:sldMk cId="2032611088" sldId="268"/>
        </pc:sldMkLst>
        <pc:spChg chg="mod">
          <ac:chgData name="Vanraden, Paul - REE-ARS" userId="91602886-fe7f-4860-9714-56e67139aa92" providerId="ADAL" clId="{22E65BE0-1D2D-4827-B16D-A93D5F786F49}" dt="2023-08-22T01:26:16.860" v="38" actId="20577"/>
          <ac:spMkLst>
            <pc:docMk/>
            <pc:sldMk cId="2032611088" sldId="268"/>
            <ac:spMk id="2" creationId="{E342B547-5DBF-C1AD-1588-9B679590FFEF}"/>
          </ac:spMkLst>
        </pc:spChg>
        <pc:spChg chg="add">
          <ac:chgData name="Vanraden, Paul - REE-ARS" userId="91602886-fe7f-4860-9714-56e67139aa92" providerId="ADAL" clId="{22E65BE0-1D2D-4827-B16D-A93D5F786F49}" dt="2023-08-22T01:22:10.332" v="2" actId="26606"/>
          <ac:spMkLst>
            <pc:docMk/>
            <pc:sldMk cId="2032611088" sldId="268"/>
            <ac:spMk id="8" creationId="{9B7AD9F6-8CE7-4299-8FC6-328F4DCD3FF9}"/>
          </ac:spMkLst>
        </pc:spChg>
        <pc:spChg chg="add">
          <ac:chgData name="Vanraden, Paul - REE-ARS" userId="91602886-fe7f-4860-9714-56e67139aa92" providerId="ADAL" clId="{22E65BE0-1D2D-4827-B16D-A93D5F786F49}" dt="2023-08-22T01:22:10.332" v="2" actId="26606"/>
          <ac:spMkLst>
            <pc:docMk/>
            <pc:sldMk cId="2032611088" sldId="268"/>
            <ac:spMk id="10" creationId="{F49775AF-8896-43EE-92C6-83497D6DC56F}"/>
          </ac:spMkLst>
        </pc:spChg>
        <pc:picChg chg="add mod">
          <ac:chgData name="Vanraden, Paul - REE-ARS" userId="91602886-fe7f-4860-9714-56e67139aa92" providerId="ADAL" clId="{22E65BE0-1D2D-4827-B16D-A93D5F786F49}" dt="2023-08-22T01:22:10.332" v="2" actId="26606"/>
          <ac:picMkLst>
            <pc:docMk/>
            <pc:sldMk cId="2032611088" sldId="268"/>
            <ac:picMk id="3" creationId="{C9729DE0-3DDD-1A2B-0E2F-1B89E367D373}"/>
          </ac:picMkLst>
        </pc:picChg>
      </pc:sldChg>
      <pc:sldChg chg="addSp modSp new mod setBg addAnim setClrOvrMap">
        <pc:chgData name="Vanraden, Paul - REE-ARS" userId="91602886-fe7f-4860-9714-56e67139aa92" providerId="ADAL" clId="{22E65BE0-1D2D-4827-B16D-A93D5F786F49}" dt="2023-08-22T01:33:27.861" v="141"/>
        <pc:sldMkLst>
          <pc:docMk/>
          <pc:sldMk cId="685413921" sldId="269"/>
        </pc:sldMkLst>
        <pc:spChg chg="mod ord">
          <ac:chgData name="Vanraden, Paul - REE-ARS" userId="91602886-fe7f-4860-9714-56e67139aa92" providerId="ADAL" clId="{22E65BE0-1D2D-4827-B16D-A93D5F786F49}" dt="2023-08-22T01:33:27.860" v="140" actId="26606"/>
          <ac:spMkLst>
            <pc:docMk/>
            <pc:sldMk cId="685413921" sldId="269"/>
            <ac:spMk id="2" creationId="{8AB421B8-0F9C-1107-E979-79FBADECD682}"/>
          </ac:spMkLst>
        </pc:spChg>
        <pc:spChg chg="add">
          <ac:chgData name="Vanraden, Paul - REE-ARS" userId="91602886-fe7f-4860-9714-56e67139aa92" providerId="ADAL" clId="{22E65BE0-1D2D-4827-B16D-A93D5F786F49}" dt="2023-08-22T01:33:27.860" v="140" actId="26606"/>
          <ac:spMkLst>
            <pc:docMk/>
            <pc:sldMk cId="685413921" sldId="269"/>
            <ac:spMk id="9" creationId="{71B2258F-86CA-4D4D-8270-BC05FCDEBFB3}"/>
          </ac:spMkLst>
        </pc:spChg>
        <pc:picChg chg="add mod">
          <ac:chgData name="Vanraden, Paul - REE-ARS" userId="91602886-fe7f-4860-9714-56e67139aa92" providerId="ADAL" clId="{22E65BE0-1D2D-4827-B16D-A93D5F786F49}" dt="2023-08-22T01:33:27.860" v="140" actId="26606"/>
          <ac:picMkLst>
            <pc:docMk/>
            <pc:sldMk cId="685413921" sldId="269"/>
            <ac:picMk id="4" creationId="{2BE813C0-C52F-E483-7B73-57C7FFF0ABF5}"/>
          </ac:picMkLst>
        </pc:picChg>
      </pc:sldChg>
      <pc:sldChg chg="addSp modSp new mod setBg addAnim">
        <pc:chgData name="Vanraden, Paul - REE-ARS" userId="91602886-fe7f-4860-9714-56e67139aa92" providerId="ADAL" clId="{22E65BE0-1D2D-4827-B16D-A93D5F786F49}" dt="2023-08-22T01:43:16.829" v="182"/>
        <pc:sldMkLst>
          <pc:docMk/>
          <pc:sldMk cId="3945813274" sldId="270"/>
        </pc:sldMkLst>
        <pc:spChg chg="mod">
          <ac:chgData name="Vanraden, Paul - REE-ARS" userId="91602886-fe7f-4860-9714-56e67139aa92" providerId="ADAL" clId="{22E65BE0-1D2D-4827-B16D-A93D5F786F49}" dt="2023-08-22T01:43:16.828" v="181" actId="26606"/>
          <ac:spMkLst>
            <pc:docMk/>
            <pc:sldMk cId="3945813274" sldId="270"/>
            <ac:spMk id="2" creationId="{D8C89BBA-20F9-4241-8451-5E119BB882E5}"/>
          </ac:spMkLst>
        </pc:spChg>
        <pc:spChg chg="add">
          <ac:chgData name="Vanraden, Paul - REE-ARS" userId="91602886-fe7f-4860-9714-56e67139aa92" providerId="ADAL" clId="{22E65BE0-1D2D-4827-B16D-A93D5F786F49}" dt="2023-08-22T01:43:16.828" v="181" actId="26606"/>
          <ac:spMkLst>
            <pc:docMk/>
            <pc:sldMk cId="3945813274" sldId="270"/>
            <ac:spMk id="9" creationId="{022BDE4A-8A20-4A69-9C5A-581C82036A4D}"/>
          </ac:spMkLst>
        </pc:spChg>
        <pc:picChg chg="add mod">
          <ac:chgData name="Vanraden, Paul - REE-ARS" userId="91602886-fe7f-4860-9714-56e67139aa92" providerId="ADAL" clId="{22E65BE0-1D2D-4827-B16D-A93D5F786F49}" dt="2023-08-22T01:43:16.828" v="181" actId="26606"/>
          <ac:picMkLst>
            <pc:docMk/>
            <pc:sldMk cId="3945813274" sldId="270"/>
            <ac:picMk id="3" creationId="{6631ADF7-F149-E860-7FE4-91B084A2F5CF}"/>
          </ac:picMkLst>
        </pc:picChg>
        <pc:picChg chg="add mod">
          <ac:chgData name="Vanraden, Paul - REE-ARS" userId="91602886-fe7f-4860-9714-56e67139aa92" providerId="ADAL" clId="{22E65BE0-1D2D-4827-B16D-A93D5F786F49}" dt="2023-08-22T01:43:16.828" v="181" actId="26606"/>
          <ac:picMkLst>
            <pc:docMk/>
            <pc:sldMk cId="3945813274" sldId="270"/>
            <ac:picMk id="4" creationId="{062A1601-E88C-F398-82DD-3EDADBD5F50A}"/>
          </ac:picMkLst>
        </pc:picChg>
      </pc:sldChg>
      <pc:sldChg chg="addSp modSp new mod">
        <pc:chgData name="Vanraden, Paul - REE-ARS" userId="91602886-fe7f-4860-9714-56e67139aa92" providerId="ADAL" clId="{22E65BE0-1D2D-4827-B16D-A93D5F786F49}" dt="2023-08-22T01:48:57.054" v="214" actId="122"/>
        <pc:sldMkLst>
          <pc:docMk/>
          <pc:sldMk cId="822427642" sldId="271"/>
        </pc:sldMkLst>
        <pc:spChg chg="mod">
          <ac:chgData name="Vanraden, Paul - REE-ARS" userId="91602886-fe7f-4860-9714-56e67139aa92" providerId="ADAL" clId="{22E65BE0-1D2D-4827-B16D-A93D5F786F49}" dt="2023-08-22T01:48:57.054" v="214" actId="122"/>
          <ac:spMkLst>
            <pc:docMk/>
            <pc:sldMk cId="822427642" sldId="271"/>
            <ac:spMk id="2" creationId="{164AE1C1-E8B1-2C96-75E4-325733465F88}"/>
          </ac:spMkLst>
        </pc:spChg>
        <pc:picChg chg="add mod">
          <ac:chgData name="Vanraden, Paul - REE-ARS" userId="91602886-fe7f-4860-9714-56e67139aa92" providerId="ADAL" clId="{22E65BE0-1D2D-4827-B16D-A93D5F786F49}" dt="2023-08-22T01:45:31.619" v="185" actId="1076"/>
          <ac:picMkLst>
            <pc:docMk/>
            <pc:sldMk cId="822427642" sldId="271"/>
            <ac:picMk id="4" creationId="{DBFBD21C-0CF3-22FD-7A6E-00E65DE1200E}"/>
          </ac:picMkLst>
        </pc:picChg>
        <pc:picChg chg="add mod">
          <ac:chgData name="Vanraden, Paul - REE-ARS" userId="91602886-fe7f-4860-9714-56e67139aa92" providerId="ADAL" clId="{22E65BE0-1D2D-4827-B16D-A93D5F786F49}" dt="2023-08-22T01:47:38.788" v="187" actId="1076"/>
          <ac:picMkLst>
            <pc:docMk/>
            <pc:sldMk cId="822427642" sldId="271"/>
            <ac:picMk id="6" creationId="{AD6C784C-0243-A7D0-E69D-221450545233}"/>
          </ac:picMkLst>
        </pc:picChg>
      </pc:sldChg>
      <pc:sldChg chg="addSp modSp new mod">
        <pc:chgData name="Vanraden, Paul - REE-ARS" userId="91602886-fe7f-4860-9714-56e67139aa92" providerId="ADAL" clId="{22E65BE0-1D2D-4827-B16D-A93D5F786F49}" dt="2023-08-22T01:54:14.520" v="258" actId="20577"/>
        <pc:sldMkLst>
          <pc:docMk/>
          <pc:sldMk cId="2729148967" sldId="272"/>
        </pc:sldMkLst>
        <pc:spChg chg="mod">
          <ac:chgData name="Vanraden, Paul - REE-ARS" userId="91602886-fe7f-4860-9714-56e67139aa92" providerId="ADAL" clId="{22E65BE0-1D2D-4827-B16D-A93D5F786F49}" dt="2023-08-22T01:54:14.520" v="258" actId="20577"/>
          <ac:spMkLst>
            <pc:docMk/>
            <pc:sldMk cId="2729148967" sldId="272"/>
            <ac:spMk id="2" creationId="{0572A65E-3B33-8C06-AD56-D2A3F1BEE0BD}"/>
          </ac:spMkLst>
        </pc:spChg>
        <pc:picChg chg="add mod">
          <ac:chgData name="Vanraden, Paul - REE-ARS" userId="91602886-fe7f-4860-9714-56e67139aa92" providerId="ADAL" clId="{22E65BE0-1D2D-4827-B16D-A93D5F786F49}" dt="2023-08-22T01:51:18.803" v="237" actId="1076"/>
          <ac:picMkLst>
            <pc:docMk/>
            <pc:sldMk cId="2729148967" sldId="272"/>
            <ac:picMk id="4" creationId="{36AAE96E-998B-377D-122B-27F41E43CA79}"/>
          </ac:picMkLst>
        </pc:picChg>
        <pc:picChg chg="add mod">
          <ac:chgData name="Vanraden, Paul - REE-ARS" userId="91602886-fe7f-4860-9714-56e67139aa92" providerId="ADAL" clId="{22E65BE0-1D2D-4827-B16D-A93D5F786F49}" dt="2023-08-22T01:52:30.948" v="239" actId="1076"/>
          <ac:picMkLst>
            <pc:docMk/>
            <pc:sldMk cId="2729148967" sldId="272"/>
            <ac:picMk id="6" creationId="{87B8BFE9-3EC2-F87F-65E1-0A732E86513B}"/>
          </ac:picMkLst>
        </pc:picChg>
      </pc:sldChg>
    </pc:docChg>
  </pc:docChgLst>
  <pc:docChgLst>
    <pc:chgData name="Vanraden, Paul - REE-ARS" userId="91602886-fe7f-4860-9714-56e67139aa92" providerId="ADAL" clId="{8C9F8AA6-67A3-4FE1-A5A3-33060938787B}"/>
    <pc:docChg chg="undo custSel addSld modSld sldOrd">
      <pc:chgData name="Vanraden, Paul - REE-ARS" userId="91602886-fe7f-4860-9714-56e67139aa92" providerId="ADAL" clId="{8C9F8AA6-67A3-4FE1-A5A3-33060938787B}" dt="2023-09-07T21:50:19.879" v="2346" actId="20577"/>
      <pc:docMkLst>
        <pc:docMk/>
      </pc:docMkLst>
      <pc:sldChg chg="addSp modSp mod setBg">
        <pc:chgData name="Vanraden, Paul - REE-ARS" userId="91602886-fe7f-4860-9714-56e67139aa92" providerId="ADAL" clId="{8C9F8AA6-67A3-4FE1-A5A3-33060938787B}" dt="2023-09-04T15:41:35.849" v="2304" actId="255"/>
        <pc:sldMkLst>
          <pc:docMk/>
          <pc:sldMk cId="2806974730" sldId="256"/>
        </pc:sldMkLst>
        <pc:spChg chg="mod">
          <ac:chgData name="Vanraden, Paul - REE-ARS" userId="91602886-fe7f-4860-9714-56e67139aa92" providerId="ADAL" clId="{8C9F8AA6-67A3-4FE1-A5A3-33060938787B}" dt="2023-08-20T22:13:43.924" v="241" actId="26606"/>
          <ac:spMkLst>
            <pc:docMk/>
            <pc:sldMk cId="2806974730" sldId="256"/>
            <ac:spMk id="2" creationId="{3EC28E3A-D79B-99B1-4FA2-A85161747B2D}"/>
          </ac:spMkLst>
        </pc:spChg>
        <pc:spChg chg="mod ord">
          <ac:chgData name="Vanraden, Paul - REE-ARS" userId="91602886-fe7f-4860-9714-56e67139aa92" providerId="ADAL" clId="{8C9F8AA6-67A3-4FE1-A5A3-33060938787B}" dt="2023-09-04T15:41:35.849" v="2304" actId="255"/>
          <ac:spMkLst>
            <pc:docMk/>
            <pc:sldMk cId="2806974730" sldId="256"/>
            <ac:spMk id="3" creationId="{10CC564B-967A-E65B-496A-DE20F7083A28}"/>
          </ac:spMkLst>
        </pc:spChg>
        <pc:spChg chg="add">
          <ac:chgData name="Vanraden, Paul - REE-ARS" userId="91602886-fe7f-4860-9714-56e67139aa92" providerId="ADAL" clId="{8C9F8AA6-67A3-4FE1-A5A3-33060938787B}" dt="2023-08-20T22:13:43.924" v="241" actId="26606"/>
          <ac:spMkLst>
            <pc:docMk/>
            <pc:sldMk cId="2806974730" sldId="256"/>
            <ac:spMk id="10" creationId="{A2679492-7988-4050-9056-542444452411}"/>
          </ac:spMkLst>
        </pc:spChg>
        <pc:spChg chg="add">
          <ac:chgData name="Vanraden, Paul - REE-ARS" userId="91602886-fe7f-4860-9714-56e67139aa92" providerId="ADAL" clId="{8C9F8AA6-67A3-4FE1-A5A3-33060938787B}" dt="2023-08-20T22:13:43.924" v="241" actId="26606"/>
          <ac:spMkLst>
            <pc:docMk/>
            <pc:sldMk cId="2806974730" sldId="256"/>
            <ac:spMk id="12" creationId="{B091B163-7D61-4891-ABCF-5C13D9C418D0}"/>
          </ac:spMkLst>
        </pc:spChg>
        <pc:picChg chg="add mod">
          <ac:chgData name="Vanraden, Paul - REE-ARS" userId="91602886-fe7f-4860-9714-56e67139aa92" providerId="ADAL" clId="{8C9F8AA6-67A3-4FE1-A5A3-33060938787B}" dt="2023-09-02T18:47:31.364" v="922" actId="1076"/>
          <ac:picMkLst>
            <pc:docMk/>
            <pc:sldMk cId="2806974730" sldId="256"/>
            <ac:picMk id="5" creationId="{4110626B-772E-8B96-773F-FE2719EFF743}"/>
          </ac:picMkLst>
        </pc:picChg>
        <pc:cxnChg chg="add">
          <ac:chgData name="Vanraden, Paul - REE-ARS" userId="91602886-fe7f-4860-9714-56e67139aa92" providerId="ADAL" clId="{8C9F8AA6-67A3-4FE1-A5A3-33060938787B}" dt="2023-08-20T22:13:43.924" v="241" actId="26606"/>
          <ac:cxnSpMkLst>
            <pc:docMk/>
            <pc:sldMk cId="2806974730" sldId="256"/>
            <ac:cxnSpMk id="14" creationId="{C49DA8F6-BCC1-4447-B54C-57856834B94B}"/>
          </ac:cxnSpMkLst>
        </pc:cxnChg>
      </pc:sldChg>
      <pc:sldChg chg="addSp modSp new mod setBg">
        <pc:chgData name="Vanraden, Paul - REE-ARS" userId="91602886-fe7f-4860-9714-56e67139aa92" providerId="ADAL" clId="{8C9F8AA6-67A3-4FE1-A5A3-33060938787B}" dt="2023-09-03T19:37:32.170" v="1853" actId="26606"/>
        <pc:sldMkLst>
          <pc:docMk/>
          <pc:sldMk cId="1759076478" sldId="257"/>
        </pc:sldMkLst>
        <pc:spChg chg="mod">
          <ac:chgData name="Vanraden, Paul - REE-ARS" userId="91602886-fe7f-4860-9714-56e67139aa92" providerId="ADAL" clId="{8C9F8AA6-67A3-4FE1-A5A3-33060938787B}" dt="2023-09-03T19:37:32.170" v="1853" actId="26606"/>
          <ac:spMkLst>
            <pc:docMk/>
            <pc:sldMk cId="1759076478" sldId="257"/>
            <ac:spMk id="2" creationId="{6889389F-2582-462F-A6AA-40675132996A}"/>
          </ac:spMkLst>
        </pc:spChg>
        <pc:spChg chg="add">
          <ac:chgData name="Vanraden, Paul - REE-ARS" userId="91602886-fe7f-4860-9714-56e67139aa92" providerId="ADAL" clId="{8C9F8AA6-67A3-4FE1-A5A3-33060938787B}" dt="2023-09-03T19:37:32.170" v="1853" actId="26606"/>
          <ac:spMkLst>
            <pc:docMk/>
            <pc:sldMk cId="1759076478" sldId="257"/>
            <ac:spMk id="9" creationId="{16C5FA50-8D52-4617-AF91-5C7B1C8352F1}"/>
          </ac:spMkLst>
        </pc:spChg>
        <pc:spChg chg="add">
          <ac:chgData name="Vanraden, Paul - REE-ARS" userId="91602886-fe7f-4860-9714-56e67139aa92" providerId="ADAL" clId="{8C9F8AA6-67A3-4FE1-A5A3-33060938787B}" dt="2023-09-03T19:37:32.170" v="1853" actId="26606"/>
          <ac:spMkLst>
            <pc:docMk/>
            <pc:sldMk cId="1759076478" sldId="257"/>
            <ac:spMk id="11" creationId="{E223798C-12AD-4B0C-A50C-D676347D67CF}"/>
          </ac:spMkLst>
        </pc:spChg>
        <pc:picChg chg="add mod">
          <ac:chgData name="Vanraden, Paul - REE-ARS" userId="91602886-fe7f-4860-9714-56e67139aa92" providerId="ADAL" clId="{8C9F8AA6-67A3-4FE1-A5A3-33060938787B}" dt="2023-09-03T19:37:32.170" v="1853" actId="26606"/>
          <ac:picMkLst>
            <pc:docMk/>
            <pc:sldMk cId="1759076478" sldId="257"/>
            <ac:picMk id="4" creationId="{499C3897-7E7F-6C3A-2604-417CF0CCBFFF}"/>
          </ac:picMkLst>
        </pc:picChg>
      </pc:sldChg>
      <pc:sldChg chg="addSp delSp modSp new mod setBg addAnim delAnim">
        <pc:chgData name="Vanraden, Paul - REE-ARS" userId="91602886-fe7f-4860-9714-56e67139aa92" providerId="ADAL" clId="{8C9F8AA6-67A3-4FE1-A5A3-33060938787B}" dt="2023-08-20T22:10:43.842" v="239" actId="20577"/>
        <pc:sldMkLst>
          <pc:docMk/>
          <pc:sldMk cId="2058984486" sldId="258"/>
        </pc:sldMkLst>
        <pc:spChg chg="mod ord">
          <ac:chgData name="Vanraden, Paul - REE-ARS" userId="91602886-fe7f-4860-9714-56e67139aa92" providerId="ADAL" clId="{8C9F8AA6-67A3-4FE1-A5A3-33060938787B}" dt="2023-08-20T22:10:43.842" v="239" actId="20577"/>
          <ac:spMkLst>
            <pc:docMk/>
            <pc:sldMk cId="2058984486" sldId="258"/>
            <ac:spMk id="2" creationId="{1818B2DC-38AB-DBBD-70F0-8D2763D963EB}"/>
          </ac:spMkLst>
        </pc:spChg>
        <pc:spChg chg="add del">
          <ac:chgData name="Vanraden, Paul - REE-ARS" userId="91602886-fe7f-4860-9714-56e67139aa92" providerId="ADAL" clId="{8C9F8AA6-67A3-4FE1-A5A3-33060938787B}" dt="2023-08-20T22:00:20.587" v="208" actId="26606"/>
          <ac:spMkLst>
            <pc:docMk/>
            <pc:sldMk cId="2058984486" sldId="258"/>
            <ac:spMk id="9" creationId="{A254D376-7060-4491-9779-FC35E62F3F6F}"/>
          </ac:spMkLst>
        </pc:spChg>
        <pc:spChg chg="add del">
          <ac:chgData name="Vanraden, Paul - REE-ARS" userId="91602886-fe7f-4860-9714-56e67139aa92" providerId="ADAL" clId="{8C9F8AA6-67A3-4FE1-A5A3-33060938787B}" dt="2023-08-20T22:00:25.379" v="211" actId="26606"/>
          <ac:spMkLst>
            <pc:docMk/>
            <pc:sldMk cId="2058984486" sldId="258"/>
            <ac:spMk id="11" creationId="{D74A4382-E3AD-430A-9A1F-DFA3E0E77A7D}"/>
          </ac:spMkLst>
        </pc:spChg>
        <pc:spChg chg="add del">
          <ac:chgData name="Vanraden, Paul - REE-ARS" userId="91602886-fe7f-4860-9714-56e67139aa92" providerId="ADAL" clId="{8C9F8AA6-67A3-4FE1-A5A3-33060938787B}" dt="2023-08-20T22:00:25.379" v="211" actId="26606"/>
          <ac:spMkLst>
            <pc:docMk/>
            <pc:sldMk cId="2058984486" sldId="258"/>
            <ac:spMk id="12" creationId="{5A59F003-E00A-43F9-91DC-CC54E3B87466}"/>
          </ac:spMkLst>
        </pc:spChg>
        <pc:spChg chg="add del">
          <ac:chgData name="Vanraden, Paul - REE-ARS" userId="91602886-fe7f-4860-9714-56e67139aa92" providerId="ADAL" clId="{8C9F8AA6-67A3-4FE1-A5A3-33060938787B}" dt="2023-08-20T22:00:25.379" v="211" actId="26606"/>
          <ac:spMkLst>
            <pc:docMk/>
            <pc:sldMk cId="2058984486" sldId="258"/>
            <ac:spMk id="13" creationId="{79F40191-0F44-4FD1-82CC-ACB507C14BE6}"/>
          </ac:spMkLst>
        </pc:spChg>
        <pc:spChg chg="add">
          <ac:chgData name="Vanraden, Paul - REE-ARS" userId="91602886-fe7f-4860-9714-56e67139aa92" providerId="ADAL" clId="{8C9F8AA6-67A3-4FE1-A5A3-33060938787B}" dt="2023-08-20T22:00:25.384" v="212" actId="26606"/>
          <ac:spMkLst>
            <pc:docMk/>
            <pc:sldMk cId="2058984486" sldId="258"/>
            <ac:spMk id="15" creationId="{37C89E4B-3C9F-44B9-8B86-D9E3D112D8EC}"/>
          </ac:spMkLst>
        </pc:spChg>
        <pc:picChg chg="add mod">
          <ac:chgData name="Vanraden, Paul - REE-ARS" userId="91602886-fe7f-4860-9714-56e67139aa92" providerId="ADAL" clId="{8C9F8AA6-67A3-4FE1-A5A3-33060938787B}" dt="2023-08-20T22:00:25.384" v="212" actId="26606"/>
          <ac:picMkLst>
            <pc:docMk/>
            <pc:sldMk cId="2058984486" sldId="258"/>
            <ac:picMk id="4" creationId="{B868B9E6-4E7D-D317-2312-6F5FD046ECF0}"/>
          </ac:picMkLst>
        </pc:picChg>
        <pc:cxnChg chg="add">
          <ac:chgData name="Vanraden, Paul - REE-ARS" userId="91602886-fe7f-4860-9714-56e67139aa92" providerId="ADAL" clId="{8C9F8AA6-67A3-4FE1-A5A3-33060938787B}" dt="2023-08-20T22:00:25.384" v="212" actId="26606"/>
          <ac:cxnSpMkLst>
            <pc:docMk/>
            <pc:sldMk cId="2058984486" sldId="258"/>
            <ac:cxnSpMk id="16" creationId="{AA2EAA10-076F-46BD-8F0F-B9A2FB77A85C}"/>
          </ac:cxnSpMkLst>
        </pc:cxnChg>
        <pc:cxnChg chg="add">
          <ac:chgData name="Vanraden, Paul - REE-ARS" userId="91602886-fe7f-4860-9714-56e67139aa92" providerId="ADAL" clId="{8C9F8AA6-67A3-4FE1-A5A3-33060938787B}" dt="2023-08-20T22:00:25.384" v="212" actId="26606"/>
          <ac:cxnSpMkLst>
            <pc:docMk/>
            <pc:sldMk cId="2058984486" sldId="258"/>
            <ac:cxnSpMk id="17" creationId="{D891E407-403B-4764-86C9-33A56D3BCAA3}"/>
          </ac:cxnSpMkLst>
        </pc:cxnChg>
      </pc:sldChg>
      <pc:sldChg chg="addSp delSp modSp new mod setBg addAnim delAnim">
        <pc:chgData name="Vanraden, Paul - REE-ARS" userId="91602886-fe7f-4860-9714-56e67139aa92" providerId="ADAL" clId="{8C9F8AA6-67A3-4FE1-A5A3-33060938787B}" dt="2023-09-02T22:14:24.637" v="927" actId="20577"/>
        <pc:sldMkLst>
          <pc:docMk/>
          <pc:sldMk cId="628271117" sldId="259"/>
        </pc:sldMkLst>
        <pc:spChg chg="mod ord">
          <ac:chgData name="Vanraden, Paul - REE-ARS" userId="91602886-fe7f-4860-9714-56e67139aa92" providerId="ADAL" clId="{8C9F8AA6-67A3-4FE1-A5A3-33060938787B}" dt="2023-09-02T22:14:24.637" v="927" actId="20577"/>
          <ac:spMkLst>
            <pc:docMk/>
            <pc:sldMk cId="628271117" sldId="259"/>
            <ac:spMk id="2" creationId="{57D70C13-3902-556F-3C06-9AA502F036E5}"/>
          </ac:spMkLst>
        </pc:spChg>
        <pc:spChg chg="add del">
          <ac:chgData name="Vanraden, Paul - REE-ARS" userId="91602886-fe7f-4860-9714-56e67139aa92" providerId="ADAL" clId="{8C9F8AA6-67A3-4FE1-A5A3-33060938787B}" dt="2023-08-20T22:56:41.557" v="362" actId="26606"/>
          <ac:spMkLst>
            <pc:docMk/>
            <pc:sldMk cId="628271117" sldId="259"/>
            <ac:spMk id="9" creationId="{8F58EDD9-0685-44E6-9B72-108BB10E1AB0}"/>
          </ac:spMkLst>
        </pc:spChg>
        <pc:spChg chg="add del">
          <ac:chgData name="Vanraden, Paul - REE-ARS" userId="91602886-fe7f-4860-9714-56e67139aa92" providerId="ADAL" clId="{8C9F8AA6-67A3-4FE1-A5A3-33060938787B}" dt="2023-08-20T22:56:27.087" v="359" actId="26606"/>
          <ac:spMkLst>
            <pc:docMk/>
            <pc:sldMk cId="628271117" sldId="259"/>
            <ac:spMk id="14" creationId="{1D50F262-343C-4101-AB3C-9DA1072F7305}"/>
          </ac:spMkLst>
        </pc:spChg>
        <pc:spChg chg="add del">
          <ac:chgData name="Vanraden, Paul - REE-ARS" userId="91602886-fe7f-4860-9714-56e67139aa92" providerId="ADAL" clId="{8C9F8AA6-67A3-4FE1-A5A3-33060938787B}" dt="2023-08-20T22:56:27.087" v="359" actId="26606"/>
          <ac:spMkLst>
            <pc:docMk/>
            <pc:sldMk cId="628271117" sldId="259"/>
            <ac:spMk id="16" creationId="{6A0924B3-0260-445E-AFD7-9533C0D1B3C9}"/>
          </ac:spMkLst>
        </pc:spChg>
        <pc:spChg chg="add del">
          <ac:chgData name="Vanraden, Paul - REE-ARS" userId="91602886-fe7f-4860-9714-56e67139aa92" providerId="ADAL" clId="{8C9F8AA6-67A3-4FE1-A5A3-33060938787B}" dt="2023-08-20T22:56:27.087" v="359" actId="26606"/>
          <ac:spMkLst>
            <pc:docMk/>
            <pc:sldMk cId="628271117" sldId="259"/>
            <ac:spMk id="18" creationId="{7C34E8CB-B972-4A94-8469-315C10C2AA93}"/>
          </ac:spMkLst>
        </pc:spChg>
        <pc:spChg chg="add del">
          <ac:chgData name="Vanraden, Paul - REE-ARS" userId="91602886-fe7f-4860-9714-56e67139aa92" providerId="ADAL" clId="{8C9F8AA6-67A3-4FE1-A5A3-33060938787B}" dt="2023-08-20T22:56:27.087" v="359" actId="26606"/>
          <ac:spMkLst>
            <pc:docMk/>
            <pc:sldMk cId="628271117" sldId="259"/>
            <ac:spMk id="20" creationId="{114A821F-8663-46BA-8CC0-D4C44F639F3A}"/>
          </ac:spMkLst>
        </pc:spChg>
        <pc:spChg chg="add del">
          <ac:chgData name="Vanraden, Paul - REE-ARS" userId="91602886-fe7f-4860-9714-56e67139aa92" providerId="ADAL" clId="{8C9F8AA6-67A3-4FE1-A5A3-33060938787B}" dt="2023-08-20T22:56:27.087" v="359" actId="26606"/>
          <ac:spMkLst>
            <pc:docMk/>
            <pc:sldMk cId="628271117" sldId="259"/>
            <ac:spMk id="22" creationId="{67EF550F-47CE-4FB2-9DAC-12AD835C833D}"/>
          </ac:spMkLst>
        </pc:spChg>
        <pc:spChg chg="add del">
          <ac:chgData name="Vanraden, Paul - REE-ARS" userId="91602886-fe7f-4860-9714-56e67139aa92" providerId="ADAL" clId="{8C9F8AA6-67A3-4FE1-A5A3-33060938787B}" dt="2023-08-20T22:56:41.552" v="361" actId="26606"/>
          <ac:spMkLst>
            <pc:docMk/>
            <pc:sldMk cId="628271117" sldId="259"/>
            <ac:spMk id="24" creationId="{5B9CE10B-7217-4727-A3A7-5DF664DEB4F7}"/>
          </ac:spMkLst>
        </pc:spChg>
        <pc:spChg chg="add del">
          <ac:chgData name="Vanraden, Paul - REE-ARS" userId="91602886-fe7f-4860-9714-56e67139aa92" providerId="ADAL" clId="{8C9F8AA6-67A3-4FE1-A5A3-33060938787B}" dt="2023-08-20T22:56:41.552" v="361" actId="26606"/>
          <ac:spMkLst>
            <pc:docMk/>
            <pc:sldMk cId="628271117" sldId="259"/>
            <ac:spMk id="27" creationId="{04357C93-F0CB-4A1C-8F77-4E9063789819}"/>
          </ac:spMkLst>
        </pc:spChg>
        <pc:spChg chg="add">
          <ac:chgData name="Vanraden, Paul - REE-ARS" userId="91602886-fe7f-4860-9714-56e67139aa92" providerId="ADAL" clId="{8C9F8AA6-67A3-4FE1-A5A3-33060938787B}" dt="2023-08-20T22:56:41.557" v="362" actId="26606"/>
          <ac:spMkLst>
            <pc:docMk/>
            <pc:sldMk cId="628271117" sldId="259"/>
            <ac:spMk id="29" creationId="{1D50F262-343C-4101-AB3C-9DA1072F7305}"/>
          </ac:spMkLst>
        </pc:spChg>
        <pc:spChg chg="add">
          <ac:chgData name="Vanraden, Paul - REE-ARS" userId="91602886-fe7f-4860-9714-56e67139aa92" providerId="ADAL" clId="{8C9F8AA6-67A3-4FE1-A5A3-33060938787B}" dt="2023-08-20T22:56:41.557" v="362" actId="26606"/>
          <ac:spMkLst>
            <pc:docMk/>
            <pc:sldMk cId="628271117" sldId="259"/>
            <ac:spMk id="30" creationId="{6A0924B3-0260-445E-AFD7-9533C0D1B3C9}"/>
          </ac:spMkLst>
        </pc:spChg>
        <pc:spChg chg="add">
          <ac:chgData name="Vanraden, Paul - REE-ARS" userId="91602886-fe7f-4860-9714-56e67139aa92" providerId="ADAL" clId="{8C9F8AA6-67A3-4FE1-A5A3-33060938787B}" dt="2023-08-20T22:56:41.557" v="362" actId="26606"/>
          <ac:spMkLst>
            <pc:docMk/>
            <pc:sldMk cId="628271117" sldId="259"/>
            <ac:spMk id="31" creationId="{7C34E8CB-B972-4A94-8469-315C10C2AA93}"/>
          </ac:spMkLst>
        </pc:spChg>
        <pc:spChg chg="add">
          <ac:chgData name="Vanraden, Paul - REE-ARS" userId="91602886-fe7f-4860-9714-56e67139aa92" providerId="ADAL" clId="{8C9F8AA6-67A3-4FE1-A5A3-33060938787B}" dt="2023-08-20T22:56:41.557" v="362" actId="26606"/>
          <ac:spMkLst>
            <pc:docMk/>
            <pc:sldMk cId="628271117" sldId="259"/>
            <ac:spMk id="32" creationId="{114A821F-8663-46BA-8CC0-D4C44F639F3A}"/>
          </ac:spMkLst>
        </pc:spChg>
        <pc:spChg chg="add">
          <ac:chgData name="Vanraden, Paul - REE-ARS" userId="91602886-fe7f-4860-9714-56e67139aa92" providerId="ADAL" clId="{8C9F8AA6-67A3-4FE1-A5A3-33060938787B}" dt="2023-08-20T22:56:41.557" v="362" actId="26606"/>
          <ac:spMkLst>
            <pc:docMk/>
            <pc:sldMk cId="628271117" sldId="259"/>
            <ac:spMk id="33" creationId="{67EF550F-47CE-4FB2-9DAC-12AD835C833D}"/>
          </ac:spMkLst>
        </pc:spChg>
        <pc:grpChg chg="add del">
          <ac:chgData name="Vanraden, Paul - REE-ARS" userId="91602886-fe7f-4860-9714-56e67139aa92" providerId="ADAL" clId="{8C9F8AA6-67A3-4FE1-A5A3-33060938787B}" dt="2023-08-20T22:56:41.552" v="361" actId="26606"/>
          <ac:grpSpMkLst>
            <pc:docMk/>
            <pc:sldMk cId="628271117" sldId="259"/>
            <ac:grpSpMk id="25" creationId="{3AF6A671-C637-4547-85F4-51B6D1881399}"/>
          </ac:grpSpMkLst>
        </pc:grpChg>
        <pc:picChg chg="add mod">
          <ac:chgData name="Vanraden, Paul - REE-ARS" userId="91602886-fe7f-4860-9714-56e67139aa92" providerId="ADAL" clId="{8C9F8AA6-67A3-4FE1-A5A3-33060938787B}" dt="2023-08-20T22:56:41.557" v="362" actId="26606"/>
          <ac:picMkLst>
            <pc:docMk/>
            <pc:sldMk cId="628271117" sldId="259"/>
            <ac:picMk id="4" creationId="{B1DAAE05-21B1-489A-C53C-FDB87911D1AE}"/>
          </ac:picMkLst>
        </pc:picChg>
        <pc:picChg chg="add mod">
          <ac:chgData name="Vanraden, Paul - REE-ARS" userId="91602886-fe7f-4860-9714-56e67139aa92" providerId="ADAL" clId="{8C9F8AA6-67A3-4FE1-A5A3-33060938787B}" dt="2023-08-20T22:56:41.557" v="362" actId="26606"/>
          <ac:picMkLst>
            <pc:docMk/>
            <pc:sldMk cId="628271117" sldId="259"/>
            <ac:picMk id="6" creationId="{93FDCA28-AAFC-30D0-255E-3DCF0F8283EC}"/>
          </ac:picMkLst>
        </pc:picChg>
      </pc:sldChg>
      <pc:sldChg chg="addSp delSp modSp new mod setBg addAnim">
        <pc:chgData name="Vanraden, Paul - REE-ARS" userId="91602886-fe7f-4860-9714-56e67139aa92" providerId="ADAL" clId="{8C9F8AA6-67A3-4FE1-A5A3-33060938787B}" dt="2023-09-03T19:39:03.074" v="1857"/>
        <pc:sldMkLst>
          <pc:docMk/>
          <pc:sldMk cId="1842164122" sldId="260"/>
        </pc:sldMkLst>
        <pc:spChg chg="mod">
          <ac:chgData name="Vanraden, Paul - REE-ARS" userId="91602886-fe7f-4860-9714-56e67139aa92" providerId="ADAL" clId="{8C9F8AA6-67A3-4FE1-A5A3-33060938787B}" dt="2023-09-03T19:39:03.073" v="1856" actId="26606"/>
          <ac:spMkLst>
            <pc:docMk/>
            <pc:sldMk cId="1842164122" sldId="260"/>
            <ac:spMk id="2" creationId="{5B37D74F-C93C-ACD9-0AF3-6A47FDA271B4}"/>
          </ac:spMkLst>
        </pc:spChg>
        <pc:spChg chg="add del">
          <ac:chgData name="Vanraden, Paul - REE-ARS" userId="91602886-fe7f-4860-9714-56e67139aa92" providerId="ADAL" clId="{8C9F8AA6-67A3-4FE1-A5A3-33060938787B}" dt="2023-09-03T19:39:03.073" v="1856" actId="26606"/>
          <ac:spMkLst>
            <pc:docMk/>
            <pc:sldMk cId="1842164122" sldId="260"/>
            <ac:spMk id="11" creationId="{FFCDD23B-75C8-427B-BD08-53C8156CD7CD}"/>
          </ac:spMkLst>
        </pc:spChg>
        <pc:spChg chg="add del">
          <ac:chgData name="Vanraden, Paul - REE-ARS" userId="91602886-fe7f-4860-9714-56e67139aa92" providerId="ADAL" clId="{8C9F8AA6-67A3-4FE1-A5A3-33060938787B}" dt="2023-09-03T19:39:03.073" v="1856" actId="26606"/>
          <ac:spMkLst>
            <pc:docMk/>
            <pc:sldMk cId="1842164122" sldId="260"/>
            <ac:spMk id="13" creationId="{AFFC87AC-C919-4FE5-BAC3-39509E001152}"/>
          </ac:spMkLst>
        </pc:spChg>
        <pc:spChg chg="add del">
          <ac:chgData name="Vanraden, Paul - REE-ARS" userId="91602886-fe7f-4860-9714-56e67139aa92" providerId="ADAL" clId="{8C9F8AA6-67A3-4FE1-A5A3-33060938787B}" dt="2023-09-03T19:39:03.073" v="1856" actId="26606"/>
          <ac:spMkLst>
            <pc:docMk/>
            <pc:sldMk cId="1842164122" sldId="260"/>
            <ac:spMk id="15" creationId="{AB5E08C4-8CDD-4623-A5B8-E998C6DEE3B7}"/>
          </ac:spMkLst>
        </pc:spChg>
        <pc:spChg chg="add del">
          <ac:chgData name="Vanraden, Paul - REE-ARS" userId="91602886-fe7f-4860-9714-56e67139aa92" providerId="ADAL" clId="{8C9F8AA6-67A3-4FE1-A5A3-33060938787B}" dt="2023-09-03T19:39:03.073" v="1856" actId="26606"/>
          <ac:spMkLst>
            <pc:docMk/>
            <pc:sldMk cId="1842164122" sldId="260"/>
            <ac:spMk id="17" creationId="{15F33878-D502-4FFA-8ACE-F2AECDB2A23F}"/>
          </ac:spMkLst>
        </pc:spChg>
        <pc:spChg chg="add">
          <ac:chgData name="Vanraden, Paul - REE-ARS" userId="91602886-fe7f-4860-9714-56e67139aa92" providerId="ADAL" clId="{8C9F8AA6-67A3-4FE1-A5A3-33060938787B}" dt="2023-09-03T19:39:03.073" v="1856" actId="26606"/>
          <ac:spMkLst>
            <pc:docMk/>
            <pc:sldMk cId="1842164122" sldId="260"/>
            <ac:spMk id="22" creationId="{FFCDD23B-75C8-427B-BD08-53C8156CD7CD}"/>
          </ac:spMkLst>
        </pc:spChg>
        <pc:spChg chg="add">
          <ac:chgData name="Vanraden, Paul - REE-ARS" userId="91602886-fe7f-4860-9714-56e67139aa92" providerId="ADAL" clId="{8C9F8AA6-67A3-4FE1-A5A3-33060938787B}" dt="2023-09-03T19:39:03.073" v="1856" actId="26606"/>
          <ac:spMkLst>
            <pc:docMk/>
            <pc:sldMk cId="1842164122" sldId="260"/>
            <ac:spMk id="24" creationId="{AFFC87AC-C919-4FE5-BAC3-39509E001152}"/>
          </ac:spMkLst>
        </pc:spChg>
        <pc:spChg chg="add">
          <ac:chgData name="Vanraden, Paul - REE-ARS" userId="91602886-fe7f-4860-9714-56e67139aa92" providerId="ADAL" clId="{8C9F8AA6-67A3-4FE1-A5A3-33060938787B}" dt="2023-09-03T19:39:03.073" v="1856" actId="26606"/>
          <ac:spMkLst>
            <pc:docMk/>
            <pc:sldMk cId="1842164122" sldId="260"/>
            <ac:spMk id="26" creationId="{AB5E08C4-8CDD-4623-A5B8-E998C6DEE3B7}"/>
          </ac:spMkLst>
        </pc:spChg>
        <pc:spChg chg="add">
          <ac:chgData name="Vanraden, Paul - REE-ARS" userId="91602886-fe7f-4860-9714-56e67139aa92" providerId="ADAL" clId="{8C9F8AA6-67A3-4FE1-A5A3-33060938787B}" dt="2023-09-03T19:39:03.073" v="1856" actId="26606"/>
          <ac:spMkLst>
            <pc:docMk/>
            <pc:sldMk cId="1842164122" sldId="260"/>
            <ac:spMk id="28" creationId="{15F33878-D502-4FFA-8ACE-F2AECDB2A23F}"/>
          </ac:spMkLst>
        </pc:spChg>
        <pc:picChg chg="add mod">
          <ac:chgData name="Vanraden, Paul - REE-ARS" userId="91602886-fe7f-4860-9714-56e67139aa92" providerId="ADAL" clId="{8C9F8AA6-67A3-4FE1-A5A3-33060938787B}" dt="2023-08-20T22:26:21.792" v="331" actId="26606"/>
          <ac:picMkLst>
            <pc:docMk/>
            <pc:sldMk cId="1842164122" sldId="260"/>
            <ac:picMk id="4" creationId="{B98781C8-7F31-AEFD-0932-BC28C0D978C4}"/>
          </ac:picMkLst>
        </pc:picChg>
        <pc:picChg chg="add mod ord">
          <ac:chgData name="Vanraden, Paul - REE-ARS" userId="91602886-fe7f-4860-9714-56e67139aa92" providerId="ADAL" clId="{8C9F8AA6-67A3-4FE1-A5A3-33060938787B}" dt="2023-08-20T22:26:21.792" v="331" actId="26606"/>
          <ac:picMkLst>
            <pc:docMk/>
            <pc:sldMk cId="1842164122" sldId="260"/>
            <ac:picMk id="6" creationId="{18FAE321-8575-379B-D8C5-06ADE40CEDAD}"/>
          </ac:picMkLst>
        </pc:picChg>
      </pc:sldChg>
      <pc:sldChg chg="addSp delSp modSp new mod setBg">
        <pc:chgData name="Vanraden, Paul - REE-ARS" userId="91602886-fe7f-4860-9714-56e67139aa92" providerId="ADAL" clId="{8C9F8AA6-67A3-4FE1-A5A3-33060938787B}" dt="2023-08-21T00:49:50.423" v="920" actId="20577"/>
        <pc:sldMkLst>
          <pc:docMk/>
          <pc:sldMk cId="2086635614" sldId="261"/>
        </pc:sldMkLst>
        <pc:spChg chg="mod">
          <ac:chgData name="Vanraden, Paul - REE-ARS" userId="91602886-fe7f-4860-9714-56e67139aa92" providerId="ADAL" clId="{8C9F8AA6-67A3-4FE1-A5A3-33060938787B}" dt="2023-08-21T00:49:50.423" v="920" actId="20577"/>
          <ac:spMkLst>
            <pc:docMk/>
            <pc:sldMk cId="2086635614" sldId="261"/>
            <ac:spMk id="2" creationId="{E181C92E-CA08-3AFC-EEB8-C19FA8E891B0}"/>
          </ac:spMkLst>
        </pc:spChg>
        <pc:spChg chg="add del">
          <ac:chgData name="Vanraden, Paul - REE-ARS" userId="91602886-fe7f-4860-9714-56e67139aa92" providerId="ADAL" clId="{8C9F8AA6-67A3-4FE1-A5A3-33060938787B}" dt="2023-08-20T23:03:33.601" v="476" actId="26606"/>
          <ac:spMkLst>
            <pc:docMk/>
            <pc:sldMk cId="2086635614" sldId="261"/>
            <ac:spMk id="13" creationId="{D880886B-02ED-4317-9236-CB60C22CF7F3}"/>
          </ac:spMkLst>
        </pc:spChg>
        <pc:spChg chg="add del">
          <ac:chgData name="Vanraden, Paul - REE-ARS" userId="91602886-fe7f-4860-9714-56e67139aa92" providerId="ADAL" clId="{8C9F8AA6-67A3-4FE1-A5A3-33060938787B}" dt="2023-08-20T23:03:33.601" v="476" actId="26606"/>
          <ac:spMkLst>
            <pc:docMk/>
            <pc:sldMk cId="2086635614" sldId="261"/>
            <ac:spMk id="15" creationId="{28C31856-6ABF-41FD-B683-B06E5FFF926B}"/>
          </ac:spMkLst>
        </pc:spChg>
        <pc:spChg chg="add">
          <ac:chgData name="Vanraden, Paul - REE-ARS" userId="91602886-fe7f-4860-9714-56e67139aa92" providerId="ADAL" clId="{8C9F8AA6-67A3-4FE1-A5A3-33060938787B}" dt="2023-08-20T23:03:33.601" v="476" actId="26606"/>
          <ac:spMkLst>
            <pc:docMk/>
            <pc:sldMk cId="2086635614" sldId="261"/>
            <ac:spMk id="20" creationId="{E0311CE5-3D05-493E-B9D2-CF549DF73DC5}"/>
          </ac:spMkLst>
        </pc:spChg>
        <pc:picChg chg="add del mod">
          <ac:chgData name="Vanraden, Paul - REE-ARS" userId="91602886-fe7f-4860-9714-56e67139aa92" providerId="ADAL" clId="{8C9F8AA6-67A3-4FE1-A5A3-33060938787B}" dt="2023-08-20T22:58:36.945" v="365"/>
          <ac:picMkLst>
            <pc:docMk/>
            <pc:sldMk cId="2086635614" sldId="261"/>
            <ac:picMk id="4" creationId="{7B7348EF-8331-482C-545E-23B1D73B3DEF}"/>
          </ac:picMkLst>
        </pc:picChg>
        <pc:picChg chg="add mod ord">
          <ac:chgData name="Vanraden, Paul - REE-ARS" userId="91602886-fe7f-4860-9714-56e67139aa92" providerId="ADAL" clId="{8C9F8AA6-67A3-4FE1-A5A3-33060938787B}" dt="2023-08-20T23:03:33.601" v="476" actId="26606"/>
          <ac:picMkLst>
            <pc:docMk/>
            <pc:sldMk cId="2086635614" sldId="261"/>
            <ac:picMk id="6" creationId="{69287A79-B559-E20F-DA7A-C1FE87BFEC7A}"/>
          </ac:picMkLst>
        </pc:picChg>
        <pc:picChg chg="add mod ord">
          <ac:chgData name="Vanraden, Paul - REE-ARS" userId="91602886-fe7f-4860-9714-56e67139aa92" providerId="ADAL" clId="{8C9F8AA6-67A3-4FE1-A5A3-33060938787B}" dt="2023-08-20T23:03:33.601" v="476" actId="26606"/>
          <ac:picMkLst>
            <pc:docMk/>
            <pc:sldMk cId="2086635614" sldId="261"/>
            <ac:picMk id="8" creationId="{7CE7F0B6-7F58-FAFB-7EAC-AFF3F6823046}"/>
          </ac:picMkLst>
        </pc:picChg>
      </pc:sldChg>
      <pc:sldChg chg="addSp modSp new mod">
        <pc:chgData name="Vanraden, Paul - REE-ARS" userId="91602886-fe7f-4860-9714-56e67139aa92" providerId="ADAL" clId="{8C9F8AA6-67A3-4FE1-A5A3-33060938787B}" dt="2023-08-20T23:11:42.698" v="504" actId="20577"/>
        <pc:sldMkLst>
          <pc:docMk/>
          <pc:sldMk cId="1271086733" sldId="262"/>
        </pc:sldMkLst>
        <pc:spChg chg="mod">
          <ac:chgData name="Vanraden, Paul - REE-ARS" userId="91602886-fe7f-4860-9714-56e67139aa92" providerId="ADAL" clId="{8C9F8AA6-67A3-4FE1-A5A3-33060938787B}" dt="2023-08-20T23:11:42.698" v="504" actId="20577"/>
          <ac:spMkLst>
            <pc:docMk/>
            <pc:sldMk cId="1271086733" sldId="262"/>
            <ac:spMk id="2" creationId="{917FE3C9-146B-D76D-BAF7-6D1B1B9E919E}"/>
          </ac:spMkLst>
        </pc:spChg>
        <pc:picChg chg="add mod">
          <ac:chgData name="Vanraden, Paul - REE-ARS" userId="91602886-fe7f-4860-9714-56e67139aa92" providerId="ADAL" clId="{8C9F8AA6-67A3-4FE1-A5A3-33060938787B}" dt="2023-08-20T23:10:38.654" v="483" actId="14100"/>
          <ac:picMkLst>
            <pc:docMk/>
            <pc:sldMk cId="1271086733" sldId="262"/>
            <ac:picMk id="4" creationId="{9044BE6C-568E-17CB-735A-92DD3146518C}"/>
          </ac:picMkLst>
        </pc:picChg>
        <pc:picChg chg="add mod">
          <ac:chgData name="Vanraden, Paul - REE-ARS" userId="91602886-fe7f-4860-9714-56e67139aa92" providerId="ADAL" clId="{8C9F8AA6-67A3-4FE1-A5A3-33060938787B}" dt="2023-08-20T23:09:09.615" v="482" actId="1076"/>
          <ac:picMkLst>
            <pc:docMk/>
            <pc:sldMk cId="1271086733" sldId="262"/>
            <ac:picMk id="6" creationId="{E7D136C2-39EE-B1B8-48F7-0717661D8523}"/>
          </ac:picMkLst>
        </pc:picChg>
      </pc:sldChg>
      <pc:sldChg chg="addSp delSp modSp new mod setBg addAnim">
        <pc:chgData name="Vanraden, Paul - REE-ARS" userId="91602886-fe7f-4860-9714-56e67139aa92" providerId="ADAL" clId="{8C9F8AA6-67A3-4FE1-A5A3-33060938787B}" dt="2023-08-21T00:43:49.334" v="853" actId="962"/>
        <pc:sldMkLst>
          <pc:docMk/>
          <pc:sldMk cId="87473763" sldId="263"/>
        </pc:sldMkLst>
        <pc:spChg chg="mod ord">
          <ac:chgData name="Vanraden, Paul - REE-ARS" userId="91602886-fe7f-4860-9714-56e67139aa92" providerId="ADAL" clId="{8C9F8AA6-67A3-4FE1-A5A3-33060938787B}" dt="2023-08-21T00:42:03.214" v="733" actId="6549"/>
          <ac:spMkLst>
            <pc:docMk/>
            <pc:sldMk cId="87473763" sldId="263"/>
            <ac:spMk id="2" creationId="{E5435BCB-68EA-B360-87B3-9634A50D738F}"/>
          </ac:spMkLst>
        </pc:spChg>
        <pc:spChg chg="add del">
          <ac:chgData name="Vanraden, Paul - REE-ARS" userId="91602886-fe7f-4860-9714-56e67139aa92" providerId="ADAL" clId="{8C9F8AA6-67A3-4FE1-A5A3-33060938787B}" dt="2023-08-20T23:23:20.665" v="572" actId="26606"/>
          <ac:spMkLst>
            <pc:docMk/>
            <pc:sldMk cId="87473763" sldId="263"/>
            <ac:spMk id="9" creationId="{9B7AD9F6-8CE7-4299-8FC6-328F4DCD3FF9}"/>
          </ac:spMkLst>
        </pc:spChg>
        <pc:spChg chg="add del">
          <ac:chgData name="Vanraden, Paul - REE-ARS" userId="91602886-fe7f-4860-9714-56e67139aa92" providerId="ADAL" clId="{8C9F8AA6-67A3-4FE1-A5A3-33060938787B}" dt="2023-08-20T23:23:20.665" v="572" actId="26606"/>
          <ac:spMkLst>
            <pc:docMk/>
            <pc:sldMk cId="87473763" sldId="263"/>
            <ac:spMk id="11" creationId="{F49775AF-8896-43EE-92C6-83497D6DC56F}"/>
          </ac:spMkLst>
        </pc:spChg>
        <pc:spChg chg="add del">
          <ac:chgData name="Vanraden, Paul - REE-ARS" userId="91602886-fe7f-4860-9714-56e67139aa92" providerId="ADAL" clId="{8C9F8AA6-67A3-4FE1-A5A3-33060938787B}" dt="2023-08-20T23:24:33.355" v="591" actId="26606"/>
          <ac:spMkLst>
            <pc:docMk/>
            <pc:sldMk cId="87473763" sldId="263"/>
            <ac:spMk id="16" creationId="{1D50F262-343C-4101-AB3C-9DA1072F7305}"/>
          </ac:spMkLst>
        </pc:spChg>
        <pc:spChg chg="add del">
          <ac:chgData name="Vanraden, Paul - REE-ARS" userId="91602886-fe7f-4860-9714-56e67139aa92" providerId="ADAL" clId="{8C9F8AA6-67A3-4FE1-A5A3-33060938787B}" dt="2023-08-20T23:24:33.355" v="591" actId="26606"/>
          <ac:spMkLst>
            <pc:docMk/>
            <pc:sldMk cId="87473763" sldId="263"/>
            <ac:spMk id="18" creationId="{6A0924B3-0260-445E-AFD7-9533C0D1B3C9}"/>
          </ac:spMkLst>
        </pc:spChg>
        <pc:spChg chg="add del">
          <ac:chgData name="Vanraden, Paul - REE-ARS" userId="91602886-fe7f-4860-9714-56e67139aa92" providerId="ADAL" clId="{8C9F8AA6-67A3-4FE1-A5A3-33060938787B}" dt="2023-08-20T23:24:33.355" v="591" actId="26606"/>
          <ac:spMkLst>
            <pc:docMk/>
            <pc:sldMk cId="87473763" sldId="263"/>
            <ac:spMk id="20" creationId="{7C34E8CB-B972-4A94-8469-315C10C2AA93}"/>
          </ac:spMkLst>
        </pc:spChg>
        <pc:spChg chg="add del">
          <ac:chgData name="Vanraden, Paul - REE-ARS" userId="91602886-fe7f-4860-9714-56e67139aa92" providerId="ADAL" clId="{8C9F8AA6-67A3-4FE1-A5A3-33060938787B}" dt="2023-08-20T23:24:33.355" v="591" actId="26606"/>
          <ac:spMkLst>
            <pc:docMk/>
            <pc:sldMk cId="87473763" sldId="263"/>
            <ac:spMk id="22" creationId="{114A821F-8663-46BA-8CC0-D4C44F639F3A}"/>
          </ac:spMkLst>
        </pc:spChg>
        <pc:spChg chg="add del">
          <ac:chgData name="Vanraden, Paul - REE-ARS" userId="91602886-fe7f-4860-9714-56e67139aa92" providerId="ADAL" clId="{8C9F8AA6-67A3-4FE1-A5A3-33060938787B}" dt="2023-08-20T23:24:33.355" v="591" actId="26606"/>
          <ac:spMkLst>
            <pc:docMk/>
            <pc:sldMk cId="87473763" sldId="263"/>
            <ac:spMk id="24" creationId="{67EF550F-47CE-4FB2-9DAC-12AD835C833D}"/>
          </ac:spMkLst>
        </pc:spChg>
        <pc:spChg chg="add">
          <ac:chgData name="Vanraden, Paul - REE-ARS" userId="91602886-fe7f-4860-9714-56e67139aa92" providerId="ADAL" clId="{8C9F8AA6-67A3-4FE1-A5A3-33060938787B}" dt="2023-08-20T23:24:33.355" v="591" actId="26606"/>
          <ac:spMkLst>
            <pc:docMk/>
            <pc:sldMk cId="87473763" sldId="263"/>
            <ac:spMk id="29" creationId="{D1520B01-A2E4-41C2-8A8F-7683F250890E}"/>
          </ac:spMkLst>
        </pc:spChg>
        <pc:grpChg chg="add">
          <ac:chgData name="Vanraden, Paul - REE-ARS" userId="91602886-fe7f-4860-9714-56e67139aa92" providerId="ADAL" clId="{8C9F8AA6-67A3-4FE1-A5A3-33060938787B}" dt="2023-08-20T23:24:33.355" v="591" actId="26606"/>
          <ac:grpSpMkLst>
            <pc:docMk/>
            <pc:sldMk cId="87473763" sldId="263"/>
            <ac:grpSpMk id="31" creationId="{1F634C0A-A487-42AF-8DFD-4DAD62FE92BF}"/>
          </ac:grpSpMkLst>
        </pc:grpChg>
        <pc:grpChg chg="add">
          <ac:chgData name="Vanraden, Paul - REE-ARS" userId="91602886-fe7f-4860-9714-56e67139aa92" providerId="ADAL" clId="{8C9F8AA6-67A3-4FE1-A5A3-33060938787B}" dt="2023-08-20T23:24:33.355" v="591" actId="26606"/>
          <ac:grpSpMkLst>
            <pc:docMk/>
            <pc:sldMk cId="87473763" sldId="263"/>
            <ac:grpSpMk id="35" creationId="{066EE5A2-0D35-4D6A-A5C7-1CA91F740684}"/>
          </ac:grpSpMkLst>
        </pc:grpChg>
        <pc:grpChg chg="add">
          <ac:chgData name="Vanraden, Paul - REE-ARS" userId="91602886-fe7f-4860-9714-56e67139aa92" providerId="ADAL" clId="{8C9F8AA6-67A3-4FE1-A5A3-33060938787B}" dt="2023-08-20T23:24:33.355" v="591" actId="26606"/>
          <ac:grpSpMkLst>
            <pc:docMk/>
            <pc:sldMk cId="87473763" sldId="263"/>
            <ac:grpSpMk id="39" creationId="{56AA1647-0DA6-4A17-B3E1-95D61BD54714}"/>
          </ac:grpSpMkLst>
        </pc:grpChg>
        <pc:grpChg chg="add">
          <ac:chgData name="Vanraden, Paul - REE-ARS" userId="91602886-fe7f-4860-9714-56e67139aa92" providerId="ADAL" clId="{8C9F8AA6-67A3-4FE1-A5A3-33060938787B}" dt="2023-08-20T23:24:33.355" v="591" actId="26606"/>
          <ac:grpSpMkLst>
            <pc:docMk/>
            <pc:sldMk cId="87473763" sldId="263"/>
            <ac:grpSpMk id="43" creationId="{08D20F07-CD49-4F17-BC00-9429DA80C502}"/>
          </ac:grpSpMkLst>
        </pc:grpChg>
        <pc:picChg chg="add mod ord">
          <ac:chgData name="Vanraden, Paul - REE-ARS" userId="91602886-fe7f-4860-9714-56e67139aa92" providerId="ADAL" clId="{8C9F8AA6-67A3-4FE1-A5A3-33060938787B}" dt="2023-08-21T00:43:49.334" v="853" actId="962"/>
          <ac:picMkLst>
            <pc:docMk/>
            <pc:sldMk cId="87473763" sldId="263"/>
            <ac:picMk id="4" creationId="{355DCAE1-A308-235E-2B1E-2C051439B8F4}"/>
          </ac:picMkLst>
        </pc:picChg>
        <pc:picChg chg="add mod">
          <ac:chgData name="Vanraden, Paul - REE-ARS" userId="91602886-fe7f-4860-9714-56e67139aa92" providerId="ADAL" clId="{8C9F8AA6-67A3-4FE1-A5A3-33060938787B}" dt="2023-08-21T00:43:06.234" v="769" actId="962"/>
          <ac:picMkLst>
            <pc:docMk/>
            <pc:sldMk cId="87473763" sldId="263"/>
            <ac:picMk id="6" creationId="{1A40136D-3C67-653C-EE25-3BADA07FC866}"/>
          </ac:picMkLst>
        </pc:picChg>
      </pc:sldChg>
      <pc:sldChg chg="addSp modSp new mod setBg">
        <pc:chgData name="Vanraden, Paul - REE-ARS" userId="91602886-fe7f-4860-9714-56e67139aa92" providerId="ADAL" clId="{8C9F8AA6-67A3-4FE1-A5A3-33060938787B}" dt="2023-09-02T22:17:40.118" v="962" actId="20577"/>
        <pc:sldMkLst>
          <pc:docMk/>
          <pc:sldMk cId="1734644883" sldId="264"/>
        </pc:sldMkLst>
        <pc:spChg chg="mod">
          <ac:chgData name="Vanraden, Paul - REE-ARS" userId="91602886-fe7f-4860-9714-56e67139aa92" providerId="ADAL" clId="{8C9F8AA6-67A3-4FE1-A5A3-33060938787B}" dt="2023-09-02T22:17:40.118" v="962" actId="20577"/>
          <ac:spMkLst>
            <pc:docMk/>
            <pc:sldMk cId="1734644883" sldId="264"/>
            <ac:spMk id="2" creationId="{BB1FFEBC-DF94-5EF5-B0F7-62591BE37E24}"/>
          </ac:spMkLst>
        </pc:spChg>
        <pc:spChg chg="add">
          <ac:chgData name="Vanraden, Paul - REE-ARS" userId="91602886-fe7f-4860-9714-56e67139aa92" providerId="ADAL" clId="{8C9F8AA6-67A3-4FE1-A5A3-33060938787B}" dt="2023-08-20T23:19:08.229" v="564" actId="26606"/>
          <ac:spMkLst>
            <pc:docMk/>
            <pc:sldMk cId="1734644883" sldId="264"/>
            <ac:spMk id="11" creationId="{2151139A-886F-4B97-8815-729AD3831BBD}"/>
          </ac:spMkLst>
        </pc:spChg>
        <pc:spChg chg="add">
          <ac:chgData name="Vanraden, Paul - REE-ARS" userId="91602886-fe7f-4860-9714-56e67139aa92" providerId="ADAL" clId="{8C9F8AA6-67A3-4FE1-A5A3-33060938787B}" dt="2023-08-20T23:19:08.229" v="564" actId="26606"/>
          <ac:spMkLst>
            <pc:docMk/>
            <pc:sldMk cId="1734644883" sldId="264"/>
            <ac:spMk id="13" creationId="{5428AC11-BFDF-42EF-80FF-717BBF909067}"/>
          </ac:spMkLst>
        </pc:spChg>
        <pc:spChg chg="add">
          <ac:chgData name="Vanraden, Paul - REE-ARS" userId="91602886-fe7f-4860-9714-56e67139aa92" providerId="ADAL" clId="{8C9F8AA6-67A3-4FE1-A5A3-33060938787B}" dt="2023-08-20T23:19:08.229" v="564" actId="26606"/>
          <ac:spMkLst>
            <pc:docMk/>
            <pc:sldMk cId="1734644883" sldId="264"/>
            <ac:spMk id="15" creationId="{2CC56AF6-38E4-490B-8E2B-1A1037B4EDD4}"/>
          </ac:spMkLst>
        </pc:spChg>
        <pc:spChg chg="add">
          <ac:chgData name="Vanraden, Paul - REE-ARS" userId="91602886-fe7f-4860-9714-56e67139aa92" providerId="ADAL" clId="{8C9F8AA6-67A3-4FE1-A5A3-33060938787B}" dt="2023-08-20T23:19:08.229" v="564" actId="26606"/>
          <ac:spMkLst>
            <pc:docMk/>
            <pc:sldMk cId="1734644883" sldId="264"/>
            <ac:spMk id="17" creationId="{32FD26B0-16CE-4AD4-9CE4-A63EBF330831}"/>
          </ac:spMkLst>
        </pc:spChg>
        <pc:picChg chg="add mod">
          <ac:chgData name="Vanraden, Paul - REE-ARS" userId="91602886-fe7f-4860-9714-56e67139aa92" providerId="ADAL" clId="{8C9F8AA6-67A3-4FE1-A5A3-33060938787B}" dt="2023-08-20T23:19:08.229" v="564" actId="26606"/>
          <ac:picMkLst>
            <pc:docMk/>
            <pc:sldMk cId="1734644883" sldId="264"/>
            <ac:picMk id="4" creationId="{B6C20D27-D5A4-DDF4-EECC-52C80887E4E5}"/>
          </ac:picMkLst>
        </pc:picChg>
        <pc:picChg chg="add mod ord">
          <ac:chgData name="Vanraden, Paul - REE-ARS" userId="91602886-fe7f-4860-9714-56e67139aa92" providerId="ADAL" clId="{8C9F8AA6-67A3-4FE1-A5A3-33060938787B}" dt="2023-08-20T23:19:08.229" v="564" actId="26606"/>
          <ac:picMkLst>
            <pc:docMk/>
            <pc:sldMk cId="1734644883" sldId="264"/>
            <ac:picMk id="6" creationId="{8A4C8B62-1DF7-B8FB-EEF3-125D198D8E88}"/>
          </ac:picMkLst>
        </pc:picChg>
      </pc:sldChg>
      <pc:sldChg chg="addSp modSp new mod setBg">
        <pc:chgData name="Vanraden, Paul - REE-ARS" userId="91602886-fe7f-4860-9714-56e67139aa92" providerId="ADAL" clId="{8C9F8AA6-67A3-4FE1-A5A3-33060938787B}" dt="2023-08-20T23:29:31.685" v="633" actId="20577"/>
        <pc:sldMkLst>
          <pc:docMk/>
          <pc:sldMk cId="1755112518" sldId="265"/>
        </pc:sldMkLst>
        <pc:spChg chg="mod">
          <ac:chgData name="Vanraden, Paul - REE-ARS" userId="91602886-fe7f-4860-9714-56e67139aa92" providerId="ADAL" clId="{8C9F8AA6-67A3-4FE1-A5A3-33060938787B}" dt="2023-08-20T23:29:31.685" v="633" actId="20577"/>
          <ac:spMkLst>
            <pc:docMk/>
            <pc:sldMk cId="1755112518" sldId="265"/>
            <ac:spMk id="2" creationId="{AEEA08B5-FE51-E60B-FA05-23F124C12100}"/>
          </ac:spMkLst>
        </pc:spChg>
        <pc:spChg chg="add">
          <ac:chgData name="Vanraden, Paul - REE-ARS" userId="91602886-fe7f-4860-9714-56e67139aa92" providerId="ADAL" clId="{8C9F8AA6-67A3-4FE1-A5A3-33060938787B}" dt="2023-08-20T23:29:09.517" v="603" actId="26606"/>
          <ac:spMkLst>
            <pc:docMk/>
            <pc:sldMk cId="1755112518" sldId="265"/>
            <ac:spMk id="11" creationId="{D880886B-02ED-4317-9236-CB60C22CF7F3}"/>
          </ac:spMkLst>
        </pc:spChg>
        <pc:spChg chg="add">
          <ac:chgData name="Vanraden, Paul - REE-ARS" userId="91602886-fe7f-4860-9714-56e67139aa92" providerId="ADAL" clId="{8C9F8AA6-67A3-4FE1-A5A3-33060938787B}" dt="2023-08-20T23:29:09.517" v="603" actId="26606"/>
          <ac:spMkLst>
            <pc:docMk/>
            <pc:sldMk cId="1755112518" sldId="265"/>
            <ac:spMk id="13" creationId="{28C31856-6ABF-41FD-B683-B06E5FFF926B}"/>
          </ac:spMkLst>
        </pc:spChg>
        <pc:picChg chg="add mod ord">
          <ac:chgData name="Vanraden, Paul - REE-ARS" userId="91602886-fe7f-4860-9714-56e67139aa92" providerId="ADAL" clId="{8C9F8AA6-67A3-4FE1-A5A3-33060938787B}" dt="2023-08-20T23:29:09.517" v="603" actId="26606"/>
          <ac:picMkLst>
            <pc:docMk/>
            <pc:sldMk cId="1755112518" sldId="265"/>
            <ac:picMk id="4" creationId="{71127EEB-5CDB-73E2-EECA-F5CAFC8E1DFA}"/>
          </ac:picMkLst>
        </pc:picChg>
        <pc:picChg chg="add mod">
          <ac:chgData name="Vanraden, Paul - REE-ARS" userId="91602886-fe7f-4860-9714-56e67139aa92" providerId="ADAL" clId="{8C9F8AA6-67A3-4FE1-A5A3-33060938787B}" dt="2023-08-20T23:29:09.517" v="603" actId="26606"/>
          <ac:picMkLst>
            <pc:docMk/>
            <pc:sldMk cId="1755112518" sldId="265"/>
            <ac:picMk id="6" creationId="{B298D73C-4FFF-6CC6-E494-89A258C852C2}"/>
          </ac:picMkLst>
        </pc:picChg>
      </pc:sldChg>
      <pc:sldChg chg="addSp delSp modSp new mod ord">
        <pc:chgData name="Vanraden, Paul - REE-ARS" userId="91602886-fe7f-4860-9714-56e67139aa92" providerId="ADAL" clId="{8C9F8AA6-67A3-4FE1-A5A3-33060938787B}" dt="2023-09-07T21:46:34.236" v="2307" actId="20577"/>
        <pc:sldMkLst>
          <pc:docMk/>
          <pc:sldMk cId="3685910529" sldId="266"/>
        </pc:sldMkLst>
        <pc:spChg chg="mod">
          <ac:chgData name="Vanraden, Paul - REE-ARS" userId="91602886-fe7f-4860-9714-56e67139aa92" providerId="ADAL" clId="{8C9F8AA6-67A3-4FE1-A5A3-33060938787B}" dt="2023-09-07T21:46:34.236" v="2307" actId="20577"/>
          <ac:spMkLst>
            <pc:docMk/>
            <pc:sldMk cId="3685910529" sldId="266"/>
            <ac:spMk id="2" creationId="{381E54DE-F24B-78B3-1798-B236186A6B3A}"/>
          </ac:spMkLst>
        </pc:spChg>
        <pc:picChg chg="add mod">
          <ac:chgData name="Vanraden, Paul - REE-ARS" userId="91602886-fe7f-4860-9714-56e67139aa92" providerId="ADAL" clId="{8C9F8AA6-67A3-4FE1-A5A3-33060938787B}" dt="2023-08-21T00:17:44.135" v="639" actId="14100"/>
          <ac:picMkLst>
            <pc:docMk/>
            <pc:sldMk cId="3685910529" sldId="266"/>
            <ac:picMk id="4" creationId="{1C228DD5-DE4C-5C98-DD5B-152700E80F81}"/>
          </ac:picMkLst>
        </pc:picChg>
        <pc:picChg chg="add mod">
          <ac:chgData name="Vanraden, Paul - REE-ARS" userId="91602886-fe7f-4860-9714-56e67139aa92" providerId="ADAL" clId="{8C9F8AA6-67A3-4FE1-A5A3-33060938787B}" dt="2023-08-21T00:17:31.889" v="638" actId="1076"/>
          <ac:picMkLst>
            <pc:docMk/>
            <pc:sldMk cId="3685910529" sldId="266"/>
            <ac:picMk id="6" creationId="{58DF5E28-0FEE-9C11-8D34-2F611EC07B2E}"/>
          </ac:picMkLst>
        </pc:picChg>
        <pc:picChg chg="add del mod">
          <ac:chgData name="Vanraden, Paul - REE-ARS" userId="91602886-fe7f-4860-9714-56e67139aa92" providerId="ADAL" clId="{8C9F8AA6-67A3-4FE1-A5A3-33060938787B}" dt="2023-08-21T00:25:53.973" v="659"/>
          <ac:picMkLst>
            <pc:docMk/>
            <pc:sldMk cId="3685910529" sldId="266"/>
            <ac:picMk id="8" creationId="{DFDCDB6F-735C-3B1E-5500-C3929D12A09E}"/>
          </ac:picMkLst>
        </pc:picChg>
      </pc:sldChg>
      <pc:sldChg chg="addSp delSp modSp new mod setBg addAnim">
        <pc:chgData name="Vanraden, Paul - REE-ARS" userId="91602886-fe7f-4860-9714-56e67139aa92" providerId="ADAL" clId="{8C9F8AA6-67A3-4FE1-A5A3-33060938787B}" dt="2023-08-21T00:39:41.321" v="707"/>
        <pc:sldMkLst>
          <pc:docMk/>
          <pc:sldMk cId="3821491459" sldId="267"/>
        </pc:sldMkLst>
        <pc:spChg chg="mod ord">
          <ac:chgData name="Vanraden, Paul - REE-ARS" userId="91602886-fe7f-4860-9714-56e67139aa92" providerId="ADAL" clId="{8C9F8AA6-67A3-4FE1-A5A3-33060938787B}" dt="2023-08-21T00:39:41.321" v="706" actId="26606"/>
          <ac:spMkLst>
            <pc:docMk/>
            <pc:sldMk cId="3821491459" sldId="267"/>
            <ac:spMk id="2" creationId="{86B37816-2A3D-76A9-8EAA-C691E9B7CC05}"/>
          </ac:spMkLst>
        </pc:spChg>
        <pc:spChg chg="add del">
          <ac:chgData name="Vanraden, Paul - REE-ARS" userId="91602886-fe7f-4860-9714-56e67139aa92" providerId="ADAL" clId="{8C9F8AA6-67A3-4FE1-A5A3-33060938787B}" dt="2023-08-21T00:27:19.809" v="661" actId="26606"/>
          <ac:spMkLst>
            <pc:docMk/>
            <pc:sldMk cId="3821491459" sldId="267"/>
            <ac:spMk id="9" creationId="{32E62931-8EB4-42BB-BAAB-D8757BE66D8E}"/>
          </ac:spMkLst>
        </pc:spChg>
        <pc:spChg chg="add del">
          <ac:chgData name="Vanraden, Paul - REE-ARS" userId="91602886-fe7f-4860-9714-56e67139aa92" providerId="ADAL" clId="{8C9F8AA6-67A3-4FE1-A5A3-33060938787B}" dt="2023-08-21T00:32:34.938" v="663" actId="26606"/>
          <ac:spMkLst>
            <pc:docMk/>
            <pc:sldMk cId="3821491459" sldId="267"/>
            <ac:spMk id="14" creationId="{9B7AD9F6-8CE7-4299-8FC6-328F4DCD3FF9}"/>
          </ac:spMkLst>
        </pc:spChg>
        <pc:spChg chg="add del">
          <ac:chgData name="Vanraden, Paul - REE-ARS" userId="91602886-fe7f-4860-9714-56e67139aa92" providerId="ADAL" clId="{8C9F8AA6-67A3-4FE1-A5A3-33060938787B}" dt="2023-08-21T00:32:34.938" v="663" actId="26606"/>
          <ac:spMkLst>
            <pc:docMk/>
            <pc:sldMk cId="3821491459" sldId="267"/>
            <ac:spMk id="16" creationId="{F49775AF-8896-43EE-92C6-83497D6DC56F}"/>
          </ac:spMkLst>
        </pc:spChg>
        <pc:spChg chg="add del">
          <ac:chgData name="Vanraden, Paul - REE-ARS" userId="91602886-fe7f-4860-9714-56e67139aa92" providerId="ADAL" clId="{8C9F8AA6-67A3-4FE1-A5A3-33060938787B}" dt="2023-08-21T00:39:41.321" v="706" actId="26606"/>
          <ac:spMkLst>
            <pc:docMk/>
            <pc:sldMk cId="3821491459" sldId="267"/>
            <ac:spMk id="21" creationId="{D1520B01-A2E4-41C2-8A8F-7683F250890E}"/>
          </ac:spMkLst>
        </pc:spChg>
        <pc:spChg chg="add del">
          <ac:chgData name="Vanraden, Paul - REE-ARS" userId="91602886-fe7f-4860-9714-56e67139aa92" providerId="ADAL" clId="{8C9F8AA6-67A3-4FE1-A5A3-33060938787B}" dt="2023-08-21T00:39:17.928" v="703" actId="26606"/>
          <ac:spMkLst>
            <pc:docMk/>
            <pc:sldMk cId="3821491459" sldId="267"/>
            <ac:spMk id="42" creationId="{5B9CE10B-7217-4727-A3A7-5DF664DEB4F7}"/>
          </ac:spMkLst>
        </pc:spChg>
        <pc:spChg chg="add">
          <ac:chgData name="Vanraden, Paul - REE-ARS" userId="91602886-fe7f-4860-9714-56e67139aa92" providerId="ADAL" clId="{8C9F8AA6-67A3-4FE1-A5A3-33060938787B}" dt="2023-08-21T00:39:41.321" v="706" actId="26606"/>
          <ac:spMkLst>
            <pc:docMk/>
            <pc:sldMk cId="3821491459" sldId="267"/>
            <ac:spMk id="46" creationId="{7C34E8CB-B972-4A94-8469-315C10C2AA93}"/>
          </ac:spMkLst>
        </pc:spChg>
        <pc:spChg chg="add del">
          <ac:chgData name="Vanraden, Paul - REE-ARS" userId="91602886-fe7f-4860-9714-56e67139aa92" providerId="ADAL" clId="{8C9F8AA6-67A3-4FE1-A5A3-33060938787B}" dt="2023-08-21T00:39:17.928" v="703" actId="26606"/>
          <ac:spMkLst>
            <pc:docMk/>
            <pc:sldMk cId="3821491459" sldId="267"/>
            <ac:spMk id="48" creationId="{04357C93-F0CB-4A1C-8F77-4E9063789819}"/>
          </ac:spMkLst>
        </pc:spChg>
        <pc:spChg chg="add del">
          <ac:chgData name="Vanraden, Paul - REE-ARS" userId="91602886-fe7f-4860-9714-56e67139aa92" providerId="ADAL" clId="{8C9F8AA6-67A3-4FE1-A5A3-33060938787B}" dt="2023-08-21T00:39:41.319" v="705" actId="26606"/>
          <ac:spMkLst>
            <pc:docMk/>
            <pc:sldMk cId="3821491459" sldId="267"/>
            <ac:spMk id="50" creationId="{3A930249-8242-4E2B-AF17-C01826488321}"/>
          </ac:spMkLst>
        </pc:spChg>
        <pc:spChg chg="add del">
          <ac:chgData name="Vanraden, Paul - REE-ARS" userId="91602886-fe7f-4860-9714-56e67139aa92" providerId="ADAL" clId="{8C9F8AA6-67A3-4FE1-A5A3-33060938787B}" dt="2023-08-21T00:39:41.319" v="705" actId="26606"/>
          <ac:spMkLst>
            <pc:docMk/>
            <pc:sldMk cId="3821491459" sldId="267"/>
            <ac:spMk id="51" creationId="{A5BDD999-C5E1-4B3E-A710-768673819165}"/>
          </ac:spMkLst>
        </pc:spChg>
        <pc:spChg chg="add">
          <ac:chgData name="Vanraden, Paul - REE-ARS" userId="91602886-fe7f-4860-9714-56e67139aa92" providerId="ADAL" clId="{8C9F8AA6-67A3-4FE1-A5A3-33060938787B}" dt="2023-08-21T00:39:41.321" v="706" actId="26606"/>
          <ac:spMkLst>
            <pc:docMk/>
            <pc:sldMk cId="3821491459" sldId="267"/>
            <ac:spMk id="53" creationId="{1D50F262-343C-4101-AB3C-9DA1072F7305}"/>
          </ac:spMkLst>
        </pc:spChg>
        <pc:spChg chg="add">
          <ac:chgData name="Vanraden, Paul - REE-ARS" userId="91602886-fe7f-4860-9714-56e67139aa92" providerId="ADAL" clId="{8C9F8AA6-67A3-4FE1-A5A3-33060938787B}" dt="2023-08-21T00:39:41.321" v="706" actId="26606"/>
          <ac:spMkLst>
            <pc:docMk/>
            <pc:sldMk cId="3821491459" sldId="267"/>
            <ac:spMk id="54" creationId="{6A0924B3-0260-445E-AFD7-9533C0D1B3C9}"/>
          </ac:spMkLst>
        </pc:spChg>
        <pc:spChg chg="add">
          <ac:chgData name="Vanraden, Paul - REE-ARS" userId="91602886-fe7f-4860-9714-56e67139aa92" providerId="ADAL" clId="{8C9F8AA6-67A3-4FE1-A5A3-33060938787B}" dt="2023-08-21T00:39:41.321" v="706" actId="26606"/>
          <ac:spMkLst>
            <pc:docMk/>
            <pc:sldMk cId="3821491459" sldId="267"/>
            <ac:spMk id="55" creationId="{114A821F-8663-46BA-8CC0-D4C44F639F3A}"/>
          </ac:spMkLst>
        </pc:spChg>
        <pc:spChg chg="add">
          <ac:chgData name="Vanraden, Paul - REE-ARS" userId="91602886-fe7f-4860-9714-56e67139aa92" providerId="ADAL" clId="{8C9F8AA6-67A3-4FE1-A5A3-33060938787B}" dt="2023-08-21T00:39:41.321" v="706" actId="26606"/>
          <ac:spMkLst>
            <pc:docMk/>
            <pc:sldMk cId="3821491459" sldId="267"/>
            <ac:spMk id="56" creationId="{67EF550F-47CE-4FB2-9DAC-12AD835C833D}"/>
          </ac:spMkLst>
        </pc:spChg>
        <pc:grpChg chg="add del">
          <ac:chgData name="Vanraden, Paul - REE-ARS" userId="91602886-fe7f-4860-9714-56e67139aa92" providerId="ADAL" clId="{8C9F8AA6-67A3-4FE1-A5A3-33060938787B}" dt="2023-08-21T00:39:41.321" v="706" actId="26606"/>
          <ac:grpSpMkLst>
            <pc:docMk/>
            <pc:sldMk cId="3821491459" sldId="267"/>
            <ac:grpSpMk id="23" creationId="{1F634C0A-A487-42AF-8DFD-4DAD62FE92BF}"/>
          </ac:grpSpMkLst>
        </pc:grpChg>
        <pc:grpChg chg="add del">
          <ac:chgData name="Vanraden, Paul - REE-ARS" userId="91602886-fe7f-4860-9714-56e67139aa92" providerId="ADAL" clId="{8C9F8AA6-67A3-4FE1-A5A3-33060938787B}" dt="2023-08-21T00:39:41.321" v="706" actId="26606"/>
          <ac:grpSpMkLst>
            <pc:docMk/>
            <pc:sldMk cId="3821491459" sldId="267"/>
            <ac:grpSpMk id="27" creationId="{066EE5A2-0D35-4D6A-A5C7-1CA91F740684}"/>
          </ac:grpSpMkLst>
        </pc:grpChg>
        <pc:grpChg chg="add del">
          <ac:chgData name="Vanraden, Paul - REE-ARS" userId="91602886-fe7f-4860-9714-56e67139aa92" providerId="ADAL" clId="{8C9F8AA6-67A3-4FE1-A5A3-33060938787B}" dt="2023-08-21T00:39:41.321" v="706" actId="26606"/>
          <ac:grpSpMkLst>
            <pc:docMk/>
            <pc:sldMk cId="3821491459" sldId="267"/>
            <ac:grpSpMk id="31" creationId="{56AA1647-0DA6-4A17-B3E1-95D61BD54714}"/>
          </ac:grpSpMkLst>
        </pc:grpChg>
        <pc:grpChg chg="add del">
          <ac:chgData name="Vanraden, Paul - REE-ARS" userId="91602886-fe7f-4860-9714-56e67139aa92" providerId="ADAL" clId="{8C9F8AA6-67A3-4FE1-A5A3-33060938787B}" dt="2023-08-21T00:39:41.321" v="706" actId="26606"/>
          <ac:grpSpMkLst>
            <pc:docMk/>
            <pc:sldMk cId="3821491459" sldId="267"/>
            <ac:grpSpMk id="35" creationId="{08D20F07-CD49-4F17-BC00-9429DA80C502}"/>
          </ac:grpSpMkLst>
        </pc:grpChg>
        <pc:grpChg chg="add del">
          <ac:chgData name="Vanraden, Paul - REE-ARS" userId="91602886-fe7f-4860-9714-56e67139aa92" providerId="ADAL" clId="{8C9F8AA6-67A3-4FE1-A5A3-33060938787B}" dt="2023-08-21T00:39:17.928" v="703" actId="26606"/>
          <ac:grpSpMkLst>
            <pc:docMk/>
            <pc:sldMk cId="3821491459" sldId="267"/>
            <ac:grpSpMk id="44" creationId="{3AF6A671-C637-4547-85F4-51B6D1881399}"/>
          </ac:grpSpMkLst>
        </pc:grpChg>
        <pc:picChg chg="add mod ord">
          <ac:chgData name="Vanraden, Paul - REE-ARS" userId="91602886-fe7f-4860-9714-56e67139aa92" providerId="ADAL" clId="{8C9F8AA6-67A3-4FE1-A5A3-33060938787B}" dt="2023-08-21T00:39:41.321" v="706" actId="26606"/>
          <ac:picMkLst>
            <pc:docMk/>
            <pc:sldMk cId="3821491459" sldId="267"/>
            <ac:picMk id="4" creationId="{B42560A9-8A74-9488-72D7-DEFDF778A9BE}"/>
          </ac:picMkLst>
        </pc:picChg>
        <pc:picChg chg="add mod ord">
          <ac:chgData name="Vanraden, Paul - REE-ARS" userId="91602886-fe7f-4860-9714-56e67139aa92" providerId="ADAL" clId="{8C9F8AA6-67A3-4FE1-A5A3-33060938787B}" dt="2023-08-21T00:39:41.321" v="706" actId="26606"/>
          <ac:picMkLst>
            <pc:docMk/>
            <pc:sldMk cId="3821491459" sldId="267"/>
            <ac:picMk id="6" creationId="{BDDFB9A0-6844-ACAB-D81B-11FEDE293D5B}"/>
          </ac:picMkLst>
        </pc:picChg>
      </pc:sldChg>
      <pc:sldChg chg="addSp delSp modSp mod addAnim">
        <pc:chgData name="Vanraden, Paul - REE-ARS" userId="91602886-fe7f-4860-9714-56e67139aa92" providerId="ADAL" clId="{8C9F8AA6-67A3-4FE1-A5A3-33060938787B}" dt="2023-09-03T19:40:34.632" v="1861" actId="255"/>
        <pc:sldMkLst>
          <pc:docMk/>
          <pc:sldMk cId="2032611088" sldId="268"/>
        </pc:sldMkLst>
        <pc:spChg chg="mod">
          <ac:chgData name="Vanraden, Paul - REE-ARS" userId="91602886-fe7f-4860-9714-56e67139aa92" providerId="ADAL" clId="{8C9F8AA6-67A3-4FE1-A5A3-33060938787B}" dt="2023-09-03T19:40:34.632" v="1861" actId="255"/>
          <ac:spMkLst>
            <pc:docMk/>
            <pc:sldMk cId="2032611088" sldId="268"/>
            <ac:spMk id="2" creationId="{E342B547-5DBF-C1AD-1588-9B679590FFEF}"/>
          </ac:spMkLst>
        </pc:spChg>
        <pc:spChg chg="del">
          <ac:chgData name="Vanraden, Paul - REE-ARS" userId="91602886-fe7f-4860-9714-56e67139aa92" providerId="ADAL" clId="{8C9F8AA6-67A3-4FE1-A5A3-33060938787B}" dt="2023-09-03T19:39:59.307" v="1858" actId="26606"/>
          <ac:spMkLst>
            <pc:docMk/>
            <pc:sldMk cId="2032611088" sldId="268"/>
            <ac:spMk id="8" creationId="{9B7AD9F6-8CE7-4299-8FC6-328F4DCD3FF9}"/>
          </ac:spMkLst>
        </pc:spChg>
        <pc:spChg chg="del">
          <ac:chgData name="Vanraden, Paul - REE-ARS" userId="91602886-fe7f-4860-9714-56e67139aa92" providerId="ADAL" clId="{8C9F8AA6-67A3-4FE1-A5A3-33060938787B}" dt="2023-09-03T19:39:59.307" v="1858" actId="26606"/>
          <ac:spMkLst>
            <pc:docMk/>
            <pc:sldMk cId="2032611088" sldId="268"/>
            <ac:spMk id="10" creationId="{F49775AF-8896-43EE-92C6-83497D6DC56F}"/>
          </ac:spMkLst>
        </pc:spChg>
        <pc:spChg chg="add">
          <ac:chgData name="Vanraden, Paul - REE-ARS" userId="91602886-fe7f-4860-9714-56e67139aa92" providerId="ADAL" clId="{8C9F8AA6-67A3-4FE1-A5A3-33060938787B}" dt="2023-09-03T19:39:59.307" v="1858" actId="26606"/>
          <ac:spMkLst>
            <pc:docMk/>
            <pc:sldMk cId="2032611088" sldId="268"/>
            <ac:spMk id="15" creationId="{9B7AD9F6-8CE7-4299-8FC6-328F4DCD3FF9}"/>
          </ac:spMkLst>
        </pc:spChg>
        <pc:spChg chg="add">
          <ac:chgData name="Vanraden, Paul - REE-ARS" userId="91602886-fe7f-4860-9714-56e67139aa92" providerId="ADAL" clId="{8C9F8AA6-67A3-4FE1-A5A3-33060938787B}" dt="2023-09-03T19:39:59.307" v="1858" actId="26606"/>
          <ac:spMkLst>
            <pc:docMk/>
            <pc:sldMk cId="2032611088" sldId="268"/>
            <ac:spMk id="17" creationId="{F49775AF-8896-43EE-92C6-83497D6DC56F}"/>
          </ac:spMkLst>
        </pc:spChg>
      </pc:sldChg>
      <pc:sldChg chg="addSp delSp modSp mod setBg setClrOvrMap">
        <pc:chgData name="Vanraden, Paul - REE-ARS" userId="91602886-fe7f-4860-9714-56e67139aa92" providerId="ADAL" clId="{8C9F8AA6-67A3-4FE1-A5A3-33060938787B}" dt="2023-09-03T19:43:01.203" v="1863" actId="26606"/>
        <pc:sldMkLst>
          <pc:docMk/>
          <pc:sldMk cId="685413921" sldId="269"/>
        </pc:sldMkLst>
        <pc:spChg chg="mod">
          <ac:chgData name="Vanraden, Paul - REE-ARS" userId="91602886-fe7f-4860-9714-56e67139aa92" providerId="ADAL" clId="{8C9F8AA6-67A3-4FE1-A5A3-33060938787B}" dt="2023-09-03T19:43:01.203" v="1863" actId="26606"/>
          <ac:spMkLst>
            <pc:docMk/>
            <pc:sldMk cId="685413921" sldId="269"/>
            <ac:spMk id="2" creationId="{8AB421B8-0F9C-1107-E979-79FBADECD682}"/>
          </ac:spMkLst>
        </pc:spChg>
        <pc:spChg chg="del">
          <ac:chgData name="Vanraden, Paul - REE-ARS" userId="91602886-fe7f-4860-9714-56e67139aa92" providerId="ADAL" clId="{8C9F8AA6-67A3-4FE1-A5A3-33060938787B}" dt="2023-09-03T19:42:36.954" v="1862" actId="26606"/>
          <ac:spMkLst>
            <pc:docMk/>
            <pc:sldMk cId="685413921" sldId="269"/>
            <ac:spMk id="9" creationId="{71B2258F-86CA-4D4D-8270-BC05FCDEBFB3}"/>
          </ac:spMkLst>
        </pc:spChg>
        <pc:spChg chg="add del">
          <ac:chgData name="Vanraden, Paul - REE-ARS" userId="91602886-fe7f-4860-9714-56e67139aa92" providerId="ADAL" clId="{8C9F8AA6-67A3-4FE1-A5A3-33060938787B}" dt="2023-09-03T19:43:01.203" v="1863" actId="26606"/>
          <ac:spMkLst>
            <pc:docMk/>
            <pc:sldMk cId="685413921" sldId="269"/>
            <ac:spMk id="14" creationId="{657F69E0-C4B0-4BEC-A689-4F8D877F05D4}"/>
          </ac:spMkLst>
        </pc:spChg>
        <pc:spChg chg="add del">
          <ac:chgData name="Vanraden, Paul - REE-ARS" userId="91602886-fe7f-4860-9714-56e67139aa92" providerId="ADAL" clId="{8C9F8AA6-67A3-4FE1-A5A3-33060938787B}" dt="2023-09-03T19:43:01.203" v="1863" actId="26606"/>
          <ac:spMkLst>
            <pc:docMk/>
            <pc:sldMk cId="685413921" sldId="269"/>
            <ac:spMk id="16" creationId="{9F6380B4-6A1C-481E-8408-B4E6C75B9B81}"/>
          </ac:spMkLst>
        </pc:spChg>
        <pc:spChg chg="add">
          <ac:chgData name="Vanraden, Paul - REE-ARS" userId="91602886-fe7f-4860-9714-56e67139aa92" providerId="ADAL" clId="{8C9F8AA6-67A3-4FE1-A5A3-33060938787B}" dt="2023-09-03T19:43:01.203" v="1863" actId="26606"/>
          <ac:spMkLst>
            <pc:docMk/>
            <pc:sldMk cId="685413921" sldId="269"/>
            <ac:spMk id="21" creationId="{6F828D28-8E09-41CC-8229-3070B5467A96}"/>
          </ac:spMkLst>
        </pc:spChg>
        <pc:spChg chg="add">
          <ac:chgData name="Vanraden, Paul - REE-ARS" userId="91602886-fe7f-4860-9714-56e67139aa92" providerId="ADAL" clId="{8C9F8AA6-67A3-4FE1-A5A3-33060938787B}" dt="2023-09-03T19:43:01.203" v="1863" actId="26606"/>
          <ac:spMkLst>
            <pc:docMk/>
            <pc:sldMk cId="685413921" sldId="269"/>
            <ac:spMk id="23" creationId="{D5B012D8-7F27-4758-9AC6-C889B154BD73}"/>
          </ac:spMkLst>
        </pc:spChg>
        <pc:spChg chg="add">
          <ac:chgData name="Vanraden, Paul - REE-ARS" userId="91602886-fe7f-4860-9714-56e67139aa92" providerId="ADAL" clId="{8C9F8AA6-67A3-4FE1-A5A3-33060938787B}" dt="2023-09-03T19:43:01.203" v="1863" actId="26606"/>
          <ac:spMkLst>
            <pc:docMk/>
            <pc:sldMk cId="685413921" sldId="269"/>
            <ac:spMk id="25" creationId="{4063B759-00FC-46D1-9898-8E8625268FAF}"/>
          </ac:spMkLst>
        </pc:spChg>
        <pc:picChg chg="mod">
          <ac:chgData name="Vanraden, Paul - REE-ARS" userId="91602886-fe7f-4860-9714-56e67139aa92" providerId="ADAL" clId="{8C9F8AA6-67A3-4FE1-A5A3-33060938787B}" dt="2023-09-03T19:43:01.203" v="1863" actId="26606"/>
          <ac:picMkLst>
            <pc:docMk/>
            <pc:sldMk cId="685413921" sldId="269"/>
            <ac:picMk id="4" creationId="{2BE813C0-C52F-E483-7B73-57C7FFF0ABF5}"/>
          </ac:picMkLst>
        </pc:picChg>
      </pc:sldChg>
      <pc:sldChg chg="addSp modSp new mod setBg">
        <pc:chgData name="Vanraden, Paul - REE-ARS" userId="91602886-fe7f-4860-9714-56e67139aa92" providerId="ADAL" clId="{8C9F8AA6-67A3-4FE1-A5A3-33060938787B}" dt="2023-09-04T12:54:59.130" v="2281" actId="20577"/>
        <pc:sldMkLst>
          <pc:docMk/>
          <pc:sldMk cId="2116519580" sldId="273"/>
        </pc:sldMkLst>
        <pc:spChg chg="mod">
          <ac:chgData name="Vanraden, Paul - REE-ARS" userId="91602886-fe7f-4860-9714-56e67139aa92" providerId="ADAL" clId="{8C9F8AA6-67A3-4FE1-A5A3-33060938787B}" dt="2023-09-04T12:54:59.130" v="2281" actId="20577"/>
          <ac:spMkLst>
            <pc:docMk/>
            <pc:sldMk cId="2116519580" sldId="273"/>
            <ac:spMk id="2" creationId="{38F45033-EBC7-6E5D-F339-5AD72257A3F1}"/>
          </ac:spMkLst>
        </pc:spChg>
        <pc:spChg chg="add">
          <ac:chgData name="Vanraden, Paul - REE-ARS" userId="91602886-fe7f-4860-9714-56e67139aa92" providerId="ADAL" clId="{8C9F8AA6-67A3-4FE1-A5A3-33060938787B}" dt="2023-09-02T22:25:19.992" v="1092" actId="26606"/>
          <ac:spMkLst>
            <pc:docMk/>
            <pc:sldMk cId="2116519580" sldId="273"/>
            <ac:spMk id="11" creationId="{022BDE4A-8A20-4A69-9C5A-581C82036A4D}"/>
          </ac:spMkLst>
        </pc:spChg>
        <pc:picChg chg="add mod">
          <ac:chgData name="Vanraden, Paul - REE-ARS" userId="91602886-fe7f-4860-9714-56e67139aa92" providerId="ADAL" clId="{8C9F8AA6-67A3-4FE1-A5A3-33060938787B}" dt="2023-09-02T22:25:19.992" v="1092" actId="26606"/>
          <ac:picMkLst>
            <pc:docMk/>
            <pc:sldMk cId="2116519580" sldId="273"/>
            <ac:picMk id="4" creationId="{85465995-A651-F8E9-F174-72CC67BAD962}"/>
          </ac:picMkLst>
        </pc:picChg>
        <pc:picChg chg="add mod">
          <ac:chgData name="Vanraden, Paul - REE-ARS" userId="91602886-fe7f-4860-9714-56e67139aa92" providerId="ADAL" clId="{8C9F8AA6-67A3-4FE1-A5A3-33060938787B}" dt="2023-09-02T22:25:19.992" v="1092" actId="26606"/>
          <ac:picMkLst>
            <pc:docMk/>
            <pc:sldMk cId="2116519580" sldId="273"/>
            <ac:picMk id="6" creationId="{9701D4C4-212E-B446-5F86-CFD8791DE998}"/>
          </ac:picMkLst>
        </pc:picChg>
      </pc:sldChg>
      <pc:sldChg chg="addSp delSp modSp new mod setBg">
        <pc:chgData name="Vanraden, Paul - REE-ARS" userId="91602886-fe7f-4860-9714-56e67139aa92" providerId="ADAL" clId="{8C9F8AA6-67A3-4FE1-A5A3-33060938787B}" dt="2023-09-02T22:33:59.732" v="1150" actId="20577"/>
        <pc:sldMkLst>
          <pc:docMk/>
          <pc:sldMk cId="1521117166" sldId="274"/>
        </pc:sldMkLst>
        <pc:spChg chg="mod">
          <ac:chgData name="Vanraden, Paul - REE-ARS" userId="91602886-fe7f-4860-9714-56e67139aa92" providerId="ADAL" clId="{8C9F8AA6-67A3-4FE1-A5A3-33060938787B}" dt="2023-09-02T22:33:59.732" v="1150" actId="20577"/>
          <ac:spMkLst>
            <pc:docMk/>
            <pc:sldMk cId="1521117166" sldId="274"/>
            <ac:spMk id="2" creationId="{FF6C6F90-448D-E609-E680-D5C280FCFE1D}"/>
          </ac:spMkLst>
        </pc:spChg>
        <pc:spChg chg="add del">
          <ac:chgData name="Vanraden, Paul - REE-ARS" userId="91602886-fe7f-4860-9714-56e67139aa92" providerId="ADAL" clId="{8C9F8AA6-67A3-4FE1-A5A3-33060938787B}" dt="2023-09-02T22:32:38.298" v="1128" actId="26606"/>
          <ac:spMkLst>
            <pc:docMk/>
            <pc:sldMk cId="1521117166" sldId="274"/>
            <ac:spMk id="13" creationId="{DC35A348-C5D6-4112-9FDD-93A493B010B5}"/>
          </ac:spMkLst>
        </pc:spChg>
        <pc:spChg chg="add">
          <ac:chgData name="Vanraden, Paul - REE-ARS" userId="91602886-fe7f-4860-9714-56e67139aa92" providerId="ADAL" clId="{8C9F8AA6-67A3-4FE1-A5A3-33060938787B}" dt="2023-09-02T22:32:38.298" v="1129" actId="26606"/>
          <ac:spMkLst>
            <pc:docMk/>
            <pc:sldMk cId="1521117166" sldId="274"/>
            <ac:spMk id="19" creationId="{F7EDEA10-087E-4352-A848-7D9888DC6745}"/>
          </ac:spMkLst>
        </pc:spChg>
        <pc:spChg chg="add">
          <ac:chgData name="Vanraden, Paul - REE-ARS" userId="91602886-fe7f-4860-9714-56e67139aa92" providerId="ADAL" clId="{8C9F8AA6-67A3-4FE1-A5A3-33060938787B}" dt="2023-09-02T22:32:38.298" v="1129" actId="26606"/>
          <ac:spMkLst>
            <pc:docMk/>
            <pc:sldMk cId="1521117166" sldId="274"/>
            <ac:spMk id="20" creationId="{605D77EC-B84E-48F8-9EC4-93E851C0FA25}"/>
          </ac:spMkLst>
        </pc:spChg>
        <pc:grpChg chg="add del">
          <ac:chgData name="Vanraden, Paul - REE-ARS" userId="91602886-fe7f-4860-9714-56e67139aa92" providerId="ADAL" clId="{8C9F8AA6-67A3-4FE1-A5A3-33060938787B}" dt="2023-09-02T22:32:38.298" v="1128" actId="26606"/>
          <ac:grpSpMkLst>
            <pc:docMk/>
            <pc:sldMk cId="1521117166" sldId="274"/>
            <ac:grpSpMk id="15" creationId="{AC0B7807-0C83-4963-821A-69B172722E49}"/>
          </ac:grpSpMkLst>
        </pc:grpChg>
        <pc:picChg chg="add mod ord">
          <ac:chgData name="Vanraden, Paul - REE-ARS" userId="91602886-fe7f-4860-9714-56e67139aa92" providerId="ADAL" clId="{8C9F8AA6-67A3-4FE1-A5A3-33060938787B}" dt="2023-09-02T22:32:38.298" v="1129" actId="26606"/>
          <ac:picMkLst>
            <pc:docMk/>
            <pc:sldMk cId="1521117166" sldId="274"/>
            <ac:picMk id="4" creationId="{980249E0-14C2-8CA8-FC86-DC4A0C06B2CC}"/>
          </ac:picMkLst>
        </pc:picChg>
        <pc:picChg chg="add mod">
          <ac:chgData name="Vanraden, Paul - REE-ARS" userId="91602886-fe7f-4860-9714-56e67139aa92" providerId="ADAL" clId="{8C9F8AA6-67A3-4FE1-A5A3-33060938787B}" dt="2023-09-02T22:32:38.298" v="1129" actId="26606"/>
          <ac:picMkLst>
            <pc:docMk/>
            <pc:sldMk cId="1521117166" sldId="274"/>
            <ac:picMk id="6" creationId="{EB9F52FB-0EFF-149F-2245-5EAAA6F2E918}"/>
          </ac:picMkLst>
        </pc:picChg>
        <pc:picChg chg="add mod">
          <ac:chgData name="Vanraden, Paul - REE-ARS" userId="91602886-fe7f-4860-9714-56e67139aa92" providerId="ADAL" clId="{8C9F8AA6-67A3-4FE1-A5A3-33060938787B}" dt="2023-09-02T22:32:38.298" v="1129" actId="26606"/>
          <ac:picMkLst>
            <pc:docMk/>
            <pc:sldMk cId="1521117166" sldId="274"/>
            <ac:picMk id="8" creationId="{016553A8-7670-FF9E-9EEB-E5B53B9D5F83}"/>
          </ac:picMkLst>
        </pc:picChg>
      </pc:sldChg>
      <pc:sldChg chg="addSp modSp new mod setBg">
        <pc:chgData name="Vanraden, Paul - REE-ARS" userId="91602886-fe7f-4860-9714-56e67139aa92" providerId="ADAL" clId="{8C9F8AA6-67A3-4FE1-A5A3-33060938787B}" dt="2023-09-02T22:55:53.582" v="1186" actId="20577"/>
        <pc:sldMkLst>
          <pc:docMk/>
          <pc:sldMk cId="2617352776" sldId="275"/>
        </pc:sldMkLst>
        <pc:spChg chg="mod">
          <ac:chgData name="Vanraden, Paul - REE-ARS" userId="91602886-fe7f-4860-9714-56e67139aa92" providerId="ADAL" clId="{8C9F8AA6-67A3-4FE1-A5A3-33060938787B}" dt="2023-09-02T22:55:53.582" v="1186" actId="20577"/>
          <ac:spMkLst>
            <pc:docMk/>
            <pc:sldMk cId="2617352776" sldId="275"/>
            <ac:spMk id="2" creationId="{66131EDE-DF26-8A41-B403-D0015AFA3C67}"/>
          </ac:spMkLst>
        </pc:spChg>
        <pc:spChg chg="add">
          <ac:chgData name="Vanraden, Paul - REE-ARS" userId="91602886-fe7f-4860-9714-56e67139aa92" providerId="ADAL" clId="{8C9F8AA6-67A3-4FE1-A5A3-33060938787B}" dt="2023-09-02T22:54:33.486" v="1156" actId="26606"/>
          <ac:spMkLst>
            <pc:docMk/>
            <pc:sldMk cId="2617352776" sldId="275"/>
            <ac:spMk id="11" creationId="{D880886B-02ED-4317-9236-CB60C22CF7F3}"/>
          </ac:spMkLst>
        </pc:spChg>
        <pc:spChg chg="add">
          <ac:chgData name="Vanraden, Paul - REE-ARS" userId="91602886-fe7f-4860-9714-56e67139aa92" providerId="ADAL" clId="{8C9F8AA6-67A3-4FE1-A5A3-33060938787B}" dt="2023-09-02T22:54:33.486" v="1156" actId="26606"/>
          <ac:spMkLst>
            <pc:docMk/>
            <pc:sldMk cId="2617352776" sldId="275"/>
            <ac:spMk id="13" creationId="{28C31856-6ABF-41FD-B683-B06E5FFF926B}"/>
          </ac:spMkLst>
        </pc:spChg>
        <pc:picChg chg="add mod ord">
          <ac:chgData name="Vanraden, Paul - REE-ARS" userId="91602886-fe7f-4860-9714-56e67139aa92" providerId="ADAL" clId="{8C9F8AA6-67A3-4FE1-A5A3-33060938787B}" dt="2023-09-02T22:54:33.486" v="1156" actId="26606"/>
          <ac:picMkLst>
            <pc:docMk/>
            <pc:sldMk cId="2617352776" sldId="275"/>
            <ac:picMk id="4" creationId="{118EE9DB-9E41-8421-45F1-19B4306B35C2}"/>
          </ac:picMkLst>
        </pc:picChg>
        <pc:picChg chg="add mod">
          <ac:chgData name="Vanraden, Paul - REE-ARS" userId="91602886-fe7f-4860-9714-56e67139aa92" providerId="ADAL" clId="{8C9F8AA6-67A3-4FE1-A5A3-33060938787B}" dt="2023-09-02T22:54:33.486" v="1156" actId="26606"/>
          <ac:picMkLst>
            <pc:docMk/>
            <pc:sldMk cId="2617352776" sldId="275"/>
            <ac:picMk id="6" creationId="{C97452A2-D4A7-CC00-D0B0-97FBAF1D032B}"/>
          </ac:picMkLst>
        </pc:picChg>
      </pc:sldChg>
      <pc:sldChg chg="addSp delSp modSp new mod ord setBg setClrOvrMap">
        <pc:chgData name="Vanraden, Paul - REE-ARS" userId="91602886-fe7f-4860-9714-56e67139aa92" providerId="ADAL" clId="{8C9F8AA6-67A3-4FE1-A5A3-33060938787B}" dt="2023-09-02T23:42:47.639" v="1218" actId="20577"/>
        <pc:sldMkLst>
          <pc:docMk/>
          <pc:sldMk cId="726102927" sldId="276"/>
        </pc:sldMkLst>
        <pc:spChg chg="mod ord">
          <ac:chgData name="Vanraden, Paul - REE-ARS" userId="91602886-fe7f-4860-9714-56e67139aa92" providerId="ADAL" clId="{8C9F8AA6-67A3-4FE1-A5A3-33060938787B}" dt="2023-09-02T23:42:47.639" v="1218" actId="20577"/>
          <ac:spMkLst>
            <pc:docMk/>
            <pc:sldMk cId="726102927" sldId="276"/>
            <ac:spMk id="2" creationId="{72C696BE-CC89-A7E4-5D51-EC2A85EDBEDB}"/>
          </ac:spMkLst>
        </pc:spChg>
        <pc:spChg chg="add del">
          <ac:chgData name="Vanraden, Paul - REE-ARS" userId="91602886-fe7f-4860-9714-56e67139aa92" providerId="ADAL" clId="{8C9F8AA6-67A3-4FE1-A5A3-33060938787B}" dt="2023-09-02T23:28:39.346" v="1190" actId="26606"/>
          <ac:spMkLst>
            <pc:docMk/>
            <pc:sldMk cId="726102927" sldId="276"/>
            <ac:spMk id="9" creationId="{71B2258F-86CA-4D4D-8270-BC05FCDEBFB3}"/>
          </ac:spMkLst>
        </pc:spChg>
        <pc:picChg chg="add mod">
          <ac:chgData name="Vanraden, Paul - REE-ARS" userId="91602886-fe7f-4860-9714-56e67139aa92" providerId="ADAL" clId="{8C9F8AA6-67A3-4FE1-A5A3-33060938787B}" dt="2023-09-02T23:42:08.090" v="1201" actId="1076"/>
          <ac:picMkLst>
            <pc:docMk/>
            <pc:sldMk cId="726102927" sldId="276"/>
            <ac:picMk id="4" creationId="{B83F65E6-7478-DEE6-AEC2-2C096E2EF249}"/>
          </ac:picMkLst>
        </pc:picChg>
      </pc:sldChg>
      <pc:sldChg chg="addSp delSp modSp new mod setBg addAnim delAnim setClrOvrMap">
        <pc:chgData name="Vanraden, Paul - REE-ARS" userId="91602886-fe7f-4860-9714-56e67139aa92" providerId="ADAL" clId="{8C9F8AA6-67A3-4FE1-A5A3-33060938787B}" dt="2023-09-03T00:11:46.320" v="1259" actId="14100"/>
        <pc:sldMkLst>
          <pc:docMk/>
          <pc:sldMk cId="1386619454" sldId="277"/>
        </pc:sldMkLst>
        <pc:spChg chg="mod ord">
          <ac:chgData name="Vanraden, Paul - REE-ARS" userId="91602886-fe7f-4860-9714-56e67139aa92" providerId="ADAL" clId="{8C9F8AA6-67A3-4FE1-A5A3-33060938787B}" dt="2023-09-03T00:11:46.320" v="1259" actId="14100"/>
          <ac:spMkLst>
            <pc:docMk/>
            <pc:sldMk cId="1386619454" sldId="277"/>
            <ac:spMk id="2" creationId="{BE1EAD4B-85C9-4B32-7ECE-D5E4BE3537BF}"/>
          </ac:spMkLst>
        </pc:spChg>
        <pc:spChg chg="add del">
          <ac:chgData name="Vanraden, Paul - REE-ARS" userId="91602886-fe7f-4860-9714-56e67139aa92" providerId="ADAL" clId="{8C9F8AA6-67A3-4FE1-A5A3-33060938787B}" dt="2023-09-03T00:11:29.381" v="1257" actId="26606"/>
          <ac:spMkLst>
            <pc:docMk/>
            <pc:sldMk cId="1386619454" sldId="277"/>
            <ac:spMk id="9" creationId="{71B2258F-86CA-4D4D-8270-BC05FCDEBFB3}"/>
          </ac:spMkLst>
        </pc:spChg>
        <pc:spChg chg="add">
          <ac:chgData name="Vanraden, Paul - REE-ARS" userId="91602886-fe7f-4860-9714-56e67139aa92" providerId="ADAL" clId="{8C9F8AA6-67A3-4FE1-A5A3-33060938787B}" dt="2023-09-03T00:11:29.382" v="1258" actId="26606"/>
          <ac:spMkLst>
            <pc:docMk/>
            <pc:sldMk cId="1386619454" sldId="277"/>
            <ac:spMk id="11" creationId="{007891EC-4501-44ED-A8C8-B11B6DB767AB}"/>
          </ac:spMkLst>
        </pc:spChg>
        <pc:spChg chg="add">
          <ac:chgData name="Vanraden, Paul - REE-ARS" userId="91602886-fe7f-4860-9714-56e67139aa92" providerId="ADAL" clId="{8C9F8AA6-67A3-4FE1-A5A3-33060938787B}" dt="2023-09-03T00:11:29.382" v="1258" actId="26606"/>
          <ac:spMkLst>
            <pc:docMk/>
            <pc:sldMk cId="1386619454" sldId="277"/>
            <ac:spMk id="12" creationId="{C1DD1A8A-57D5-4A81-AD04-532B043C5611}"/>
          </ac:spMkLst>
        </pc:spChg>
        <pc:picChg chg="add mod">
          <ac:chgData name="Vanraden, Paul - REE-ARS" userId="91602886-fe7f-4860-9714-56e67139aa92" providerId="ADAL" clId="{8C9F8AA6-67A3-4FE1-A5A3-33060938787B}" dt="2023-09-03T00:11:29.382" v="1258" actId="26606"/>
          <ac:picMkLst>
            <pc:docMk/>
            <pc:sldMk cId="1386619454" sldId="277"/>
            <ac:picMk id="4" creationId="{E67ECC7B-911E-4082-6A73-21C608DE7BE2}"/>
          </ac:picMkLst>
        </pc:picChg>
      </pc:sldChg>
      <pc:sldChg chg="addSp delSp modSp new mod setBg addAnim">
        <pc:chgData name="Vanraden, Paul - REE-ARS" userId="91602886-fe7f-4860-9714-56e67139aa92" providerId="ADAL" clId="{8C9F8AA6-67A3-4FE1-A5A3-33060938787B}" dt="2023-09-03T00:41:44.017" v="1295"/>
        <pc:sldMkLst>
          <pc:docMk/>
          <pc:sldMk cId="3265839019" sldId="278"/>
        </pc:sldMkLst>
        <pc:spChg chg="mod ord">
          <ac:chgData name="Vanraden, Paul - REE-ARS" userId="91602886-fe7f-4860-9714-56e67139aa92" providerId="ADAL" clId="{8C9F8AA6-67A3-4FE1-A5A3-33060938787B}" dt="2023-09-03T00:41:26.322" v="1293" actId="14100"/>
          <ac:spMkLst>
            <pc:docMk/>
            <pc:sldMk cId="3265839019" sldId="278"/>
            <ac:spMk id="2" creationId="{2005F432-0213-7A21-7BD8-504A17D50F70}"/>
          </ac:spMkLst>
        </pc:spChg>
        <pc:spChg chg="add del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13" creationId="{7E734232-46A8-4884-9A59-B7E3BA4BC313}"/>
          </ac:spMkLst>
        </pc:spChg>
        <pc:spChg chg="add del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15" creationId="{D346B8D2-3218-41A5-B817-9ABFB108C6DA}"/>
          </ac:spMkLst>
        </pc:spChg>
        <pc:spChg chg="add del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17" creationId="{51E014CA-4279-4E70-AC56-0BBEBF92C298}"/>
          </ac:spMkLst>
        </pc:spChg>
        <pc:spChg chg="add del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19" creationId="{28B3DCF8-9D1E-4907-B1EC-98D11BC16F55}"/>
          </ac:spMkLst>
        </pc:spChg>
        <pc:spChg chg="add del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21" creationId="{88D6B9EF-FF47-487C-8B82-F9F2B9A54AD6}"/>
          </ac:spMkLst>
        </pc:spChg>
        <pc:spChg chg="add del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23" creationId="{5717D090-7948-433A-AED2-EA1A98E6F0B3}"/>
          </ac:spMkLst>
        </pc:spChg>
        <pc:spChg chg="add del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25" creationId="{D618C3E8-8260-4E23-8BA1-C2C3E80BEF9F}"/>
          </ac:spMkLst>
        </pc:spChg>
        <pc:spChg chg="add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30" creationId="{7E734232-46A8-4884-9A59-B7E3BA4BC313}"/>
          </ac:spMkLst>
        </pc:spChg>
        <pc:spChg chg="add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32" creationId="{D346B8D2-3218-41A5-B817-9ABFB108C6DA}"/>
          </ac:spMkLst>
        </pc:spChg>
        <pc:spChg chg="add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34" creationId="{51E014CA-4279-4E70-AC56-0BBEBF92C298}"/>
          </ac:spMkLst>
        </pc:spChg>
        <pc:spChg chg="add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36" creationId="{28B3DCF8-9D1E-4907-B1EC-98D11BC16F55}"/>
          </ac:spMkLst>
        </pc:spChg>
        <pc:spChg chg="add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38" creationId="{88D6B9EF-FF47-487C-8B82-F9F2B9A54AD6}"/>
          </ac:spMkLst>
        </pc:spChg>
        <pc:spChg chg="add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40" creationId="{5717D090-7948-433A-AED2-EA1A98E6F0B3}"/>
          </ac:spMkLst>
        </pc:spChg>
        <pc:spChg chg="add">
          <ac:chgData name="Vanraden, Paul - REE-ARS" userId="91602886-fe7f-4860-9714-56e67139aa92" providerId="ADAL" clId="{8C9F8AA6-67A3-4FE1-A5A3-33060938787B}" dt="2023-09-03T00:41:44.017" v="1294" actId="26606"/>
          <ac:spMkLst>
            <pc:docMk/>
            <pc:sldMk cId="3265839019" sldId="278"/>
            <ac:spMk id="42" creationId="{D618C3E8-8260-4E23-8BA1-C2C3E80BEF9F}"/>
          </ac:spMkLst>
        </pc:spChg>
        <pc:picChg chg="add mod ord">
          <ac:chgData name="Vanraden, Paul - REE-ARS" userId="91602886-fe7f-4860-9714-56e67139aa92" providerId="ADAL" clId="{8C9F8AA6-67A3-4FE1-A5A3-33060938787B}" dt="2023-09-03T00:38:34.329" v="1268" actId="26606"/>
          <ac:picMkLst>
            <pc:docMk/>
            <pc:sldMk cId="3265839019" sldId="278"/>
            <ac:picMk id="4" creationId="{DD7955E2-3BFC-7D7F-61C6-E046F6110C44}"/>
          </ac:picMkLst>
        </pc:picChg>
        <pc:picChg chg="add mod">
          <ac:chgData name="Vanraden, Paul - REE-ARS" userId="91602886-fe7f-4860-9714-56e67139aa92" providerId="ADAL" clId="{8C9F8AA6-67A3-4FE1-A5A3-33060938787B}" dt="2023-09-03T00:41:44.017" v="1294" actId="26606"/>
          <ac:picMkLst>
            <pc:docMk/>
            <pc:sldMk cId="3265839019" sldId="278"/>
            <ac:picMk id="6" creationId="{FE13D57F-3450-54C6-66B7-2434387B2906}"/>
          </ac:picMkLst>
        </pc:picChg>
        <pc:picChg chg="add mod">
          <ac:chgData name="Vanraden, Paul - REE-ARS" userId="91602886-fe7f-4860-9714-56e67139aa92" providerId="ADAL" clId="{8C9F8AA6-67A3-4FE1-A5A3-33060938787B}" dt="2023-09-03T00:38:34.329" v="1268" actId="26606"/>
          <ac:picMkLst>
            <pc:docMk/>
            <pc:sldMk cId="3265839019" sldId="278"/>
            <ac:picMk id="8" creationId="{7D95E5D1-7021-ECB8-EC93-0D93018BCB60}"/>
          </ac:picMkLst>
        </pc:picChg>
      </pc:sldChg>
      <pc:sldChg chg="addSp modSp new mod setBg addAnim">
        <pc:chgData name="Vanraden, Paul - REE-ARS" userId="91602886-fe7f-4860-9714-56e67139aa92" providerId="ADAL" clId="{8C9F8AA6-67A3-4FE1-A5A3-33060938787B}" dt="2023-09-03T02:08:35.150" v="1339" actId="20577"/>
        <pc:sldMkLst>
          <pc:docMk/>
          <pc:sldMk cId="2460349154" sldId="279"/>
        </pc:sldMkLst>
        <pc:spChg chg="mod">
          <ac:chgData name="Vanraden, Paul - REE-ARS" userId="91602886-fe7f-4860-9714-56e67139aa92" providerId="ADAL" clId="{8C9F8AA6-67A3-4FE1-A5A3-33060938787B}" dt="2023-09-03T02:08:35.150" v="1339" actId="20577"/>
          <ac:spMkLst>
            <pc:docMk/>
            <pc:sldMk cId="2460349154" sldId="279"/>
            <ac:spMk id="2" creationId="{776FFB13-11F1-34DF-0766-6FDB2F06A89C}"/>
          </ac:spMkLst>
        </pc:spChg>
        <pc:spChg chg="add">
          <ac:chgData name="Vanraden, Paul - REE-ARS" userId="91602886-fe7f-4860-9714-56e67139aa92" providerId="ADAL" clId="{8C9F8AA6-67A3-4FE1-A5A3-33060938787B}" dt="2023-09-03T02:08:12.818" v="1324" actId="26606"/>
          <ac:spMkLst>
            <pc:docMk/>
            <pc:sldMk cId="2460349154" sldId="279"/>
            <ac:spMk id="11" creationId="{F8446B12-7391-4711-8B31-112A0B896C76}"/>
          </ac:spMkLst>
        </pc:spChg>
        <pc:grpChg chg="add">
          <ac:chgData name="Vanraden, Paul - REE-ARS" userId="91602886-fe7f-4860-9714-56e67139aa92" providerId="ADAL" clId="{8C9F8AA6-67A3-4FE1-A5A3-33060938787B}" dt="2023-09-03T02:08:12.818" v="1324" actId="26606"/>
          <ac:grpSpMkLst>
            <pc:docMk/>
            <pc:sldMk cId="2460349154" sldId="279"/>
            <ac:grpSpMk id="13" creationId="{AC0B7807-0C83-4963-821A-69B172722E49}"/>
          </ac:grpSpMkLst>
        </pc:grpChg>
        <pc:picChg chg="add mod">
          <ac:chgData name="Vanraden, Paul - REE-ARS" userId="91602886-fe7f-4860-9714-56e67139aa92" providerId="ADAL" clId="{8C9F8AA6-67A3-4FE1-A5A3-33060938787B}" dt="2023-09-03T02:08:12.818" v="1324" actId="26606"/>
          <ac:picMkLst>
            <pc:docMk/>
            <pc:sldMk cId="2460349154" sldId="279"/>
            <ac:picMk id="4" creationId="{02DF0B9F-699D-E859-F482-5234DE98172D}"/>
          </ac:picMkLst>
        </pc:picChg>
        <pc:picChg chg="add mod">
          <ac:chgData name="Vanraden, Paul - REE-ARS" userId="91602886-fe7f-4860-9714-56e67139aa92" providerId="ADAL" clId="{8C9F8AA6-67A3-4FE1-A5A3-33060938787B}" dt="2023-09-03T02:08:12.818" v="1324" actId="26606"/>
          <ac:picMkLst>
            <pc:docMk/>
            <pc:sldMk cId="2460349154" sldId="279"/>
            <ac:picMk id="6" creationId="{9C7A2F02-1921-DAE5-4203-33F1D454D61B}"/>
          </ac:picMkLst>
        </pc:picChg>
      </pc:sldChg>
      <pc:sldChg chg="addSp delSp modSp new mod ord setBg addAnim delAnim">
        <pc:chgData name="Vanraden, Paul - REE-ARS" userId="91602886-fe7f-4860-9714-56e67139aa92" providerId="ADAL" clId="{8C9F8AA6-67A3-4FE1-A5A3-33060938787B}" dt="2023-09-03T02:30:44.413" v="1536"/>
        <pc:sldMkLst>
          <pc:docMk/>
          <pc:sldMk cId="4218685754" sldId="280"/>
        </pc:sldMkLst>
        <pc:spChg chg="mod">
          <ac:chgData name="Vanraden, Paul - REE-ARS" userId="91602886-fe7f-4860-9714-56e67139aa92" providerId="ADAL" clId="{8C9F8AA6-67A3-4FE1-A5A3-33060938787B}" dt="2023-09-03T02:15:26.245" v="1358" actId="26606"/>
          <ac:spMkLst>
            <pc:docMk/>
            <pc:sldMk cId="4218685754" sldId="280"/>
            <ac:spMk id="2" creationId="{1B94D524-09AB-4126-0C7F-C3067A88F83E}"/>
          </ac:spMkLst>
        </pc:spChg>
        <pc:spChg chg="add del">
          <ac:chgData name="Vanraden, Paul - REE-ARS" userId="91602886-fe7f-4860-9714-56e67139aa92" providerId="ADAL" clId="{8C9F8AA6-67A3-4FE1-A5A3-33060938787B}" dt="2023-09-03T02:15:26.241" v="1357" actId="26606"/>
          <ac:spMkLst>
            <pc:docMk/>
            <pc:sldMk cId="4218685754" sldId="280"/>
            <ac:spMk id="11" creationId="{022BDE4A-8A20-4A69-9C5A-581C82036A4D}"/>
          </ac:spMkLst>
        </pc:spChg>
        <pc:spChg chg="add">
          <ac:chgData name="Vanraden, Paul - REE-ARS" userId="91602886-fe7f-4860-9714-56e67139aa92" providerId="ADAL" clId="{8C9F8AA6-67A3-4FE1-A5A3-33060938787B}" dt="2023-09-03T02:15:26.245" v="1358" actId="26606"/>
          <ac:spMkLst>
            <pc:docMk/>
            <pc:sldMk cId="4218685754" sldId="280"/>
            <ac:spMk id="13" creationId="{28C31856-6ABF-41FD-B683-B06E5FFF926B}"/>
          </ac:spMkLst>
        </pc:spChg>
        <pc:spChg chg="add">
          <ac:chgData name="Vanraden, Paul - REE-ARS" userId="91602886-fe7f-4860-9714-56e67139aa92" providerId="ADAL" clId="{8C9F8AA6-67A3-4FE1-A5A3-33060938787B}" dt="2023-09-03T02:15:26.245" v="1358" actId="26606"/>
          <ac:spMkLst>
            <pc:docMk/>
            <pc:sldMk cId="4218685754" sldId="280"/>
            <ac:spMk id="14" creationId="{D880886B-02ED-4317-9236-CB60C22CF7F3}"/>
          </ac:spMkLst>
        </pc:spChg>
        <pc:picChg chg="add mod">
          <ac:chgData name="Vanraden, Paul - REE-ARS" userId="91602886-fe7f-4860-9714-56e67139aa92" providerId="ADAL" clId="{8C9F8AA6-67A3-4FE1-A5A3-33060938787B}" dt="2023-09-03T02:15:26.245" v="1358" actId="26606"/>
          <ac:picMkLst>
            <pc:docMk/>
            <pc:sldMk cId="4218685754" sldId="280"/>
            <ac:picMk id="4" creationId="{02161610-CCF9-B273-6717-AC46A36C6E28}"/>
          </ac:picMkLst>
        </pc:picChg>
        <pc:picChg chg="add mod">
          <ac:chgData name="Vanraden, Paul - REE-ARS" userId="91602886-fe7f-4860-9714-56e67139aa92" providerId="ADAL" clId="{8C9F8AA6-67A3-4FE1-A5A3-33060938787B}" dt="2023-09-03T02:15:26.245" v="1358" actId="26606"/>
          <ac:picMkLst>
            <pc:docMk/>
            <pc:sldMk cId="4218685754" sldId="280"/>
            <ac:picMk id="6" creationId="{A8C6CC3B-DA43-427D-15DF-005665CE51B7}"/>
          </ac:picMkLst>
        </pc:picChg>
      </pc:sldChg>
      <pc:sldChg chg="addSp delSp modSp new mod setBg addAnim delAnim">
        <pc:chgData name="Vanraden, Paul - REE-ARS" userId="91602886-fe7f-4860-9714-56e67139aa92" providerId="ADAL" clId="{8C9F8AA6-67A3-4FE1-A5A3-33060938787B}" dt="2023-09-03T02:19:08.505" v="1385" actId="26606"/>
        <pc:sldMkLst>
          <pc:docMk/>
          <pc:sldMk cId="90834365" sldId="281"/>
        </pc:sldMkLst>
        <pc:spChg chg="mod ord">
          <ac:chgData name="Vanraden, Paul - REE-ARS" userId="91602886-fe7f-4860-9714-56e67139aa92" providerId="ADAL" clId="{8C9F8AA6-67A3-4FE1-A5A3-33060938787B}" dt="2023-09-03T02:19:08.505" v="1385" actId="26606"/>
          <ac:spMkLst>
            <pc:docMk/>
            <pc:sldMk cId="90834365" sldId="281"/>
            <ac:spMk id="2" creationId="{19098B22-D338-BE20-F8E9-B4461F9DBE7A}"/>
          </ac:spMkLst>
        </pc:spChg>
        <pc:spChg chg="add del">
          <ac:chgData name="Vanraden, Paul - REE-ARS" userId="91602886-fe7f-4860-9714-56e67139aa92" providerId="ADAL" clId="{8C9F8AA6-67A3-4FE1-A5A3-33060938787B}" dt="2023-09-03T02:18:37.472" v="1381" actId="26606"/>
          <ac:spMkLst>
            <pc:docMk/>
            <pc:sldMk cId="90834365" sldId="281"/>
            <ac:spMk id="11" creationId="{2151139A-886F-4B97-8815-729AD3831BBD}"/>
          </ac:spMkLst>
        </pc:spChg>
        <pc:spChg chg="add del">
          <ac:chgData name="Vanraden, Paul - REE-ARS" userId="91602886-fe7f-4860-9714-56e67139aa92" providerId="ADAL" clId="{8C9F8AA6-67A3-4FE1-A5A3-33060938787B}" dt="2023-09-03T02:18:37.472" v="1381" actId="26606"/>
          <ac:spMkLst>
            <pc:docMk/>
            <pc:sldMk cId="90834365" sldId="281"/>
            <ac:spMk id="13" creationId="{5428AC11-BFDF-42EF-80FF-717BBF909067}"/>
          </ac:spMkLst>
        </pc:spChg>
        <pc:spChg chg="add del">
          <ac:chgData name="Vanraden, Paul - REE-ARS" userId="91602886-fe7f-4860-9714-56e67139aa92" providerId="ADAL" clId="{8C9F8AA6-67A3-4FE1-A5A3-33060938787B}" dt="2023-09-03T02:18:37.472" v="1381" actId="26606"/>
          <ac:spMkLst>
            <pc:docMk/>
            <pc:sldMk cId="90834365" sldId="281"/>
            <ac:spMk id="15" creationId="{2CC56AF6-38E4-490B-8E2B-1A1037B4EDD4}"/>
          </ac:spMkLst>
        </pc:spChg>
        <pc:spChg chg="add del">
          <ac:chgData name="Vanraden, Paul - REE-ARS" userId="91602886-fe7f-4860-9714-56e67139aa92" providerId="ADAL" clId="{8C9F8AA6-67A3-4FE1-A5A3-33060938787B}" dt="2023-09-03T02:18:37.472" v="1381" actId="26606"/>
          <ac:spMkLst>
            <pc:docMk/>
            <pc:sldMk cId="90834365" sldId="281"/>
            <ac:spMk id="17" creationId="{32FD26B0-16CE-4AD4-9CE4-A63EBF330831}"/>
          </ac:spMkLst>
        </pc:spChg>
        <pc:spChg chg="add del">
          <ac:chgData name="Vanraden, Paul - REE-ARS" userId="91602886-fe7f-4860-9714-56e67139aa92" providerId="ADAL" clId="{8C9F8AA6-67A3-4FE1-A5A3-33060938787B}" dt="2023-09-03T02:19:08.502" v="1384" actId="26606"/>
          <ac:spMkLst>
            <pc:docMk/>
            <pc:sldMk cId="90834365" sldId="281"/>
            <ac:spMk id="19" creationId="{67EF550F-47CE-4FB2-9DAC-12AD835C833D}"/>
          </ac:spMkLst>
        </pc:spChg>
        <pc:spChg chg="add del">
          <ac:chgData name="Vanraden, Paul - REE-ARS" userId="91602886-fe7f-4860-9714-56e67139aa92" providerId="ADAL" clId="{8C9F8AA6-67A3-4FE1-A5A3-33060938787B}" dt="2023-09-03T02:19:08.502" v="1384" actId="26606"/>
          <ac:spMkLst>
            <pc:docMk/>
            <pc:sldMk cId="90834365" sldId="281"/>
            <ac:spMk id="20" creationId="{1D50F262-343C-4101-AB3C-9DA1072F7305}"/>
          </ac:spMkLst>
        </pc:spChg>
        <pc:spChg chg="add del">
          <ac:chgData name="Vanraden, Paul - REE-ARS" userId="91602886-fe7f-4860-9714-56e67139aa92" providerId="ADAL" clId="{8C9F8AA6-67A3-4FE1-A5A3-33060938787B}" dt="2023-09-03T02:19:08.502" v="1384" actId="26606"/>
          <ac:spMkLst>
            <pc:docMk/>
            <pc:sldMk cId="90834365" sldId="281"/>
            <ac:spMk id="21" creationId="{6A0924B3-0260-445E-AFD7-9533C0D1B3C9}"/>
          </ac:spMkLst>
        </pc:spChg>
        <pc:spChg chg="add del">
          <ac:chgData name="Vanraden, Paul - REE-ARS" userId="91602886-fe7f-4860-9714-56e67139aa92" providerId="ADAL" clId="{8C9F8AA6-67A3-4FE1-A5A3-33060938787B}" dt="2023-09-03T02:19:08.502" v="1384" actId="26606"/>
          <ac:spMkLst>
            <pc:docMk/>
            <pc:sldMk cId="90834365" sldId="281"/>
            <ac:spMk id="22" creationId="{7C34E8CB-B972-4A94-8469-315C10C2AA93}"/>
          </ac:spMkLst>
        </pc:spChg>
        <pc:spChg chg="add del">
          <ac:chgData name="Vanraden, Paul - REE-ARS" userId="91602886-fe7f-4860-9714-56e67139aa92" providerId="ADAL" clId="{8C9F8AA6-67A3-4FE1-A5A3-33060938787B}" dt="2023-09-03T02:19:08.502" v="1384" actId="26606"/>
          <ac:spMkLst>
            <pc:docMk/>
            <pc:sldMk cId="90834365" sldId="281"/>
            <ac:spMk id="23" creationId="{114A821F-8663-46BA-8CC0-D4C44F639F3A}"/>
          </ac:spMkLst>
        </pc:spChg>
        <pc:spChg chg="add">
          <ac:chgData name="Vanraden, Paul - REE-ARS" userId="91602886-fe7f-4860-9714-56e67139aa92" providerId="ADAL" clId="{8C9F8AA6-67A3-4FE1-A5A3-33060938787B}" dt="2023-09-03T02:19:08.505" v="1385" actId="26606"/>
          <ac:spMkLst>
            <pc:docMk/>
            <pc:sldMk cId="90834365" sldId="281"/>
            <ac:spMk id="25" creationId="{2151139A-886F-4B97-8815-729AD3831BBD}"/>
          </ac:spMkLst>
        </pc:spChg>
        <pc:spChg chg="add">
          <ac:chgData name="Vanraden, Paul - REE-ARS" userId="91602886-fe7f-4860-9714-56e67139aa92" providerId="ADAL" clId="{8C9F8AA6-67A3-4FE1-A5A3-33060938787B}" dt="2023-09-03T02:19:08.505" v="1385" actId="26606"/>
          <ac:spMkLst>
            <pc:docMk/>
            <pc:sldMk cId="90834365" sldId="281"/>
            <ac:spMk id="26" creationId="{5428AC11-BFDF-42EF-80FF-717BBF909067}"/>
          </ac:spMkLst>
        </pc:spChg>
        <pc:spChg chg="add">
          <ac:chgData name="Vanraden, Paul - REE-ARS" userId="91602886-fe7f-4860-9714-56e67139aa92" providerId="ADAL" clId="{8C9F8AA6-67A3-4FE1-A5A3-33060938787B}" dt="2023-09-03T02:19:08.505" v="1385" actId="26606"/>
          <ac:spMkLst>
            <pc:docMk/>
            <pc:sldMk cId="90834365" sldId="281"/>
            <ac:spMk id="27" creationId="{2CC56AF6-38E4-490B-8E2B-1A1037B4EDD4}"/>
          </ac:spMkLst>
        </pc:spChg>
        <pc:spChg chg="add">
          <ac:chgData name="Vanraden, Paul - REE-ARS" userId="91602886-fe7f-4860-9714-56e67139aa92" providerId="ADAL" clId="{8C9F8AA6-67A3-4FE1-A5A3-33060938787B}" dt="2023-09-03T02:19:08.505" v="1385" actId="26606"/>
          <ac:spMkLst>
            <pc:docMk/>
            <pc:sldMk cId="90834365" sldId="281"/>
            <ac:spMk id="28" creationId="{32FD26B0-16CE-4AD4-9CE4-A63EBF330831}"/>
          </ac:spMkLst>
        </pc:spChg>
        <pc:picChg chg="add mod">
          <ac:chgData name="Vanraden, Paul - REE-ARS" userId="91602886-fe7f-4860-9714-56e67139aa92" providerId="ADAL" clId="{8C9F8AA6-67A3-4FE1-A5A3-33060938787B}" dt="2023-09-03T02:19:08.505" v="1385" actId="26606"/>
          <ac:picMkLst>
            <pc:docMk/>
            <pc:sldMk cId="90834365" sldId="281"/>
            <ac:picMk id="4" creationId="{9871AC96-AB3B-EFB4-8188-84D581A856B5}"/>
          </ac:picMkLst>
        </pc:picChg>
        <pc:picChg chg="add mod">
          <ac:chgData name="Vanraden, Paul - REE-ARS" userId="91602886-fe7f-4860-9714-56e67139aa92" providerId="ADAL" clId="{8C9F8AA6-67A3-4FE1-A5A3-33060938787B}" dt="2023-09-03T02:19:08.505" v="1385" actId="26606"/>
          <ac:picMkLst>
            <pc:docMk/>
            <pc:sldMk cId="90834365" sldId="281"/>
            <ac:picMk id="6" creationId="{42FDD78D-8A85-E08F-A446-D79DEC575FBF}"/>
          </ac:picMkLst>
        </pc:picChg>
      </pc:sldChg>
      <pc:sldChg chg="addSp modSp new mod setBg">
        <pc:chgData name="Vanraden, Paul - REE-ARS" userId="91602886-fe7f-4860-9714-56e67139aa92" providerId="ADAL" clId="{8C9F8AA6-67A3-4FE1-A5A3-33060938787B}" dt="2023-09-03T02:30:18.987" v="1534" actId="20577"/>
        <pc:sldMkLst>
          <pc:docMk/>
          <pc:sldMk cId="764304691" sldId="282"/>
        </pc:sldMkLst>
        <pc:spChg chg="mod">
          <ac:chgData name="Vanraden, Paul - REE-ARS" userId="91602886-fe7f-4860-9714-56e67139aa92" providerId="ADAL" clId="{8C9F8AA6-67A3-4FE1-A5A3-33060938787B}" dt="2023-09-03T02:30:18.987" v="1534" actId="20577"/>
          <ac:spMkLst>
            <pc:docMk/>
            <pc:sldMk cId="764304691" sldId="282"/>
            <ac:spMk id="2" creationId="{49E77CE3-FB1F-7BEB-2ECA-71DE4EDD2B30}"/>
          </ac:spMkLst>
        </pc:spChg>
        <pc:spChg chg="add">
          <ac:chgData name="Vanraden, Paul - REE-ARS" userId="91602886-fe7f-4860-9714-56e67139aa92" providerId="ADAL" clId="{8C9F8AA6-67A3-4FE1-A5A3-33060938787B}" dt="2023-09-03T02:29:42.124" v="1507" actId="26606"/>
          <ac:spMkLst>
            <pc:docMk/>
            <pc:sldMk cId="764304691" sldId="282"/>
            <ac:spMk id="11" creationId="{FFCDD23B-75C8-427B-BD08-53C8156CD7CD}"/>
          </ac:spMkLst>
        </pc:spChg>
        <pc:spChg chg="add">
          <ac:chgData name="Vanraden, Paul - REE-ARS" userId="91602886-fe7f-4860-9714-56e67139aa92" providerId="ADAL" clId="{8C9F8AA6-67A3-4FE1-A5A3-33060938787B}" dt="2023-09-03T02:29:42.124" v="1507" actId="26606"/>
          <ac:spMkLst>
            <pc:docMk/>
            <pc:sldMk cId="764304691" sldId="282"/>
            <ac:spMk id="13" creationId="{AFFC87AC-C919-4FE5-BAC3-39509E001152}"/>
          </ac:spMkLst>
        </pc:spChg>
        <pc:spChg chg="add">
          <ac:chgData name="Vanraden, Paul - REE-ARS" userId="91602886-fe7f-4860-9714-56e67139aa92" providerId="ADAL" clId="{8C9F8AA6-67A3-4FE1-A5A3-33060938787B}" dt="2023-09-03T02:29:42.124" v="1507" actId="26606"/>
          <ac:spMkLst>
            <pc:docMk/>
            <pc:sldMk cId="764304691" sldId="282"/>
            <ac:spMk id="15" creationId="{AB5E08C4-8CDD-4623-A5B8-E998C6DEE3B7}"/>
          </ac:spMkLst>
        </pc:spChg>
        <pc:spChg chg="add">
          <ac:chgData name="Vanraden, Paul - REE-ARS" userId="91602886-fe7f-4860-9714-56e67139aa92" providerId="ADAL" clId="{8C9F8AA6-67A3-4FE1-A5A3-33060938787B}" dt="2023-09-03T02:29:42.124" v="1507" actId="26606"/>
          <ac:spMkLst>
            <pc:docMk/>
            <pc:sldMk cId="764304691" sldId="282"/>
            <ac:spMk id="17" creationId="{15F33878-D502-4FFA-8ACE-F2AECDB2A23F}"/>
          </ac:spMkLst>
        </pc:spChg>
        <pc:picChg chg="add mod">
          <ac:chgData name="Vanraden, Paul - REE-ARS" userId="91602886-fe7f-4860-9714-56e67139aa92" providerId="ADAL" clId="{8C9F8AA6-67A3-4FE1-A5A3-33060938787B}" dt="2023-09-03T02:29:42.124" v="1507" actId="26606"/>
          <ac:picMkLst>
            <pc:docMk/>
            <pc:sldMk cId="764304691" sldId="282"/>
            <ac:picMk id="4" creationId="{87EAA64A-DA21-30CC-A295-3B68184B96CB}"/>
          </ac:picMkLst>
        </pc:picChg>
        <pc:picChg chg="add mod ord">
          <ac:chgData name="Vanraden, Paul - REE-ARS" userId="91602886-fe7f-4860-9714-56e67139aa92" providerId="ADAL" clId="{8C9F8AA6-67A3-4FE1-A5A3-33060938787B}" dt="2023-09-03T02:29:42.124" v="1507" actId="26606"/>
          <ac:picMkLst>
            <pc:docMk/>
            <pc:sldMk cId="764304691" sldId="282"/>
            <ac:picMk id="6" creationId="{E0CEE172-A71B-1D38-C467-A2099DE6E90C}"/>
          </ac:picMkLst>
        </pc:picChg>
      </pc:sldChg>
      <pc:sldChg chg="addSp delSp modSp new mod setBg addAnim delAnim">
        <pc:chgData name="Vanraden, Paul - REE-ARS" userId="91602886-fe7f-4860-9714-56e67139aa92" providerId="ADAL" clId="{8C9F8AA6-67A3-4FE1-A5A3-33060938787B}" dt="2023-09-07T21:48:35.297" v="2313" actId="20577"/>
        <pc:sldMkLst>
          <pc:docMk/>
          <pc:sldMk cId="520274140" sldId="283"/>
        </pc:sldMkLst>
        <pc:spChg chg="mod ord">
          <ac:chgData name="Vanraden, Paul - REE-ARS" userId="91602886-fe7f-4860-9714-56e67139aa92" providerId="ADAL" clId="{8C9F8AA6-67A3-4FE1-A5A3-33060938787B}" dt="2023-09-07T21:48:35.297" v="2313" actId="20577"/>
          <ac:spMkLst>
            <pc:docMk/>
            <pc:sldMk cId="520274140" sldId="283"/>
            <ac:spMk id="2" creationId="{4FFAC0CF-65F1-0069-E44A-03E34F5CCD99}"/>
          </ac:spMkLst>
        </pc:spChg>
        <pc:spChg chg="add del">
          <ac:chgData name="Vanraden, Paul - REE-ARS" userId="91602886-fe7f-4860-9714-56e67139aa92" providerId="ADAL" clId="{8C9F8AA6-67A3-4FE1-A5A3-33060938787B}" dt="2023-09-03T17:56:34.401" v="1644" actId="26606"/>
          <ac:spMkLst>
            <pc:docMk/>
            <pc:sldMk cId="520274140" sldId="283"/>
            <ac:spMk id="11" creationId="{D1520B01-A2E4-41C2-8A8F-7683F250890E}"/>
          </ac:spMkLst>
        </pc:spChg>
        <pc:spChg chg="add">
          <ac:chgData name="Vanraden, Paul - REE-ARS" userId="91602886-fe7f-4860-9714-56e67139aa92" providerId="ADAL" clId="{8C9F8AA6-67A3-4FE1-A5A3-33060938787B}" dt="2023-09-03T17:56:48.283" v="1648" actId="26606"/>
          <ac:spMkLst>
            <pc:docMk/>
            <pc:sldMk cId="520274140" sldId="283"/>
            <ac:spMk id="15" creationId="{7C34E8CB-B972-4A94-8469-315C10C2AA93}"/>
          </ac:spMkLst>
        </pc:spChg>
        <pc:spChg chg="add">
          <ac:chgData name="Vanraden, Paul - REE-ARS" userId="91602886-fe7f-4860-9714-56e67139aa92" providerId="ADAL" clId="{8C9F8AA6-67A3-4FE1-A5A3-33060938787B}" dt="2023-09-03T17:56:48.283" v="1648" actId="26606"/>
          <ac:spMkLst>
            <pc:docMk/>
            <pc:sldMk cId="520274140" sldId="283"/>
            <ac:spMk id="19" creationId="{67EF550F-47CE-4FB2-9DAC-12AD835C833D}"/>
          </ac:spMkLst>
        </pc:spChg>
        <pc:spChg chg="add del">
          <ac:chgData name="Vanraden, Paul - REE-ARS" userId="91602886-fe7f-4860-9714-56e67139aa92" providerId="ADAL" clId="{8C9F8AA6-67A3-4FE1-A5A3-33060938787B}" dt="2023-09-03T17:56:48.282" v="1647" actId="26606"/>
          <ac:spMkLst>
            <pc:docMk/>
            <pc:sldMk cId="520274140" sldId="283"/>
            <ac:spMk id="29" creationId="{2151139A-886F-4B97-8815-729AD3831BBD}"/>
          </ac:spMkLst>
        </pc:spChg>
        <pc:spChg chg="add del">
          <ac:chgData name="Vanraden, Paul - REE-ARS" userId="91602886-fe7f-4860-9714-56e67139aa92" providerId="ADAL" clId="{8C9F8AA6-67A3-4FE1-A5A3-33060938787B}" dt="2023-09-03T17:56:48.282" v="1647" actId="26606"/>
          <ac:spMkLst>
            <pc:docMk/>
            <pc:sldMk cId="520274140" sldId="283"/>
            <ac:spMk id="30" creationId="{5428AC11-BFDF-42EF-80FF-717BBF909067}"/>
          </ac:spMkLst>
        </pc:spChg>
        <pc:spChg chg="add del">
          <ac:chgData name="Vanraden, Paul - REE-ARS" userId="91602886-fe7f-4860-9714-56e67139aa92" providerId="ADAL" clId="{8C9F8AA6-67A3-4FE1-A5A3-33060938787B}" dt="2023-09-03T17:56:48.282" v="1647" actId="26606"/>
          <ac:spMkLst>
            <pc:docMk/>
            <pc:sldMk cId="520274140" sldId="283"/>
            <ac:spMk id="31" creationId="{2CC56AF6-38E4-490B-8E2B-1A1037B4EDD4}"/>
          </ac:spMkLst>
        </pc:spChg>
        <pc:spChg chg="add del">
          <ac:chgData name="Vanraden, Paul - REE-ARS" userId="91602886-fe7f-4860-9714-56e67139aa92" providerId="ADAL" clId="{8C9F8AA6-67A3-4FE1-A5A3-33060938787B}" dt="2023-09-03T17:56:48.282" v="1647" actId="26606"/>
          <ac:spMkLst>
            <pc:docMk/>
            <pc:sldMk cId="520274140" sldId="283"/>
            <ac:spMk id="32" creationId="{32FD26B0-16CE-4AD4-9CE4-A63EBF330831}"/>
          </ac:spMkLst>
        </pc:spChg>
        <pc:spChg chg="add">
          <ac:chgData name="Vanraden, Paul - REE-ARS" userId="91602886-fe7f-4860-9714-56e67139aa92" providerId="ADAL" clId="{8C9F8AA6-67A3-4FE1-A5A3-33060938787B}" dt="2023-09-03T17:56:48.283" v="1648" actId="26606"/>
          <ac:spMkLst>
            <pc:docMk/>
            <pc:sldMk cId="520274140" sldId="283"/>
            <ac:spMk id="34" creationId="{1D50F262-343C-4101-AB3C-9DA1072F7305}"/>
          </ac:spMkLst>
        </pc:spChg>
        <pc:spChg chg="add">
          <ac:chgData name="Vanraden, Paul - REE-ARS" userId="91602886-fe7f-4860-9714-56e67139aa92" providerId="ADAL" clId="{8C9F8AA6-67A3-4FE1-A5A3-33060938787B}" dt="2023-09-03T17:56:48.283" v="1648" actId="26606"/>
          <ac:spMkLst>
            <pc:docMk/>
            <pc:sldMk cId="520274140" sldId="283"/>
            <ac:spMk id="35" creationId="{6A0924B3-0260-445E-AFD7-9533C0D1B3C9}"/>
          </ac:spMkLst>
        </pc:spChg>
        <pc:spChg chg="add">
          <ac:chgData name="Vanraden, Paul - REE-ARS" userId="91602886-fe7f-4860-9714-56e67139aa92" providerId="ADAL" clId="{8C9F8AA6-67A3-4FE1-A5A3-33060938787B}" dt="2023-09-03T17:56:48.283" v="1648" actId="26606"/>
          <ac:spMkLst>
            <pc:docMk/>
            <pc:sldMk cId="520274140" sldId="283"/>
            <ac:spMk id="36" creationId="{114A821F-8663-46BA-8CC0-D4C44F639F3A}"/>
          </ac:spMkLst>
        </pc:spChg>
        <pc:grpChg chg="add del">
          <ac:chgData name="Vanraden, Paul - REE-ARS" userId="91602886-fe7f-4860-9714-56e67139aa92" providerId="ADAL" clId="{8C9F8AA6-67A3-4FE1-A5A3-33060938787B}" dt="2023-09-03T17:56:34.401" v="1644" actId="26606"/>
          <ac:grpSpMkLst>
            <pc:docMk/>
            <pc:sldMk cId="520274140" sldId="283"/>
            <ac:grpSpMk id="13" creationId="{1F634C0A-A487-42AF-8DFD-4DAD62FE92BF}"/>
          </ac:grpSpMkLst>
        </pc:grpChg>
        <pc:grpChg chg="add del">
          <ac:chgData name="Vanraden, Paul - REE-ARS" userId="91602886-fe7f-4860-9714-56e67139aa92" providerId="ADAL" clId="{8C9F8AA6-67A3-4FE1-A5A3-33060938787B}" dt="2023-09-03T17:56:34.401" v="1644" actId="26606"/>
          <ac:grpSpMkLst>
            <pc:docMk/>
            <pc:sldMk cId="520274140" sldId="283"/>
            <ac:grpSpMk id="17" creationId="{066EE5A2-0D35-4D6A-A5C7-1CA91F740684}"/>
          </ac:grpSpMkLst>
        </pc:grpChg>
        <pc:grpChg chg="add del">
          <ac:chgData name="Vanraden, Paul - REE-ARS" userId="91602886-fe7f-4860-9714-56e67139aa92" providerId="ADAL" clId="{8C9F8AA6-67A3-4FE1-A5A3-33060938787B}" dt="2023-09-03T17:56:34.401" v="1644" actId="26606"/>
          <ac:grpSpMkLst>
            <pc:docMk/>
            <pc:sldMk cId="520274140" sldId="283"/>
            <ac:grpSpMk id="21" creationId="{56AA1647-0DA6-4A17-B3E1-95D61BD54714}"/>
          </ac:grpSpMkLst>
        </pc:grpChg>
        <pc:grpChg chg="add del">
          <ac:chgData name="Vanraden, Paul - REE-ARS" userId="91602886-fe7f-4860-9714-56e67139aa92" providerId="ADAL" clId="{8C9F8AA6-67A3-4FE1-A5A3-33060938787B}" dt="2023-09-03T17:56:34.401" v="1644" actId="26606"/>
          <ac:grpSpMkLst>
            <pc:docMk/>
            <pc:sldMk cId="520274140" sldId="283"/>
            <ac:grpSpMk id="25" creationId="{08D20F07-CD49-4F17-BC00-9429DA80C502}"/>
          </ac:grpSpMkLst>
        </pc:grpChg>
        <pc:picChg chg="add mod ord">
          <ac:chgData name="Vanraden, Paul - REE-ARS" userId="91602886-fe7f-4860-9714-56e67139aa92" providerId="ADAL" clId="{8C9F8AA6-67A3-4FE1-A5A3-33060938787B}" dt="2023-09-03T17:56:48.283" v="1648" actId="26606"/>
          <ac:picMkLst>
            <pc:docMk/>
            <pc:sldMk cId="520274140" sldId="283"/>
            <ac:picMk id="4" creationId="{73FB359E-0E39-9292-135C-7E164C01A96D}"/>
          </ac:picMkLst>
        </pc:picChg>
        <pc:picChg chg="add mod ord">
          <ac:chgData name="Vanraden, Paul - REE-ARS" userId="91602886-fe7f-4860-9714-56e67139aa92" providerId="ADAL" clId="{8C9F8AA6-67A3-4FE1-A5A3-33060938787B}" dt="2023-09-03T17:56:48.283" v="1648" actId="26606"/>
          <ac:picMkLst>
            <pc:docMk/>
            <pc:sldMk cId="520274140" sldId="283"/>
            <ac:picMk id="6" creationId="{95E19F41-62F8-FC47-40B9-0572139C304D}"/>
          </ac:picMkLst>
        </pc:picChg>
      </pc:sldChg>
      <pc:sldChg chg="addSp delSp modSp new mod setBg addAnim">
        <pc:chgData name="Vanraden, Paul - REE-ARS" userId="91602886-fe7f-4860-9714-56e67139aa92" providerId="ADAL" clId="{8C9F8AA6-67A3-4FE1-A5A3-33060938787B}" dt="2023-09-03T18:52:18.535" v="1818" actId="20577"/>
        <pc:sldMkLst>
          <pc:docMk/>
          <pc:sldMk cId="2569646752" sldId="284"/>
        </pc:sldMkLst>
        <pc:spChg chg="mod">
          <ac:chgData name="Vanraden, Paul - REE-ARS" userId="91602886-fe7f-4860-9714-56e67139aa92" providerId="ADAL" clId="{8C9F8AA6-67A3-4FE1-A5A3-33060938787B}" dt="2023-09-03T18:52:18.535" v="1818" actId="20577"/>
          <ac:spMkLst>
            <pc:docMk/>
            <pc:sldMk cId="2569646752" sldId="284"/>
            <ac:spMk id="2" creationId="{CFEBB4C7-1C40-C9BF-F417-D4323AAB881A}"/>
          </ac:spMkLst>
        </pc:spChg>
        <pc:spChg chg="add del">
          <ac:chgData name="Vanraden, Paul - REE-ARS" userId="91602886-fe7f-4860-9714-56e67139aa92" providerId="ADAL" clId="{8C9F8AA6-67A3-4FE1-A5A3-33060938787B}" dt="2023-09-03T17:37:17.331" v="1596" actId="26606"/>
          <ac:spMkLst>
            <pc:docMk/>
            <pc:sldMk cId="2569646752" sldId="284"/>
            <ac:spMk id="11" creationId="{D880886B-02ED-4317-9236-CB60C22CF7F3}"/>
          </ac:spMkLst>
        </pc:spChg>
        <pc:spChg chg="add del">
          <ac:chgData name="Vanraden, Paul - REE-ARS" userId="91602886-fe7f-4860-9714-56e67139aa92" providerId="ADAL" clId="{8C9F8AA6-67A3-4FE1-A5A3-33060938787B}" dt="2023-09-03T17:37:17.331" v="1596" actId="26606"/>
          <ac:spMkLst>
            <pc:docMk/>
            <pc:sldMk cId="2569646752" sldId="284"/>
            <ac:spMk id="13" creationId="{28C31856-6ABF-41FD-B683-B06E5FFF926B}"/>
          </ac:spMkLst>
        </pc:spChg>
        <pc:spChg chg="add">
          <ac:chgData name="Vanraden, Paul - REE-ARS" userId="91602886-fe7f-4860-9714-56e67139aa92" providerId="ADAL" clId="{8C9F8AA6-67A3-4FE1-A5A3-33060938787B}" dt="2023-09-03T17:37:17.346" v="1597" actId="26606"/>
          <ac:spMkLst>
            <pc:docMk/>
            <pc:sldMk cId="2569646752" sldId="284"/>
            <ac:spMk id="16" creationId="{F8446B12-7391-4711-8B31-112A0B896C76}"/>
          </ac:spMkLst>
        </pc:spChg>
        <pc:grpChg chg="add">
          <ac:chgData name="Vanraden, Paul - REE-ARS" userId="91602886-fe7f-4860-9714-56e67139aa92" providerId="ADAL" clId="{8C9F8AA6-67A3-4FE1-A5A3-33060938787B}" dt="2023-09-03T17:37:17.346" v="1597" actId="26606"/>
          <ac:grpSpMkLst>
            <pc:docMk/>
            <pc:sldMk cId="2569646752" sldId="284"/>
            <ac:grpSpMk id="17" creationId="{AC0B7807-0C83-4963-821A-69B172722E49}"/>
          </ac:grpSpMkLst>
        </pc:grpChg>
        <pc:picChg chg="add mod ord">
          <ac:chgData name="Vanraden, Paul - REE-ARS" userId="91602886-fe7f-4860-9714-56e67139aa92" providerId="ADAL" clId="{8C9F8AA6-67A3-4FE1-A5A3-33060938787B}" dt="2023-09-03T17:37:17.346" v="1597" actId="26606"/>
          <ac:picMkLst>
            <pc:docMk/>
            <pc:sldMk cId="2569646752" sldId="284"/>
            <ac:picMk id="4" creationId="{ED35918D-D794-76A2-C1E5-B4BDB2AC47FF}"/>
          </ac:picMkLst>
        </pc:picChg>
        <pc:picChg chg="add mod">
          <ac:chgData name="Vanraden, Paul - REE-ARS" userId="91602886-fe7f-4860-9714-56e67139aa92" providerId="ADAL" clId="{8C9F8AA6-67A3-4FE1-A5A3-33060938787B}" dt="2023-09-03T17:37:17.346" v="1597" actId="26606"/>
          <ac:picMkLst>
            <pc:docMk/>
            <pc:sldMk cId="2569646752" sldId="284"/>
            <ac:picMk id="6" creationId="{0C23EDE6-5B62-5570-C3F2-E1C7767195C0}"/>
          </ac:picMkLst>
        </pc:picChg>
      </pc:sldChg>
      <pc:sldChg chg="addSp modSp new mod setBg">
        <pc:chgData name="Vanraden, Paul - REE-ARS" userId="91602886-fe7f-4860-9714-56e67139aa92" providerId="ADAL" clId="{8C9F8AA6-67A3-4FE1-A5A3-33060938787B}" dt="2023-09-03T18:13:37.604" v="1687" actId="20577"/>
        <pc:sldMkLst>
          <pc:docMk/>
          <pc:sldMk cId="2003617041" sldId="285"/>
        </pc:sldMkLst>
        <pc:spChg chg="mod">
          <ac:chgData name="Vanraden, Paul - REE-ARS" userId="91602886-fe7f-4860-9714-56e67139aa92" providerId="ADAL" clId="{8C9F8AA6-67A3-4FE1-A5A3-33060938787B}" dt="2023-09-03T18:13:37.604" v="1687" actId="20577"/>
          <ac:spMkLst>
            <pc:docMk/>
            <pc:sldMk cId="2003617041" sldId="285"/>
            <ac:spMk id="2" creationId="{DC55C577-0514-EF2A-93D7-60FE5FDB5EA0}"/>
          </ac:spMkLst>
        </pc:spChg>
        <pc:spChg chg="add">
          <ac:chgData name="Vanraden, Paul - REE-ARS" userId="91602886-fe7f-4860-9714-56e67139aa92" providerId="ADAL" clId="{8C9F8AA6-67A3-4FE1-A5A3-33060938787B}" dt="2023-09-03T18:13:18.608" v="1654" actId="26606"/>
          <ac:spMkLst>
            <pc:docMk/>
            <pc:sldMk cId="2003617041" sldId="285"/>
            <ac:spMk id="11" creationId="{D880886B-02ED-4317-9236-CB60C22CF7F3}"/>
          </ac:spMkLst>
        </pc:spChg>
        <pc:spChg chg="add">
          <ac:chgData name="Vanraden, Paul - REE-ARS" userId="91602886-fe7f-4860-9714-56e67139aa92" providerId="ADAL" clId="{8C9F8AA6-67A3-4FE1-A5A3-33060938787B}" dt="2023-09-03T18:13:18.608" v="1654" actId="26606"/>
          <ac:spMkLst>
            <pc:docMk/>
            <pc:sldMk cId="2003617041" sldId="285"/>
            <ac:spMk id="13" creationId="{28C31856-6ABF-41FD-B683-B06E5FFF926B}"/>
          </ac:spMkLst>
        </pc:spChg>
        <pc:picChg chg="add mod">
          <ac:chgData name="Vanraden, Paul - REE-ARS" userId="91602886-fe7f-4860-9714-56e67139aa92" providerId="ADAL" clId="{8C9F8AA6-67A3-4FE1-A5A3-33060938787B}" dt="2023-09-03T18:13:18.608" v="1654" actId="26606"/>
          <ac:picMkLst>
            <pc:docMk/>
            <pc:sldMk cId="2003617041" sldId="285"/>
            <ac:picMk id="4" creationId="{AB4B1869-4610-80F5-3EA2-1E7B90CB974D}"/>
          </ac:picMkLst>
        </pc:picChg>
        <pc:picChg chg="add mod">
          <ac:chgData name="Vanraden, Paul - REE-ARS" userId="91602886-fe7f-4860-9714-56e67139aa92" providerId="ADAL" clId="{8C9F8AA6-67A3-4FE1-A5A3-33060938787B}" dt="2023-09-03T18:13:18.608" v="1654" actId="26606"/>
          <ac:picMkLst>
            <pc:docMk/>
            <pc:sldMk cId="2003617041" sldId="285"/>
            <ac:picMk id="6" creationId="{A84745E2-750F-AB45-E08E-356D3365D6AF}"/>
          </ac:picMkLst>
        </pc:picChg>
      </pc:sldChg>
      <pc:sldChg chg="addSp delSp modSp new mod setBg addAnim delAnim">
        <pc:chgData name="Vanraden, Paul - REE-ARS" userId="91602886-fe7f-4860-9714-56e67139aa92" providerId="ADAL" clId="{8C9F8AA6-67A3-4FE1-A5A3-33060938787B}" dt="2023-09-03T18:20:55.875" v="1735" actId="26606"/>
        <pc:sldMkLst>
          <pc:docMk/>
          <pc:sldMk cId="3019678199" sldId="286"/>
        </pc:sldMkLst>
        <pc:spChg chg="mod ord">
          <ac:chgData name="Vanraden, Paul - REE-ARS" userId="91602886-fe7f-4860-9714-56e67139aa92" providerId="ADAL" clId="{8C9F8AA6-67A3-4FE1-A5A3-33060938787B}" dt="2023-09-03T18:20:55.875" v="1735" actId="26606"/>
          <ac:spMkLst>
            <pc:docMk/>
            <pc:sldMk cId="3019678199" sldId="286"/>
            <ac:spMk id="2" creationId="{73E6F70E-95D4-256D-7D1C-B208529FADD1}"/>
          </ac:spMkLst>
        </pc:spChg>
        <pc:spChg chg="add del">
          <ac:chgData name="Vanraden, Paul - REE-ARS" userId="91602886-fe7f-4860-9714-56e67139aa92" providerId="ADAL" clId="{8C9F8AA6-67A3-4FE1-A5A3-33060938787B}" dt="2023-09-03T18:20:55.875" v="1735" actId="26606"/>
          <ac:spMkLst>
            <pc:docMk/>
            <pc:sldMk cId="3019678199" sldId="286"/>
            <ac:spMk id="11" creationId="{F8446B12-7391-4711-8B31-112A0B896C76}"/>
          </ac:spMkLst>
        </pc:spChg>
        <pc:spChg chg="add del">
          <ac:chgData name="Vanraden, Paul - REE-ARS" userId="91602886-fe7f-4860-9714-56e67139aa92" providerId="ADAL" clId="{8C9F8AA6-67A3-4FE1-A5A3-33060938787B}" dt="2023-09-03T18:19:36.609" v="1726" actId="26606"/>
          <ac:spMkLst>
            <pc:docMk/>
            <pc:sldMk cId="3019678199" sldId="286"/>
            <ac:spMk id="20" creationId="{FFCDD23B-75C8-427B-BD08-53C8156CD7CD}"/>
          </ac:spMkLst>
        </pc:spChg>
        <pc:spChg chg="add del">
          <ac:chgData name="Vanraden, Paul - REE-ARS" userId="91602886-fe7f-4860-9714-56e67139aa92" providerId="ADAL" clId="{8C9F8AA6-67A3-4FE1-A5A3-33060938787B}" dt="2023-09-03T18:19:36.609" v="1726" actId="26606"/>
          <ac:spMkLst>
            <pc:docMk/>
            <pc:sldMk cId="3019678199" sldId="286"/>
            <ac:spMk id="22" creationId="{AFFC87AC-C919-4FE5-BAC3-39509E001152}"/>
          </ac:spMkLst>
        </pc:spChg>
        <pc:spChg chg="add del">
          <ac:chgData name="Vanraden, Paul - REE-ARS" userId="91602886-fe7f-4860-9714-56e67139aa92" providerId="ADAL" clId="{8C9F8AA6-67A3-4FE1-A5A3-33060938787B}" dt="2023-09-03T18:19:36.609" v="1726" actId="26606"/>
          <ac:spMkLst>
            <pc:docMk/>
            <pc:sldMk cId="3019678199" sldId="286"/>
            <ac:spMk id="24" creationId="{AB5E08C4-8CDD-4623-A5B8-E998C6DEE3B7}"/>
          </ac:spMkLst>
        </pc:spChg>
        <pc:spChg chg="add del">
          <ac:chgData name="Vanraden, Paul - REE-ARS" userId="91602886-fe7f-4860-9714-56e67139aa92" providerId="ADAL" clId="{8C9F8AA6-67A3-4FE1-A5A3-33060938787B}" dt="2023-09-03T18:19:36.609" v="1726" actId="26606"/>
          <ac:spMkLst>
            <pc:docMk/>
            <pc:sldMk cId="3019678199" sldId="286"/>
            <ac:spMk id="26" creationId="{15F33878-D502-4FFA-8ACE-F2AECDB2A23F}"/>
          </ac:spMkLst>
        </pc:spChg>
        <pc:spChg chg="add del">
          <ac:chgData name="Vanraden, Paul - REE-ARS" userId="91602886-fe7f-4860-9714-56e67139aa92" providerId="ADAL" clId="{8C9F8AA6-67A3-4FE1-A5A3-33060938787B}" dt="2023-09-03T18:20:31.355" v="1731" actId="26606"/>
          <ac:spMkLst>
            <pc:docMk/>
            <pc:sldMk cId="3019678199" sldId="286"/>
            <ac:spMk id="30" creationId="{D880886B-02ED-4317-9236-CB60C22CF7F3}"/>
          </ac:spMkLst>
        </pc:spChg>
        <pc:spChg chg="add del">
          <ac:chgData name="Vanraden, Paul - REE-ARS" userId="91602886-fe7f-4860-9714-56e67139aa92" providerId="ADAL" clId="{8C9F8AA6-67A3-4FE1-A5A3-33060938787B}" dt="2023-09-03T18:20:31.355" v="1731" actId="26606"/>
          <ac:spMkLst>
            <pc:docMk/>
            <pc:sldMk cId="3019678199" sldId="286"/>
            <ac:spMk id="31" creationId="{28C31856-6ABF-41FD-B683-B06E5FFF926B}"/>
          </ac:spMkLst>
        </pc:spChg>
        <pc:spChg chg="add del">
          <ac:chgData name="Vanraden, Paul - REE-ARS" userId="91602886-fe7f-4860-9714-56e67139aa92" providerId="ADAL" clId="{8C9F8AA6-67A3-4FE1-A5A3-33060938787B}" dt="2023-09-03T18:20:55.875" v="1734" actId="26606"/>
          <ac:spMkLst>
            <pc:docMk/>
            <pc:sldMk cId="3019678199" sldId="286"/>
            <ac:spMk id="33" creationId="{F8446B12-7391-4711-8B31-112A0B896C76}"/>
          </ac:spMkLst>
        </pc:spChg>
        <pc:spChg chg="add">
          <ac:chgData name="Vanraden, Paul - REE-ARS" userId="91602886-fe7f-4860-9714-56e67139aa92" providerId="ADAL" clId="{8C9F8AA6-67A3-4FE1-A5A3-33060938787B}" dt="2023-09-03T18:20:55.875" v="1735" actId="26606"/>
          <ac:spMkLst>
            <pc:docMk/>
            <pc:sldMk cId="3019678199" sldId="286"/>
            <ac:spMk id="37" creationId="{D880886B-02ED-4317-9236-CB60C22CF7F3}"/>
          </ac:spMkLst>
        </pc:spChg>
        <pc:spChg chg="add">
          <ac:chgData name="Vanraden, Paul - REE-ARS" userId="91602886-fe7f-4860-9714-56e67139aa92" providerId="ADAL" clId="{8C9F8AA6-67A3-4FE1-A5A3-33060938787B}" dt="2023-09-03T18:20:55.875" v="1735" actId="26606"/>
          <ac:spMkLst>
            <pc:docMk/>
            <pc:sldMk cId="3019678199" sldId="286"/>
            <ac:spMk id="38" creationId="{28C31856-6ABF-41FD-B683-B06E5FFF926B}"/>
          </ac:spMkLst>
        </pc:spChg>
        <pc:grpChg chg="add del">
          <ac:chgData name="Vanraden, Paul - REE-ARS" userId="91602886-fe7f-4860-9714-56e67139aa92" providerId="ADAL" clId="{8C9F8AA6-67A3-4FE1-A5A3-33060938787B}" dt="2023-09-03T18:20:55.875" v="1735" actId="26606"/>
          <ac:grpSpMkLst>
            <pc:docMk/>
            <pc:sldMk cId="3019678199" sldId="286"/>
            <ac:grpSpMk id="13" creationId="{AC0B7807-0C83-4963-821A-69B172722E49}"/>
          </ac:grpSpMkLst>
        </pc:grpChg>
        <pc:grpChg chg="add del">
          <ac:chgData name="Vanraden, Paul - REE-ARS" userId="91602886-fe7f-4860-9714-56e67139aa92" providerId="ADAL" clId="{8C9F8AA6-67A3-4FE1-A5A3-33060938787B}" dt="2023-09-03T18:20:55.875" v="1734" actId="26606"/>
          <ac:grpSpMkLst>
            <pc:docMk/>
            <pc:sldMk cId="3019678199" sldId="286"/>
            <ac:grpSpMk id="34" creationId="{AC0B7807-0C83-4963-821A-69B172722E49}"/>
          </ac:grpSpMkLst>
        </pc:grpChg>
        <pc:picChg chg="add mod ord">
          <ac:chgData name="Vanraden, Paul - REE-ARS" userId="91602886-fe7f-4860-9714-56e67139aa92" providerId="ADAL" clId="{8C9F8AA6-67A3-4FE1-A5A3-33060938787B}" dt="2023-09-03T18:20:55.875" v="1735" actId="26606"/>
          <ac:picMkLst>
            <pc:docMk/>
            <pc:sldMk cId="3019678199" sldId="286"/>
            <ac:picMk id="4" creationId="{5713709F-D72D-6567-16F3-1FBECEF4EAEC}"/>
          </ac:picMkLst>
        </pc:picChg>
        <pc:picChg chg="add mod">
          <ac:chgData name="Vanraden, Paul - REE-ARS" userId="91602886-fe7f-4860-9714-56e67139aa92" providerId="ADAL" clId="{8C9F8AA6-67A3-4FE1-A5A3-33060938787B}" dt="2023-09-03T18:20:55.875" v="1735" actId="26606"/>
          <ac:picMkLst>
            <pc:docMk/>
            <pc:sldMk cId="3019678199" sldId="286"/>
            <ac:picMk id="6" creationId="{8EB7242B-2D85-AD4C-ABE2-1AC430FE78AA}"/>
          </ac:picMkLst>
        </pc:picChg>
        <pc:cxnChg chg="add del">
          <ac:chgData name="Vanraden, Paul - REE-ARS" userId="91602886-fe7f-4860-9714-56e67139aa92" providerId="ADAL" clId="{8C9F8AA6-67A3-4FE1-A5A3-33060938787B}" dt="2023-09-03T18:20:06.372" v="1729" actId="26606"/>
          <ac:cxnSpMkLst>
            <pc:docMk/>
            <pc:sldMk cId="3019678199" sldId="286"/>
            <ac:cxnSpMk id="28" creationId="{7667AA61-5C27-F30F-D229-06CBE5709F33}"/>
          </ac:cxnSpMkLst>
        </pc:cxnChg>
      </pc:sldChg>
      <pc:sldChg chg="addSp modSp new mod setBg">
        <pc:chgData name="Vanraden, Paul - REE-ARS" userId="91602886-fe7f-4860-9714-56e67139aa92" providerId="ADAL" clId="{8C9F8AA6-67A3-4FE1-A5A3-33060938787B}" dt="2023-09-03T18:44:17.354" v="1758" actId="20577"/>
        <pc:sldMkLst>
          <pc:docMk/>
          <pc:sldMk cId="206419859" sldId="287"/>
        </pc:sldMkLst>
        <pc:spChg chg="mod ord">
          <ac:chgData name="Vanraden, Paul - REE-ARS" userId="91602886-fe7f-4860-9714-56e67139aa92" providerId="ADAL" clId="{8C9F8AA6-67A3-4FE1-A5A3-33060938787B}" dt="2023-09-03T18:44:17.354" v="1758" actId="20577"/>
          <ac:spMkLst>
            <pc:docMk/>
            <pc:sldMk cId="206419859" sldId="287"/>
            <ac:spMk id="2" creationId="{7FBEADF9-5A94-4A51-0ACF-A58A65F02DF4}"/>
          </ac:spMkLst>
        </pc:spChg>
        <pc:spChg chg="add">
          <ac:chgData name="Vanraden, Paul - REE-ARS" userId="91602886-fe7f-4860-9714-56e67139aa92" providerId="ADAL" clId="{8C9F8AA6-67A3-4FE1-A5A3-33060938787B}" dt="2023-09-03T18:43:53.555" v="1741" actId="26606"/>
          <ac:spMkLst>
            <pc:docMk/>
            <pc:sldMk cId="206419859" sldId="287"/>
            <ac:spMk id="11" creationId="{1D50F262-343C-4101-AB3C-9DA1072F7305}"/>
          </ac:spMkLst>
        </pc:spChg>
        <pc:spChg chg="add">
          <ac:chgData name="Vanraden, Paul - REE-ARS" userId="91602886-fe7f-4860-9714-56e67139aa92" providerId="ADAL" clId="{8C9F8AA6-67A3-4FE1-A5A3-33060938787B}" dt="2023-09-03T18:43:53.555" v="1741" actId="26606"/>
          <ac:spMkLst>
            <pc:docMk/>
            <pc:sldMk cId="206419859" sldId="287"/>
            <ac:spMk id="13" creationId="{6A0924B3-0260-445E-AFD7-9533C0D1B3C9}"/>
          </ac:spMkLst>
        </pc:spChg>
        <pc:spChg chg="add">
          <ac:chgData name="Vanraden, Paul - REE-ARS" userId="91602886-fe7f-4860-9714-56e67139aa92" providerId="ADAL" clId="{8C9F8AA6-67A3-4FE1-A5A3-33060938787B}" dt="2023-09-03T18:43:53.555" v="1741" actId="26606"/>
          <ac:spMkLst>
            <pc:docMk/>
            <pc:sldMk cId="206419859" sldId="287"/>
            <ac:spMk id="15" creationId="{7C34E8CB-B972-4A94-8469-315C10C2AA93}"/>
          </ac:spMkLst>
        </pc:spChg>
        <pc:spChg chg="add">
          <ac:chgData name="Vanraden, Paul - REE-ARS" userId="91602886-fe7f-4860-9714-56e67139aa92" providerId="ADAL" clId="{8C9F8AA6-67A3-4FE1-A5A3-33060938787B}" dt="2023-09-03T18:43:53.555" v="1741" actId="26606"/>
          <ac:spMkLst>
            <pc:docMk/>
            <pc:sldMk cId="206419859" sldId="287"/>
            <ac:spMk id="17" creationId="{114A821F-8663-46BA-8CC0-D4C44F639F3A}"/>
          </ac:spMkLst>
        </pc:spChg>
        <pc:spChg chg="add">
          <ac:chgData name="Vanraden, Paul - REE-ARS" userId="91602886-fe7f-4860-9714-56e67139aa92" providerId="ADAL" clId="{8C9F8AA6-67A3-4FE1-A5A3-33060938787B}" dt="2023-09-03T18:43:53.555" v="1741" actId="26606"/>
          <ac:spMkLst>
            <pc:docMk/>
            <pc:sldMk cId="206419859" sldId="287"/>
            <ac:spMk id="19" creationId="{67EF550F-47CE-4FB2-9DAC-12AD835C833D}"/>
          </ac:spMkLst>
        </pc:spChg>
        <pc:picChg chg="add mod">
          <ac:chgData name="Vanraden, Paul - REE-ARS" userId="91602886-fe7f-4860-9714-56e67139aa92" providerId="ADAL" clId="{8C9F8AA6-67A3-4FE1-A5A3-33060938787B}" dt="2023-09-03T18:43:53.555" v="1741" actId="26606"/>
          <ac:picMkLst>
            <pc:docMk/>
            <pc:sldMk cId="206419859" sldId="287"/>
            <ac:picMk id="4" creationId="{194B8059-9502-B5B0-C69F-D8FABCAC201C}"/>
          </ac:picMkLst>
        </pc:picChg>
        <pc:picChg chg="add mod">
          <ac:chgData name="Vanraden, Paul - REE-ARS" userId="91602886-fe7f-4860-9714-56e67139aa92" providerId="ADAL" clId="{8C9F8AA6-67A3-4FE1-A5A3-33060938787B}" dt="2023-09-03T18:43:53.555" v="1741" actId="26606"/>
          <ac:picMkLst>
            <pc:docMk/>
            <pc:sldMk cId="206419859" sldId="287"/>
            <ac:picMk id="6" creationId="{155CF6FA-A615-CBC6-61ED-6CC92508DDAA}"/>
          </ac:picMkLst>
        </pc:picChg>
      </pc:sldChg>
      <pc:sldChg chg="addSp delSp modSp new mod setBg addAnim">
        <pc:chgData name="Vanraden, Paul - REE-ARS" userId="91602886-fe7f-4860-9714-56e67139aa92" providerId="ADAL" clId="{8C9F8AA6-67A3-4FE1-A5A3-33060938787B}" dt="2023-09-03T18:53:26.600" v="1823" actId="26606"/>
        <pc:sldMkLst>
          <pc:docMk/>
          <pc:sldMk cId="2889699950" sldId="288"/>
        </pc:sldMkLst>
        <pc:spChg chg="mod ord">
          <ac:chgData name="Vanraden, Paul - REE-ARS" userId="91602886-fe7f-4860-9714-56e67139aa92" providerId="ADAL" clId="{8C9F8AA6-67A3-4FE1-A5A3-33060938787B}" dt="2023-09-03T18:53:26.599" v="1822" actId="26606"/>
          <ac:spMkLst>
            <pc:docMk/>
            <pc:sldMk cId="2889699950" sldId="288"/>
            <ac:spMk id="2" creationId="{C3C4AD01-E2A0-BDD2-17F4-178A05826E88}"/>
          </ac:spMkLst>
        </pc:spChg>
        <pc:spChg chg="add del">
          <ac:chgData name="Vanraden, Paul - REE-ARS" userId="91602886-fe7f-4860-9714-56e67139aa92" providerId="ADAL" clId="{8C9F8AA6-67A3-4FE1-A5A3-33060938787B}" dt="2023-09-03T18:53:26.600" v="1823" actId="26606"/>
          <ac:spMkLst>
            <pc:docMk/>
            <pc:sldMk cId="2889699950" sldId="288"/>
            <ac:spMk id="11" creationId="{022BDE4A-8A20-4A69-9C5A-581C82036A4D}"/>
          </ac:spMkLst>
        </pc:spChg>
        <pc:spChg chg="add del">
          <ac:chgData name="Vanraden, Paul - REE-ARS" userId="91602886-fe7f-4860-9714-56e67139aa92" providerId="ADAL" clId="{8C9F8AA6-67A3-4FE1-A5A3-33060938787B}" dt="2023-09-03T18:53:24.741" v="1820" actId="26606"/>
          <ac:spMkLst>
            <pc:docMk/>
            <pc:sldMk cId="2889699950" sldId="288"/>
            <ac:spMk id="16" creationId="{4D4677D2-D5AC-4CF9-9EED-2B89D0A1C212}"/>
          </ac:spMkLst>
        </pc:spChg>
        <pc:spChg chg="add del">
          <ac:chgData name="Vanraden, Paul - REE-ARS" userId="91602886-fe7f-4860-9714-56e67139aa92" providerId="ADAL" clId="{8C9F8AA6-67A3-4FE1-A5A3-33060938787B}" dt="2023-09-03T18:53:24.741" v="1820" actId="26606"/>
          <ac:spMkLst>
            <pc:docMk/>
            <pc:sldMk cId="2889699950" sldId="288"/>
            <ac:spMk id="18" creationId="{AF695F69-7001-421E-98A8-E74156934A51}"/>
          </ac:spMkLst>
        </pc:spChg>
        <pc:spChg chg="add del">
          <ac:chgData name="Vanraden, Paul - REE-ARS" userId="91602886-fe7f-4860-9714-56e67139aa92" providerId="ADAL" clId="{8C9F8AA6-67A3-4FE1-A5A3-33060938787B}" dt="2023-09-03T18:53:26.599" v="1822" actId="26606"/>
          <ac:spMkLst>
            <pc:docMk/>
            <pc:sldMk cId="2889699950" sldId="288"/>
            <ac:spMk id="20" creationId="{FA69AAE0-49D5-4C8B-8BA2-55898C00E05E}"/>
          </ac:spMkLst>
        </pc:spChg>
        <pc:spChg chg="add">
          <ac:chgData name="Vanraden, Paul - REE-ARS" userId="91602886-fe7f-4860-9714-56e67139aa92" providerId="ADAL" clId="{8C9F8AA6-67A3-4FE1-A5A3-33060938787B}" dt="2023-09-03T18:53:26.600" v="1823" actId="26606"/>
          <ac:spMkLst>
            <pc:docMk/>
            <pc:sldMk cId="2889699950" sldId="288"/>
            <ac:spMk id="22" creationId="{022BDE4A-8A20-4A69-9C5A-581C82036A4D}"/>
          </ac:spMkLst>
        </pc:spChg>
        <pc:picChg chg="add mod">
          <ac:chgData name="Vanraden, Paul - REE-ARS" userId="91602886-fe7f-4860-9714-56e67139aa92" providerId="ADAL" clId="{8C9F8AA6-67A3-4FE1-A5A3-33060938787B}" dt="2023-09-03T18:53:26.599" v="1822" actId="26606"/>
          <ac:picMkLst>
            <pc:docMk/>
            <pc:sldMk cId="2889699950" sldId="288"/>
            <ac:picMk id="4" creationId="{2DEDAFDF-1A7E-6255-F116-2CD0E69B99FA}"/>
          </ac:picMkLst>
        </pc:picChg>
        <pc:picChg chg="add mod">
          <ac:chgData name="Vanraden, Paul - REE-ARS" userId="91602886-fe7f-4860-9714-56e67139aa92" providerId="ADAL" clId="{8C9F8AA6-67A3-4FE1-A5A3-33060938787B}" dt="2023-09-03T18:53:26.599" v="1822" actId="26606"/>
          <ac:picMkLst>
            <pc:docMk/>
            <pc:sldMk cId="2889699950" sldId="288"/>
            <ac:picMk id="6" creationId="{3E6010DB-04AF-44FD-DC1F-8850DFEFC5B4}"/>
          </ac:picMkLst>
        </pc:picChg>
      </pc:sldChg>
      <pc:sldChg chg="addSp modSp new mod setBg">
        <pc:chgData name="Vanraden, Paul - REE-ARS" userId="91602886-fe7f-4860-9714-56e67139aa92" providerId="ADAL" clId="{8C9F8AA6-67A3-4FE1-A5A3-33060938787B}" dt="2023-09-03T20:31:13.614" v="2274" actId="27636"/>
        <pc:sldMkLst>
          <pc:docMk/>
          <pc:sldMk cId="3297764650" sldId="289"/>
        </pc:sldMkLst>
        <pc:spChg chg="mod">
          <ac:chgData name="Vanraden, Paul - REE-ARS" userId="91602886-fe7f-4860-9714-56e67139aa92" providerId="ADAL" clId="{8C9F8AA6-67A3-4FE1-A5A3-33060938787B}" dt="2023-09-03T20:31:13.614" v="2274" actId="27636"/>
          <ac:spMkLst>
            <pc:docMk/>
            <pc:sldMk cId="3297764650" sldId="289"/>
            <ac:spMk id="2" creationId="{96542A2F-6B30-622E-8FE4-505AE385347C}"/>
          </ac:spMkLst>
        </pc:spChg>
        <pc:spChg chg="add">
          <ac:chgData name="Vanraden, Paul - REE-ARS" userId="91602886-fe7f-4860-9714-56e67139aa92" providerId="ADAL" clId="{8C9F8AA6-67A3-4FE1-A5A3-33060938787B}" dt="2023-09-03T19:34:22.219" v="1828" actId="26606"/>
          <ac:spMkLst>
            <pc:docMk/>
            <pc:sldMk cId="3297764650" sldId="289"/>
            <ac:spMk id="11" creationId="{D880886B-02ED-4317-9236-CB60C22CF7F3}"/>
          </ac:spMkLst>
        </pc:spChg>
        <pc:spChg chg="add">
          <ac:chgData name="Vanraden, Paul - REE-ARS" userId="91602886-fe7f-4860-9714-56e67139aa92" providerId="ADAL" clId="{8C9F8AA6-67A3-4FE1-A5A3-33060938787B}" dt="2023-09-03T19:34:22.219" v="1828" actId="26606"/>
          <ac:spMkLst>
            <pc:docMk/>
            <pc:sldMk cId="3297764650" sldId="289"/>
            <ac:spMk id="13" creationId="{28C31856-6ABF-41FD-B683-B06E5FFF926B}"/>
          </ac:spMkLst>
        </pc:spChg>
        <pc:picChg chg="add mod ord">
          <ac:chgData name="Vanraden, Paul - REE-ARS" userId="91602886-fe7f-4860-9714-56e67139aa92" providerId="ADAL" clId="{8C9F8AA6-67A3-4FE1-A5A3-33060938787B}" dt="2023-09-03T19:34:22.219" v="1828" actId="26606"/>
          <ac:picMkLst>
            <pc:docMk/>
            <pc:sldMk cId="3297764650" sldId="289"/>
            <ac:picMk id="4" creationId="{9FD115B2-E1AE-4EF5-1867-951695ECD587}"/>
          </ac:picMkLst>
        </pc:picChg>
        <pc:picChg chg="add mod">
          <ac:chgData name="Vanraden, Paul - REE-ARS" userId="91602886-fe7f-4860-9714-56e67139aa92" providerId="ADAL" clId="{8C9F8AA6-67A3-4FE1-A5A3-33060938787B}" dt="2023-09-03T19:34:22.219" v="1828" actId="26606"/>
          <ac:picMkLst>
            <pc:docMk/>
            <pc:sldMk cId="3297764650" sldId="289"/>
            <ac:picMk id="6" creationId="{C8D5F149-A521-DCF2-E8DD-0D621E2B8666}"/>
          </ac:picMkLst>
        </pc:picChg>
      </pc:sldChg>
      <pc:sldChg chg="modSp new mod">
        <pc:chgData name="Vanraden, Paul - REE-ARS" userId="91602886-fe7f-4860-9714-56e67139aa92" providerId="ADAL" clId="{8C9F8AA6-67A3-4FE1-A5A3-33060938787B}" dt="2023-09-07T21:50:19.879" v="2346" actId="20577"/>
        <pc:sldMkLst>
          <pc:docMk/>
          <pc:sldMk cId="2888928905" sldId="290"/>
        </pc:sldMkLst>
        <pc:spChg chg="mod">
          <ac:chgData name="Vanraden, Paul - REE-ARS" userId="91602886-fe7f-4860-9714-56e67139aa92" providerId="ADAL" clId="{8C9F8AA6-67A3-4FE1-A5A3-33060938787B}" dt="2023-09-04T15:52:31.205" v="2305" actId="113"/>
          <ac:spMkLst>
            <pc:docMk/>
            <pc:sldMk cId="2888928905" sldId="290"/>
            <ac:spMk id="2" creationId="{D6176B5E-8270-2BC3-5687-6398AA9CA40B}"/>
          </ac:spMkLst>
        </pc:spChg>
        <pc:spChg chg="mod">
          <ac:chgData name="Vanraden, Paul - REE-ARS" userId="91602886-fe7f-4860-9714-56e67139aa92" providerId="ADAL" clId="{8C9F8AA6-67A3-4FE1-A5A3-33060938787B}" dt="2023-09-07T21:50:19.879" v="2346" actId="20577"/>
          <ac:spMkLst>
            <pc:docMk/>
            <pc:sldMk cId="2888928905" sldId="290"/>
            <ac:spMk id="3" creationId="{89E6174C-3829-2AD5-2551-0FCDA4C40C4A}"/>
          </ac:spMkLst>
        </pc:spChg>
      </pc:sldChg>
    </pc:docChg>
  </pc:docChgLst>
  <pc:docChgLst>
    <pc:chgData name="Vanraden, Paul - REE-ARS" userId="91602886-fe7f-4860-9714-56e67139aa92" providerId="ADAL" clId="{7FA4C727-6712-40D7-ABFC-3A19EDE2E6A5}"/>
    <pc:docChg chg="undo custSel modSld">
      <pc:chgData name="Vanraden, Paul - REE-ARS" userId="91602886-fe7f-4860-9714-56e67139aa92" providerId="ADAL" clId="{7FA4C727-6712-40D7-ABFC-3A19EDE2E6A5}" dt="2024-01-15T19:37:30.529" v="65" actId="26606"/>
      <pc:docMkLst>
        <pc:docMk/>
      </pc:docMkLst>
      <pc:sldChg chg="modSp">
        <pc:chgData name="Vanraden, Paul - REE-ARS" userId="91602886-fe7f-4860-9714-56e67139aa92" providerId="ADAL" clId="{7FA4C727-6712-40D7-ABFC-3A19EDE2E6A5}" dt="2024-01-15T19:24:16.555" v="4" actId="20577"/>
        <pc:sldMkLst>
          <pc:docMk/>
          <pc:sldMk cId="628271117" sldId="259"/>
        </pc:sldMkLst>
        <pc:spChg chg="mod">
          <ac:chgData name="Vanraden, Paul - REE-ARS" userId="91602886-fe7f-4860-9714-56e67139aa92" providerId="ADAL" clId="{7FA4C727-6712-40D7-ABFC-3A19EDE2E6A5}" dt="2024-01-15T19:24:16.555" v="4" actId="20577"/>
          <ac:spMkLst>
            <pc:docMk/>
            <pc:sldMk cId="628271117" sldId="259"/>
            <ac:spMk id="2" creationId="{57D70C13-3902-556F-3C06-9AA502F036E5}"/>
          </ac:spMkLst>
        </pc:spChg>
      </pc:sldChg>
      <pc:sldChg chg="modSp">
        <pc:chgData name="Vanraden, Paul - REE-ARS" userId="91602886-fe7f-4860-9714-56e67139aa92" providerId="ADAL" clId="{7FA4C727-6712-40D7-ABFC-3A19EDE2E6A5}" dt="2024-01-15T19:25:12.034" v="22" actId="20577"/>
        <pc:sldMkLst>
          <pc:docMk/>
          <pc:sldMk cId="1842164122" sldId="260"/>
        </pc:sldMkLst>
        <pc:spChg chg="mod">
          <ac:chgData name="Vanraden, Paul - REE-ARS" userId="91602886-fe7f-4860-9714-56e67139aa92" providerId="ADAL" clId="{7FA4C727-6712-40D7-ABFC-3A19EDE2E6A5}" dt="2024-01-15T19:25:12.034" v="22" actId="20577"/>
          <ac:spMkLst>
            <pc:docMk/>
            <pc:sldMk cId="1842164122" sldId="260"/>
            <ac:spMk id="2" creationId="{5B37D74F-C93C-ACD9-0AF3-6A47FDA271B4}"/>
          </ac:spMkLst>
        </pc:spChg>
      </pc:sldChg>
      <pc:sldChg chg="addSp delSp modSp mod setBg addAnim delAnim setClrOvrMap">
        <pc:chgData name="Vanraden, Paul - REE-ARS" userId="91602886-fe7f-4860-9714-56e67139aa92" providerId="ADAL" clId="{7FA4C727-6712-40D7-ABFC-3A19EDE2E6A5}" dt="2024-01-15T19:30:50.184" v="36" actId="26606"/>
        <pc:sldMkLst>
          <pc:docMk/>
          <pc:sldMk cId="1386619454" sldId="277"/>
        </pc:sldMkLst>
        <pc:spChg chg="mod">
          <ac:chgData name="Vanraden, Paul - REE-ARS" userId="91602886-fe7f-4860-9714-56e67139aa92" providerId="ADAL" clId="{7FA4C727-6712-40D7-ABFC-3A19EDE2E6A5}" dt="2024-01-15T19:30:50.184" v="36" actId="26606"/>
          <ac:spMkLst>
            <pc:docMk/>
            <pc:sldMk cId="1386619454" sldId="277"/>
            <ac:spMk id="2" creationId="{BE1EAD4B-85C9-4B32-7ECE-D5E4BE3537BF}"/>
          </ac:spMkLst>
        </pc:spChg>
        <pc:spChg chg="add del">
          <ac:chgData name="Vanraden, Paul - REE-ARS" userId="91602886-fe7f-4860-9714-56e67139aa92" providerId="ADAL" clId="{7FA4C727-6712-40D7-ABFC-3A19EDE2E6A5}" dt="2024-01-15T19:30:50.184" v="36" actId="26606"/>
          <ac:spMkLst>
            <pc:docMk/>
            <pc:sldMk cId="1386619454" sldId="277"/>
            <ac:spMk id="11" creationId="{007891EC-4501-44ED-A8C8-B11B6DB767AB}"/>
          </ac:spMkLst>
        </pc:spChg>
        <pc:spChg chg="add del">
          <ac:chgData name="Vanraden, Paul - REE-ARS" userId="91602886-fe7f-4860-9714-56e67139aa92" providerId="ADAL" clId="{7FA4C727-6712-40D7-ABFC-3A19EDE2E6A5}" dt="2024-01-15T19:30:50.184" v="36" actId="26606"/>
          <ac:spMkLst>
            <pc:docMk/>
            <pc:sldMk cId="1386619454" sldId="277"/>
            <ac:spMk id="12" creationId="{C1DD1A8A-57D5-4A81-AD04-532B043C5611}"/>
          </ac:spMkLst>
        </pc:spChg>
        <pc:spChg chg="add del">
          <ac:chgData name="Vanraden, Paul - REE-ARS" userId="91602886-fe7f-4860-9714-56e67139aa92" providerId="ADAL" clId="{7FA4C727-6712-40D7-ABFC-3A19EDE2E6A5}" dt="2024-01-15T19:28:35.149" v="26" actId="26606"/>
          <ac:spMkLst>
            <pc:docMk/>
            <pc:sldMk cId="1386619454" sldId="277"/>
            <ac:spMk id="17" creationId="{37C89E4B-3C9F-44B9-8B86-D9E3D112D8EC}"/>
          </ac:spMkLst>
        </pc:spChg>
        <pc:spChg chg="add del">
          <ac:chgData name="Vanraden, Paul - REE-ARS" userId="91602886-fe7f-4860-9714-56e67139aa92" providerId="ADAL" clId="{7FA4C727-6712-40D7-ABFC-3A19EDE2E6A5}" dt="2024-01-15T19:28:39.926" v="29" actId="26606"/>
          <ac:spMkLst>
            <pc:docMk/>
            <pc:sldMk cId="1386619454" sldId="277"/>
            <ac:spMk id="23" creationId="{37C89E4B-3C9F-44B9-8B86-D9E3D112D8EC}"/>
          </ac:spMkLst>
        </pc:spChg>
        <pc:spChg chg="add del">
          <ac:chgData name="Vanraden, Paul - REE-ARS" userId="91602886-fe7f-4860-9714-56e67139aa92" providerId="ADAL" clId="{7FA4C727-6712-40D7-ABFC-3A19EDE2E6A5}" dt="2024-01-15T19:29:11.009" v="31" actId="26606"/>
          <ac:spMkLst>
            <pc:docMk/>
            <pc:sldMk cId="1386619454" sldId="277"/>
            <ac:spMk id="27" creationId="{37C89E4B-3C9F-44B9-8B86-D9E3D112D8EC}"/>
          </ac:spMkLst>
        </pc:spChg>
        <pc:spChg chg="add del">
          <ac:chgData name="Vanraden, Paul - REE-ARS" userId="91602886-fe7f-4860-9714-56e67139aa92" providerId="ADAL" clId="{7FA4C727-6712-40D7-ABFC-3A19EDE2E6A5}" dt="2024-01-15T19:29:34.780" v="33" actId="26606"/>
          <ac:spMkLst>
            <pc:docMk/>
            <pc:sldMk cId="1386619454" sldId="277"/>
            <ac:spMk id="31" creationId="{71B2258F-86CA-4D4D-8270-BC05FCDEBFB3}"/>
          </ac:spMkLst>
        </pc:spChg>
        <pc:spChg chg="add del">
          <ac:chgData name="Vanraden, Paul - REE-ARS" userId="91602886-fe7f-4860-9714-56e67139aa92" providerId="ADAL" clId="{7FA4C727-6712-40D7-ABFC-3A19EDE2E6A5}" dt="2024-01-15T19:30:50.178" v="35" actId="26606"/>
          <ac:spMkLst>
            <pc:docMk/>
            <pc:sldMk cId="1386619454" sldId="277"/>
            <ac:spMk id="33" creationId="{37C89E4B-3C9F-44B9-8B86-D9E3D112D8EC}"/>
          </ac:spMkLst>
        </pc:spChg>
        <pc:spChg chg="add">
          <ac:chgData name="Vanraden, Paul - REE-ARS" userId="91602886-fe7f-4860-9714-56e67139aa92" providerId="ADAL" clId="{7FA4C727-6712-40D7-ABFC-3A19EDE2E6A5}" dt="2024-01-15T19:30:50.184" v="36" actId="26606"/>
          <ac:spMkLst>
            <pc:docMk/>
            <pc:sldMk cId="1386619454" sldId="277"/>
            <ac:spMk id="37" creationId="{55666830-9A19-4E01-8505-D6C7F9AC5665}"/>
          </ac:spMkLst>
        </pc:spChg>
        <pc:spChg chg="add">
          <ac:chgData name="Vanraden, Paul - REE-ARS" userId="91602886-fe7f-4860-9714-56e67139aa92" providerId="ADAL" clId="{7FA4C727-6712-40D7-ABFC-3A19EDE2E6A5}" dt="2024-01-15T19:30:50.184" v="36" actId="26606"/>
          <ac:spMkLst>
            <pc:docMk/>
            <pc:sldMk cId="1386619454" sldId="277"/>
            <ac:spMk id="38" creationId="{AE9FC877-7FB6-4D22-9988-35420644E202}"/>
          </ac:spMkLst>
        </pc:spChg>
        <pc:spChg chg="add">
          <ac:chgData name="Vanraden, Paul - REE-ARS" userId="91602886-fe7f-4860-9714-56e67139aa92" providerId="ADAL" clId="{7FA4C727-6712-40D7-ABFC-3A19EDE2E6A5}" dt="2024-01-15T19:30:50.184" v="36" actId="26606"/>
          <ac:spMkLst>
            <pc:docMk/>
            <pc:sldMk cId="1386619454" sldId="277"/>
            <ac:spMk id="39" creationId="{E41809D1-F12E-46BB-B804-5F209D325E8B}"/>
          </ac:spMkLst>
        </pc:spChg>
        <pc:spChg chg="add">
          <ac:chgData name="Vanraden, Paul - REE-ARS" userId="91602886-fe7f-4860-9714-56e67139aa92" providerId="ADAL" clId="{7FA4C727-6712-40D7-ABFC-3A19EDE2E6A5}" dt="2024-01-15T19:30:50.184" v="36" actId="26606"/>
          <ac:spMkLst>
            <pc:docMk/>
            <pc:sldMk cId="1386619454" sldId="277"/>
            <ac:spMk id="40" creationId="{AF2F604E-43BE-4DC3-B983-E071523364F8}"/>
          </ac:spMkLst>
        </pc:spChg>
        <pc:spChg chg="add">
          <ac:chgData name="Vanraden, Paul - REE-ARS" userId="91602886-fe7f-4860-9714-56e67139aa92" providerId="ADAL" clId="{7FA4C727-6712-40D7-ABFC-3A19EDE2E6A5}" dt="2024-01-15T19:30:50.184" v="36" actId="26606"/>
          <ac:spMkLst>
            <pc:docMk/>
            <pc:sldMk cId="1386619454" sldId="277"/>
            <ac:spMk id="41" creationId="{08C9B587-E65E-4B52-B37C-ABEBB6E87928}"/>
          </ac:spMkLst>
        </pc:spChg>
        <pc:picChg chg="mod">
          <ac:chgData name="Vanraden, Paul - REE-ARS" userId="91602886-fe7f-4860-9714-56e67139aa92" providerId="ADAL" clId="{7FA4C727-6712-40D7-ABFC-3A19EDE2E6A5}" dt="2024-01-15T19:30:50.184" v="36" actId="26606"/>
          <ac:picMkLst>
            <pc:docMk/>
            <pc:sldMk cId="1386619454" sldId="277"/>
            <ac:picMk id="4" creationId="{E67ECC7B-911E-4082-6A73-21C608DE7BE2}"/>
          </ac:picMkLst>
        </pc:picChg>
        <pc:cxnChg chg="add del">
          <ac:chgData name="Vanraden, Paul - REE-ARS" userId="91602886-fe7f-4860-9714-56e67139aa92" providerId="ADAL" clId="{7FA4C727-6712-40D7-ABFC-3A19EDE2E6A5}" dt="2024-01-15T19:28:35.149" v="26" actId="26606"/>
          <ac:cxnSpMkLst>
            <pc:docMk/>
            <pc:sldMk cId="1386619454" sldId="277"/>
            <ac:cxnSpMk id="19" creationId="{AA2EAA10-076F-46BD-8F0F-B9A2FB77A85C}"/>
          </ac:cxnSpMkLst>
        </pc:cxnChg>
        <pc:cxnChg chg="add del">
          <ac:chgData name="Vanraden, Paul - REE-ARS" userId="91602886-fe7f-4860-9714-56e67139aa92" providerId="ADAL" clId="{7FA4C727-6712-40D7-ABFC-3A19EDE2E6A5}" dt="2024-01-15T19:28:35.149" v="26" actId="26606"/>
          <ac:cxnSpMkLst>
            <pc:docMk/>
            <pc:sldMk cId="1386619454" sldId="277"/>
            <ac:cxnSpMk id="21" creationId="{D891E407-403B-4764-86C9-33A56D3BCAA3}"/>
          </ac:cxnSpMkLst>
        </pc:cxnChg>
        <pc:cxnChg chg="add del">
          <ac:chgData name="Vanraden, Paul - REE-ARS" userId="91602886-fe7f-4860-9714-56e67139aa92" providerId="ADAL" clId="{7FA4C727-6712-40D7-ABFC-3A19EDE2E6A5}" dt="2024-01-15T19:28:39.926" v="29" actId="26606"/>
          <ac:cxnSpMkLst>
            <pc:docMk/>
            <pc:sldMk cId="1386619454" sldId="277"/>
            <ac:cxnSpMk id="24" creationId="{AA2EAA10-076F-46BD-8F0F-B9A2FB77A85C}"/>
          </ac:cxnSpMkLst>
        </pc:cxnChg>
        <pc:cxnChg chg="add del">
          <ac:chgData name="Vanraden, Paul - REE-ARS" userId="91602886-fe7f-4860-9714-56e67139aa92" providerId="ADAL" clId="{7FA4C727-6712-40D7-ABFC-3A19EDE2E6A5}" dt="2024-01-15T19:28:39.926" v="29" actId="26606"/>
          <ac:cxnSpMkLst>
            <pc:docMk/>
            <pc:sldMk cId="1386619454" sldId="277"/>
            <ac:cxnSpMk id="25" creationId="{D891E407-403B-4764-86C9-33A56D3BCAA3}"/>
          </ac:cxnSpMkLst>
        </pc:cxnChg>
        <pc:cxnChg chg="add del">
          <ac:chgData name="Vanraden, Paul - REE-ARS" userId="91602886-fe7f-4860-9714-56e67139aa92" providerId="ADAL" clId="{7FA4C727-6712-40D7-ABFC-3A19EDE2E6A5}" dt="2024-01-15T19:29:11.009" v="31" actId="26606"/>
          <ac:cxnSpMkLst>
            <pc:docMk/>
            <pc:sldMk cId="1386619454" sldId="277"/>
            <ac:cxnSpMk id="28" creationId="{AA2EAA10-076F-46BD-8F0F-B9A2FB77A85C}"/>
          </ac:cxnSpMkLst>
        </pc:cxnChg>
        <pc:cxnChg chg="add del">
          <ac:chgData name="Vanraden, Paul - REE-ARS" userId="91602886-fe7f-4860-9714-56e67139aa92" providerId="ADAL" clId="{7FA4C727-6712-40D7-ABFC-3A19EDE2E6A5}" dt="2024-01-15T19:29:11.009" v="31" actId="26606"/>
          <ac:cxnSpMkLst>
            <pc:docMk/>
            <pc:sldMk cId="1386619454" sldId="277"/>
            <ac:cxnSpMk id="29" creationId="{D891E407-403B-4764-86C9-33A56D3BCAA3}"/>
          </ac:cxnSpMkLst>
        </pc:cxnChg>
        <pc:cxnChg chg="add del">
          <ac:chgData name="Vanraden, Paul - REE-ARS" userId="91602886-fe7f-4860-9714-56e67139aa92" providerId="ADAL" clId="{7FA4C727-6712-40D7-ABFC-3A19EDE2E6A5}" dt="2024-01-15T19:30:50.178" v="35" actId="26606"/>
          <ac:cxnSpMkLst>
            <pc:docMk/>
            <pc:sldMk cId="1386619454" sldId="277"/>
            <ac:cxnSpMk id="34" creationId="{AA2EAA10-076F-46BD-8F0F-B9A2FB77A85C}"/>
          </ac:cxnSpMkLst>
        </pc:cxnChg>
        <pc:cxnChg chg="add del">
          <ac:chgData name="Vanraden, Paul - REE-ARS" userId="91602886-fe7f-4860-9714-56e67139aa92" providerId="ADAL" clId="{7FA4C727-6712-40D7-ABFC-3A19EDE2E6A5}" dt="2024-01-15T19:30:50.178" v="35" actId="26606"/>
          <ac:cxnSpMkLst>
            <pc:docMk/>
            <pc:sldMk cId="1386619454" sldId="277"/>
            <ac:cxnSpMk id="35" creationId="{D891E407-403B-4764-86C9-33A56D3BCAA3}"/>
          </ac:cxnSpMkLst>
        </pc:cxnChg>
      </pc:sldChg>
      <pc:sldChg chg="modSp mod">
        <pc:chgData name="Vanraden, Paul - REE-ARS" userId="91602886-fe7f-4860-9714-56e67139aa92" providerId="ADAL" clId="{7FA4C727-6712-40D7-ABFC-3A19EDE2E6A5}" dt="2024-01-15T19:32:18.510" v="45" actId="20577"/>
        <pc:sldMkLst>
          <pc:docMk/>
          <pc:sldMk cId="90834365" sldId="281"/>
        </pc:sldMkLst>
        <pc:spChg chg="mod">
          <ac:chgData name="Vanraden, Paul - REE-ARS" userId="91602886-fe7f-4860-9714-56e67139aa92" providerId="ADAL" clId="{7FA4C727-6712-40D7-ABFC-3A19EDE2E6A5}" dt="2024-01-15T19:32:18.510" v="45" actId="20577"/>
          <ac:spMkLst>
            <pc:docMk/>
            <pc:sldMk cId="90834365" sldId="281"/>
            <ac:spMk id="2" creationId="{19098B22-D338-BE20-F8E9-B4461F9DBE7A}"/>
          </ac:spMkLst>
        </pc:spChg>
      </pc:sldChg>
      <pc:sldChg chg="modSp mod">
        <pc:chgData name="Vanraden, Paul - REE-ARS" userId="91602886-fe7f-4860-9714-56e67139aa92" providerId="ADAL" clId="{7FA4C727-6712-40D7-ABFC-3A19EDE2E6A5}" dt="2024-01-15T19:34:09.691" v="46" actId="6549"/>
        <pc:sldMkLst>
          <pc:docMk/>
          <pc:sldMk cId="3019678199" sldId="286"/>
        </pc:sldMkLst>
        <pc:spChg chg="mod">
          <ac:chgData name="Vanraden, Paul - REE-ARS" userId="91602886-fe7f-4860-9714-56e67139aa92" providerId="ADAL" clId="{7FA4C727-6712-40D7-ABFC-3A19EDE2E6A5}" dt="2024-01-15T19:34:09.691" v="46" actId="6549"/>
          <ac:spMkLst>
            <pc:docMk/>
            <pc:sldMk cId="3019678199" sldId="286"/>
            <ac:spMk id="2" creationId="{73E6F70E-95D4-256D-7D1C-B208529FADD1}"/>
          </ac:spMkLst>
        </pc:spChg>
      </pc:sldChg>
      <pc:sldChg chg="addSp delSp modSp mod setBg">
        <pc:chgData name="Vanraden, Paul - REE-ARS" userId="91602886-fe7f-4860-9714-56e67139aa92" providerId="ADAL" clId="{7FA4C727-6712-40D7-ABFC-3A19EDE2E6A5}" dt="2024-01-15T19:37:30.529" v="65" actId="26606"/>
        <pc:sldMkLst>
          <pc:docMk/>
          <pc:sldMk cId="2888928905" sldId="290"/>
        </pc:sldMkLst>
        <pc:spChg chg="mod">
          <ac:chgData name="Vanraden, Paul - REE-ARS" userId="91602886-fe7f-4860-9714-56e67139aa92" providerId="ADAL" clId="{7FA4C727-6712-40D7-ABFC-3A19EDE2E6A5}" dt="2024-01-15T19:37:30.529" v="65" actId="26606"/>
          <ac:spMkLst>
            <pc:docMk/>
            <pc:sldMk cId="2888928905" sldId="290"/>
            <ac:spMk id="2" creationId="{D6176B5E-8270-2BC3-5687-6398AA9CA40B}"/>
          </ac:spMkLst>
        </pc:spChg>
        <pc:spChg chg="mod">
          <ac:chgData name="Vanraden, Paul - REE-ARS" userId="91602886-fe7f-4860-9714-56e67139aa92" providerId="ADAL" clId="{7FA4C727-6712-40D7-ABFC-3A19EDE2E6A5}" dt="2024-01-15T19:37:30.529" v="65" actId="26606"/>
          <ac:spMkLst>
            <pc:docMk/>
            <pc:sldMk cId="2888928905" sldId="290"/>
            <ac:spMk id="3" creationId="{89E6174C-3829-2AD5-2551-0FCDA4C40C4A}"/>
          </ac:spMkLst>
        </pc:spChg>
        <pc:spChg chg="add del">
          <ac:chgData name="Vanraden, Paul - REE-ARS" userId="91602886-fe7f-4860-9714-56e67139aa92" providerId="ADAL" clId="{7FA4C727-6712-40D7-ABFC-3A19EDE2E6A5}" dt="2024-01-15T19:37:30.529" v="65" actId="26606"/>
          <ac:spMkLst>
            <pc:docMk/>
            <pc:sldMk cId="2888928905" sldId="290"/>
            <ac:spMk id="8" creationId="{907EF6B7-1338-4443-8C46-6A318D952DFD}"/>
          </ac:spMkLst>
        </pc:spChg>
        <pc:spChg chg="add del">
          <ac:chgData name="Vanraden, Paul - REE-ARS" userId="91602886-fe7f-4860-9714-56e67139aa92" providerId="ADAL" clId="{7FA4C727-6712-40D7-ABFC-3A19EDE2E6A5}" dt="2024-01-15T19:37:30.529" v="65" actId="26606"/>
          <ac:spMkLst>
            <pc:docMk/>
            <pc:sldMk cId="2888928905" sldId="290"/>
            <ac:spMk id="10" creationId="{DAAE4CDD-124C-4DCF-9584-B6033B545DD5}"/>
          </ac:spMkLst>
        </pc:spChg>
        <pc:spChg chg="add del">
          <ac:chgData name="Vanraden, Paul - REE-ARS" userId="91602886-fe7f-4860-9714-56e67139aa92" providerId="ADAL" clId="{7FA4C727-6712-40D7-ABFC-3A19EDE2E6A5}" dt="2024-01-15T19:37:30.529" v="65" actId="26606"/>
          <ac:spMkLst>
            <pc:docMk/>
            <pc:sldMk cId="2888928905" sldId="290"/>
            <ac:spMk id="12" creationId="{081E4A58-353D-44AE-B2FC-2A74E2E400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470E-BE17-3F1B-F63B-076EA1E89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8A9C3-A20C-A06C-0CC4-E05BBA422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F398D-FADD-C59D-BD1F-1C5A57BE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97A4-9BA4-49BD-A637-76FFA53B416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4FECE-1C56-D33C-BDAD-E3270E38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E63B9-8BC2-469B-7C1D-5A5D223D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0D31-F646-4086-BB3E-A1DB34AB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83BD-92A7-144A-F137-416A2DB7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9D86B-D3CD-3501-550E-1B431F025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643B4-D8E7-0996-7617-D5217AD2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97A4-9BA4-49BD-A637-76FFA53B416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09D8A-157C-9B05-550E-9F21EA12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FC436-F6C6-69DB-4FC6-4D579A2B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0D31-F646-4086-BB3E-A1DB34AB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0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62164-A1EB-35F8-BED3-82D17B056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6422F-7065-422F-680C-2EB17F49F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775DD-8F29-C6BC-25A7-CDAF1052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97A4-9BA4-49BD-A637-76FFA53B416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6DBF-C8C6-8911-CBF6-D1C508AC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A1DB3-BB51-8B0B-4CF1-6B65E44B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0D31-F646-4086-BB3E-A1DB34AB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F591-5593-7C87-C4FC-7A9B9854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6420D-BD3C-FAFB-3DFB-D93EFB51E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37FDA-F85A-8ABE-ABB8-0AB9FC36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97A4-9BA4-49BD-A637-76FFA53B416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35C74-1C97-2013-1AC6-BC273E13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05850-66EE-AE60-A292-5E9AB6D2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0D31-F646-4086-BB3E-A1DB34AB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0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34AC-A5E8-CAC2-2DD7-7746C8DA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C8CF0-5D5E-8C35-5E22-95C7BB82A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F6FC4-A871-5F1E-11FF-FECEAB6F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97A4-9BA4-49BD-A637-76FFA53B416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18D78-6A58-F7F8-0354-03FE1448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63D4-62E5-2572-8A49-5A62528F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0D31-F646-4086-BB3E-A1DB34AB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627C-84E7-3309-B941-6CC91EEA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FC975-FFEB-30F6-004A-405C88C57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61033-CFE7-A10E-EDAA-BD85371B4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DC293-A7C7-36FE-29E7-DE6BBFB8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97A4-9BA4-49BD-A637-76FFA53B416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C5916-9946-73A7-32FE-E94A8067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19638-D58F-928E-037A-0C54C123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0D31-F646-4086-BB3E-A1DB34AB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50D9-D131-557B-575A-145F251FE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A6CC2-D0E3-7E07-A4D6-D05C4371A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83553-CC57-F3C5-8D37-E25D0F81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AC100-5E98-3631-D138-3CCEB16B9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A521A-958A-DCB3-F8AE-63E59CA59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ABDAA0-18E1-EAEF-5F7C-777C08F0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97A4-9BA4-49BD-A637-76FFA53B416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7B74A1-4949-ECA8-D849-36FEAA78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4F73E3-F087-DF07-9B2C-8CB65631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0D31-F646-4086-BB3E-A1DB34AB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4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C5AD-E511-6940-92C5-4044D568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6DAB9-4080-4D83-E7B1-18689D0D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97A4-9BA4-49BD-A637-76FFA53B416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E4CD1-AD3A-29A7-E07F-AC682CB1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DA7A3-D3BE-A54C-4D04-91446B7E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0D31-F646-4086-BB3E-A1DB34AB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7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7502B-A3C1-E6CA-808D-8C286FEE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97A4-9BA4-49BD-A637-76FFA53B416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1956E-DB27-BCD7-1D94-FF19F454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B8E24-96D5-2802-0508-085022D4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0D31-F646-4086-BB3E-A1DB34AB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4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35E9-00E2-EFA6-A76C-C6EFE9DB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7003-6453-98AC-81F8-0CA5DF4C9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51347-2446-2034-6206-41F56B6C9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FBEF-CAB1-60FD-1B7D-2392CD9C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97A4-9BA4-49BD-A637-76FFA53B416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C8DE6-0E8F-9C50-BF14-21BAEFD7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003B0-6529-DD5B-3338-E3136AA7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0D31-F646-4086-BB3E-A1DB34AB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9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B91E-B798-FBA0-4215-29BB1B2C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2D389-8ED6-03A6-C86C-5101E771D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AD069-7913-5AA8-6820-10E21836C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0F30F-EF5D-5B2B-F9B8-3DFD1917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97A4-9BA4-49BD-A637-76FFA53B416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56536-51A0-6EDC-FC71-0D169C9C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36BD0-007C-9D67-9280-EFB682C3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0D31-F646-4086-BB3E-A1DB34AB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2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5FDAA-5531-0FB9-5641-4D650069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CD196-392E-9604-6DE0-EDC9A2DA9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9C871-AFA3-90A3-08FF-E8B3DD9D5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F97A4-9BA4-49BD-A637-76FFA53B416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3C131-7162-ED2E-EEA0-15FE20A91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AFCE3-B512-423E-55ED-3B97E530D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0D31-F646-4086-BB3E-A1DB34AB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28E3A-D79B-99B1-4FA2-A85161747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2583" y="501651"/>
            <a:ext cx="4414848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600" dirty="0"/>
              <a:t>Big Honeymoon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person posing for a picture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4110626B-772E-8B96-773F-FE2719EFF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 r="-1" b="-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0CC564B-967A-E65B-496A-DE20F7083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By Cheryl and Paul VanRaden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May 19-June 3, 1995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Tokyo,</a:t>
            </a:r>
            <a:r>
              <a:rPr lang="en-US" sz="3600" b="1" dirty="0">
                <a:solidFill>
                  <a:srgbClr val="7030A0">
                    <a:alpha val="80000"/>
                  </a:srgbClr>
                </a:solidFill>
              </a:rPr>
              <a:t> </a:t>
            </a:r>
            <a:r>
              <a:rPr lang="en-US" sz="3600" b="1" dirty="0">
                <a:solidFill>
                  <a:srgbClr val="6600CC"/>
                </a:solidFill>
              </a:rPr>
              <a:t>Beijing,</a:t>
            </a:r>
            <a:r>
              <a:rPr lang="en-US" sz="3600" b="1" dirty="0">
                <a:solidFill>
                  <a:srgbClr val="7030A0">
                    <a:alpha val="80000"/>
                  </a:srgbClr>
                </a:solidFill>
              </a:rPr>
              <a:t> Bangkok, </a:t>
            </a:r>
            <a:r>
              <a:rPr lang="en-US" sz="3600" b="1" dirty="0">
                <a:solidFill>
                  <a:srgbClr val="993366"/>
                </a:solidFill>
              </a:rPr>
              <a:t>Singapore,</a:t>
            </a:r>
            <a:r>
              <a:rPr lang="en-US" sz="3600" b="1" dirty="0">
                <a:solidFill>
                  <a:srgbClr val="7030A0">
                    <a:alpha val="80000"/>
                  </a:srgbClr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  <a:alpha val="80000"/>
                  </a:schemeClr>
                </a:solidFill>
              </a:rPr>
              <a:t>Hong Kong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$7,852 for 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alpha val="80000"/>
                  </a:schemeClr>
                </a:solidFill>
              </a:rPr>
              <a:t>Photo in Beijing’s Forbidden City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97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ul entering Forbidden City">
            <a:extLst>
              <a:ext uri="{FF2B5EF4-FFF2-40B4-BE49-F238E27FC236}">
                <a16:creationId xmlns:a16="http://schemas.microsoft.com/office/drawing/2014/main" id="{2BE813C0-C52F-E483-7B73-57C7FFF0A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4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421B8-0F9C-1107-E979-79FBADEC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Into the Forbidden City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1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building, outdoor, hall, colonnade&#10;&#10;Description automatically generated">
            <a:extLst>
              <a:ext uri="{FF2B5EF4-FFF2-40B4-BE49-F238E27FC236}">
                <a16:creationId xmlns:a16="http://schemas.microsoft.com/office/drawing/2014/main" id="{BDDFB9A0-6844-ACAB-D81B-11FEDE293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Picture 3" descr="A person standing in front of a building with a large archway&#10;&#10;Description automatically generated with low confidence">
            <a:extLst>
              <a:ext uri="{FF2B5EF4-FFF2-40B4-BE49-F238E27FC236}">
                <a16:creationId xmlns:a16="http://schemas.microsoft.com/office/drawing/2014/main" id="{B42560A9-8A74-9488-72D7-DEFDF778A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54" name="Freeform: Shape 43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37816-2A3D-76A9-8EAA-C691E9B7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They have long history here</a:t>
            </a:r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4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E3C9-146B-D76D-BAF7-6D1B1B9E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afraid of statues</a:t>
            </a:r>
          </a:p>
        </p:txBody>
      </p:sp>
      <p:pic>
        <p:nvPicPr>
          <p:cNvPr id="4" name="Picture 3" descr="A person posing next to a statue&#10;&#10;Description automatically generated with medium confidence">
            <a:extLst>
              <a:ext uri="{FF2B5EF4-FFF2-40B4-BE49-F238E27FC236}">
                <a16:creationId xmlns:a16="http://schemas.microsoft.com/office/drawing/2014/main" id="{9044BE6C-568E-17CB-735A-92DD31465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228"/>
            <a:ext cx="6907696" cy="5180772"/>
          </a:xfrm>
          <a:prstGeom prst="rect">
            <a:avLst/>
          </a:prstGeom>
        </p:spPr>
      </p:pic>
      <p:pic>
        <p:nvPicPr>
          <p:cNvPr id="6" name="Picture 5" descr="A child posing next to a statue&#10;&#10;Description automatically generated with medium confidence">
            <a:extLst>
              <a:ext uri="{FF2B5EF4-FFF2-40B4-BE49-F238E27FC236}">
                <a16:creationId xmlns:a16="http://schemas.microsoft.com/office/drawing/2014/main" id="{E7D136C2-39EE-B1B8-48F7-0717661D8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56" y="0"/>
            <a:ext cx="4693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8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A08B5-FE51-E60B-FA05-23F124C1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Stopping for some Chinese food</a:t>
            </a:r>
          </a:p>
        </p:txBody>
      </p:sp>
      <p:pic>
        <p:nvPicPr>
          <p:cNvPr id="6" name="Picture 5" descr="A person eating food&#10;&#10;Description automatically generated with low confidence">
            <a:extLst>
              <a:ext uri="{FF2B5EF4-FFF2-40B4-BE49-F238E27FC236}">
                <a16:creationId xmlns:a16="http://schemas.microsoft.com/office/drawing/2014/main" id="{B298D73C-4FFF-6CC6-E494-89A258C85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" b="13119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4" name="Picture 3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71127EEB-5CDB-73E2-EECA-F5CAFC8E1D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1049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1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0311CE5-3D05-493E-B9D2-CF549DF73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1C92E-CA08-3AFC-EEB8-C19FA8E8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772" y="4753932"/>
            <a:ext cx="10191405" cy="1109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Wall was Great!</a:t>
            </a:r>
            <a:b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But we got into </a:t>
            </a: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China easily.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heryl VanRaden at Great Wall">
            <a:extLst>
              <a:ext uri="{FF2B5EF4-FFF2-40B4-BE49-F238E27FC236}">
                <a16:creationId xmlns:a16="http://schemas.microsoft.com/office/drawing/2014/main" id="{69287A79-B559-E20F-DA7A-C1FE87BFE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2" b="2"/>
          <a:stretch/>
        </p:blipFill>
        <p:spPr>
          <a:xfrm>
            <a:off x="198741" y="171720"/>
            <a:ext cx="5803323" cy="3905677"/>
          </a:xfrm>
          <a:prstGeom prst="rect">
            <a:avLst/>
          </a:prstGeom>
        </p:spPr>
      </p:pic>
      <p:pic>
        <p:nvPicPr>
          <p:cNvPr id="8" name="Picture 7" descr="A picture containing mountain, sky, outdoor, person&#10;&#10;Description automatically generated">
            <a:extLst>
              <a:ext uri="{FF2B5EF4-FFF2-40B4-BE49-F238E27FC236}">
                <a16:creationId xmlns:a16="http://schemas.microsoft.com/office/drawing/2014/main" id="{7CE7F0B6-7F58-FAFB-7EAC-AFF3F68230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/>
          <a:stretch/>
        </p:blipFill>
        <p:spPr>
          <a:xfrm>
            <a:off x="6189934" y="156394"/>
            <a:ext cx="5803323" cy="39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C89BBA-20F9-4241-8451-5E119BB8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Third stop: Thailand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 was hot!</a:t>
            </a:r>
          </a:p>
        </p:txBody>
      </p:sp>
      <p:pic>
        <p:nvPicPr>
          <p:cNvPr id="3" name="Picture 2" descr="A person holding an umbrella in front of a fountain&#10;&#10;Description automatically generated with medium confidence">
            <a:extLst>
              <a:ext uri="{FF2B5EF4-FFF2-40B4-BE49-F238E27FC236}">
                <a16:creationId xmlns:a16="http://schemas.microsoft.com/office/drawing/2014/main" id="{6631ADF7-F149-E860-7FE4-91B084A2F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3" r="-2" b="-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4" name="Picture 3" descr="A person and person posing for a picture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062A1601-E88C-F398-82DD-3EDADBD5F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27" r="1" b="8218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45033-EBC7-6E5D-F339-5AD72257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Visiting friend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Sompop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Kassumma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Sompop Kassumma and Paul VanRaden in Bangkok, Thailand">
            <a:extLst>
              <a:ext uri="{FF2B5EF4-FFF2-40B4-BE49-F238E27FC236}">
                <a16:creationId xmlns:a16="http://schemas.microsoft.com/office/drawing/2014/main" id="{85465995-A651-F8E9-F174-72CC67BAD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616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6" name="Picture 5" descr="A couple of men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701D4C4-212E-B446-5F86-CFD8791DE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0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C6F90-448D-E609-E680-D5C280FC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2090"/>
            <a:ext cx="10515600" cy="1270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Guided tour by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Sompop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Two men stand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980249E0-14C2-8CA8-FC86-DC4A0C06B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6" b="3"/>
          <a:stretch/>
        </p:blipFill>
        <p:spPr>
          <a:xfrm>
            <a:off x="510365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6" name="Picture 5" descr="A person and person posing in front of a building&#10;&#10;Description automatically generated">
            <a:extLst>
              <a:ext uri="{FF2B5EF4-FFF2-40B4-BE49-F238E27FC236}">
                <a16:creationId xmlns:a16="http://schemas.microsoft.com/office/drawing/2014/main" id="{EB9F52FB-0EFF-149F-2245-5EAAA6F2E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r="24373"/>
          <a:stretch/>
        </p:blipFill>
        <p:spPr>
          <a:xfrm>
            <a:off x="4333556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8" name="Picture 7" descr="A person and person walking&#10;&#10;Description automatically generated with low confidence">
            <a:extLst>
              <a:ext uri="{FF2B5EF4-FFF2-40B4-BE49-F238E27FC236}">
                <a16:creationId xmlns:a16="http://schemas.microsoft.com/office/drawing/2014/main" id="{016553A8-7670-FF9E-9EEB-E5B53B9D5F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r="22024" b="2"/>
          <a:stretch/>
        </p:blipFill>
        <p:spPr>
          <a:xfrm>
            <a:off x="8156747" y="40005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605D77EC-B84E-48F8-9EC4-93E851C0F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551232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17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31EDE-DF26-8A41-B403-D0015AFA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Lunch at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McD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dinner on cruise</a:t>
            </a:r>
          </a:p>
        </p:txBody>
      </p:sp>
      <p:pic>
        <p:nvPicPr>
          <p:cNvPr id="6" name="Picture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97452A2-D4A7-CC00-D0B0-97FBAF1D0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b="524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4" name="Picture 3" descr="A picture containing person, posing&#10;&#10;Description automatically generated">
            <a:extLst>
              <a:ext uri="{FF2B5EF4-FFF2-40B4-BE49-F238E27FC236}">
                <a16:creationId xmlns:a16="http://schemas.microsoft.com/office/drawing/2014/main" id="{118EE9DB-9E41-8421-45F1-19B4306B3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703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2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65E-3B33-8C06-AD56-D2A3F1BE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738" y="223521"/>
            <a:ext cx="2847974" cy="42773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Admiring </a:t>
            </a:r>
            <a:r>
              <a:rPr lang="en-US"/>
              <a:t>the Buddhist </a:t>
            </a:r>
            <a:r>
              <a:rPr lang="en-US" dirty="0"/>
              <a:t>Temples</a:t>
            </a:r>
          </a:p>
        </p:txBody>
      </p:sp>
      <p:pic>
        <p:nvPicPr>
          <p:cNvPr id="4" name="Picture 3" descr="A person standing next to a tree with a building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6AAE96E-998B-377D-122B-27F41E43C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7738" cy="6858000"/>
          </a:xfrm>
          <a:prstGeom prst="rect">
            <a:avLst/>
          </a:prstGeom>
        </p:spPr>
      </p:pic>
      <p:pic>
        <p:nvPicPr>
          <p:cNvPr id="6" name="Picture 5" descr="A person standing in front of a building with towers&#10;&#10;Description automatically generated with medium confidence">
            <a:extLst>
              <a:ext uri="{FF2B5EF4-FFF2-40B4-BE49-F238E27FC236}">
                <a16:creationId xmlns:a16="http://schemas.microsoft.com/office/drawing/2014/main" id="{87B8BFE9-3EC2-F87F-65E1-0A732E865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12" y="0"/>
            <a:ext cx="4586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4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9389F-2582-462F-A6AA-406751329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16-day guided tour of 5 major Asian cities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ighlights of the Orient,&#10;escorted tour of east Asia">
            <a:extLst>
              <a:ext uri="{FF2B5EF4-FFF2-40B4-BE49-F238E27FC236}">
                <a16:creationId xmlns:a16="http://schemas.microsoft.com/office/drawing/2014/main" id="{499C3897-7E7F-6C3A-2604-417CF0CCB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9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59076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E1C1-E8B1-2C96-75E4-32573346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738" y="365125"/>
            <a:ext cx="2869406" cy="36379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Climbing</a:t>
            </a:r>
            <a:br>
              <a:rPr lang="en-US" dirty="0"/>
            </a:br>
            <a:r>
              <a:rPr lang="en-US" dirty="0"/>
              <a:t>the</a:t>
            </a:r>
            <a:br>
              <a:rPr lang="en-US" dirty="0"/>
            </a:br>
            <a:r>
              <a:rPr lang="en-US" dirty="0"/>
              <a:t>Temples</a:t>
            </a:r>
          </a:p>
        </p:txBody>
      </p:sp>
      <p:pic>
        <p:nvPicPr>
          <p:cNvPr id="4" name="Picture 3" descr="A picture containing outdoor, person, stone&#10;&#10;Description automatically generated">
            <a:extLst>
              <a:ext uri="{FF2B5EF4-FFF2-40B4-BE49-F238E27FC236}">
                <a16:creationId xmlns:a16="http://schemas.microsoft.com/office/drawing/2014/main" id="{DBFBD21C-0CF3-22FD-7A6E-00E65DE12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44" y="0"/>
            <a:ext cx="4564856" cy="6858000"/>
          </a:xfrm>
          <a:prstGeom prst="rect">
            <a:avLst/>
          </a:prstGeom>
        </p:spPr>
      </p:pic>
      <p:pic>
        <p:nvPicPr>
          <p:cNvPr id="6" name="Picture 5" descr="A picture containing building, outdoor, place of worship, stone&#10;&#10;Description automatically generated">
            <a:extLst>
              <a:ext uri="{FF2B5EF4-FFF2-40B4-BE49-F238E27FC236}">
                <a16:creationId xmlns:a16="http://schemas.microsoft.com/office/drawing/2014/main" id="{AD6C784C-0243-A7D0-E69D-221450545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7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27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96BE-CC89-A7E4-5D51-EC2A85ED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9250"/>
          </a:xfrm>
        </p:spPr>
        <p:txBody>
          <a:bodyPr>
            <a:normAutofit/>
          </a:bodyPr>
          <a:lstStyle/>
          <a:p>
            <a:r>
              <a:rPr lang="en-US" dirty="0"/>
              <a:t>Bye</a:t>
            </a:r>
            <a:br>
              <a:rPr lang="en-US" dirty="0"/>
            </a:br>
            <a:r>
              <a:rPr lang="en-US" dirty="0" err="1"/>
              <a:t>Bye</a:t>
            </a:r>
            <a:br>
              <a:rPr lang="en-US" dirty="0"/>
            </a:br>
            <a:r>
              <a:rPr lang="en-US" dirty="0"/>
              <a:t>Thai</a:t>
            </a:r>
          </a:p>
        </p:txBody>
      </p:sp>
      <p:pic>
        <p:nvPicPr>
          <p:cNvPr id="4" name="Picture 3" descr="Two people posing on stairs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B83F65E6-7478-DEE6-AEC2-2C096E2EF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58" y="0"/>
            <a:ext cx="9316742" cy="687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02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a grass field with a cit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E67ECC7B-911E-4082-6A73-21C608DE7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r="16637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EAD4B-85C9-4B32-7ECE-D5E4BE35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Next stop Singapore / Malaysia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619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 in front of a building&#10;&#10;Description automatically generated">
            <a:extLst>
              <a:ext uri="{FF2B5EF4-FFF2-40B4-BE49-F238E27FC236}">
                <a16:creationId xmlns:a16="http://schemas.microsoft.com/office/drawing/2014/main" id="{B868B9E6-4E7D-D317-2312-6F5FD04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8B2DC-38AB-DBBD-70F0-8D2763D9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Fellow Tourists on our Honeymoon – pictured in Singapore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FFB13-11F1-34DF-0766-6FDB2F06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428000"/>
            <a:ext cx="9658352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Getting directions and a drink</a:t>
            </a:r>
          </a:p>
        </p:txBody>
      </p:sp>
      <p:pic>
        <p:nvPicPr>
          <p:cNvPr id="4" name="Picture 3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02DF0B9F-699D-E859-F482-5234DE981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1" b="2977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6" name="Picture 5" descr="A picture containing person, table, restaurant, dining table&#10;&#10;Description automatically generated">
            <a:extLst>
              <a:ext uri="{FF2B5EF4-FFF2-40B4-BE49-F238E27FC236}">
                <a16:creationId xmlns:a16="http://schemas.microsoft.com/office/drawing/2014/main" id="{9C7A2F02-1921-DAE5-4203-33F1D454D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953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03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standing under a tree&#10;&#10;Description automatically generated with medium confidence">
            <a:extLst>
              <a:ext uri="{FF2B5EF4-FFF2-40B4-BE49-F238E27FC236}">
                <a16:creationId xmlns:a16="http://schemas.microsoft.com/office/drawing/2014/main" id="{FE13D57F-3450-54C6-66B7-2434387B2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6" r="1" b="2"/>
          <a:stretch/>
        </p:blipFill>
        <p:spPr>
          <a:xfrm>
            <a:off x="1" y="1"/>
            <a:ext cx="4038603" cy="5271924"/>
          </a:xfrm>
          <a:prstGeom prst="rect">
            <a:avLst/>
          </a:prstGeom>
        </p:spPr>
      </p:pic>
      <p:pic>
        <p:nvPicPr>
          <p:cNvPr id="4" name="Picture 3" descr="A person standing next to a tree&#10;&#10;Description automatically generated with low confidence">
            <a:extLst>
              <a:ext uri="{FF2B5EF4-FFF2-40B4-BE49-F238E27FC236}">
                <a16:creationId xmlns:a16="http://schemas.microsoft.com/office/drawing/2014/main" id="{DD7955E2-3BFC-7D7F-61C6-E046F6110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6" r="3" b="3"/>
          <a:stretch/>
        </p:blipFill>
        <p:spPr>
          <a:xfrm>
            <a:off x="4038600" y="1"/>
            <a:ext cx="4076700" cy="5271924"/>
          </a:xfrm>
          <a:prstGeom prst="rect">
            <a:avLst/>
          </a:prstGeom>
        </p:spPr>
      </p:pic>
      <p:pic>
        <p:nvPicPr>
          <p:cNvPr id="8" name="Picture 7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7D95E5D1-7021-ECB8-EC93-0D93018BCB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6" r="-1" b="-1"/>
          <a:stretch/>
        </p:blipFill>
        <p:spPr>
          <a:xfrm>
            <a:off x="8115292" y="1"/>
            <a:ext cx="4076700" cy="527192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5F432-0213-7A21-7BD8-504A17D5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5" y="5588000"/>
            <a:ext cx="4360737" cy="9205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Finding fancy foliage</a:t>
            </a:r>
          </a:p>
        </p:txBody>
      </p:sp>
    </p:spTree>
    <p:extLst>
      <p:ext uri="{BB962C8B-B14F-4D97-AF65-F5344CB8AC3E}">
        <p14:creationId xmlns:p14="http://schemas.microsoft.com/office/powerpoint/2010/main" val="32658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door, ceiling, table, dining table&#10;&#10;Description automatically generated">
            <a:extLst>
              <a:ext uri="{FF2B5EF4-FFF2-40B4-BE49-F238E27FC236}">
                <a16:creationId xmlns:a16="http://schemas.microsoft.com/office/drawing/2014/main" id="{9871AC96-AB3B-EFB4-8188-84D581A85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r="13583" b="3"/>
          <a:stretch/>
        </p:blipFill>
        <p:spPr>
          <a:xfrm>
            <a:off x="4038610" y="7"/>
            <a:ext cx="4039673" cy="6875812"/>
          </a:xfrm>
          <a:prstGeom prst="rect">
            <a:avLst/>
          </a:prstGeom>
        </p:spPr>
      </p:pic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32FD26B0-16CE-4AD4-9CE4-A63EBF330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98B22-D338-BE20-F8E9-B4461F9D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92" y="2945176"/>
            <a:ext cx="2984937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Finding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fancy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flowers</a:t>
            </a:r>
          </a:p>
        </p:txBody>
      </p:sp>
      <p:pic>
        <p:nvPicPr>
          <p:cNvPr id="6" name="Picture 5" descr="A person sitting in a garden&#10;&#10;Description automatically generated with medium confidence">
            <a:extLst>
              <a:ext uri="{FF2B5EF4-FFF2-40B4-BE49-F238E27FC236}">
                <a16:creationId xmlns:a16="http://schemas.microsoft.com/office/drawing/2014/main" id="{42FDD78D-8A85-E08F-A446-D79DEC575F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r="35196"/>
          <a:stretch/>
        </p:blipFill>
        <p:spPr>
          <a:xfrm>
            <a:off x="8068007" y="-7"/>
            <a:ext cx="4123986" cy="68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4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4D524-09AB-4126-0C7F-C3067A88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Cooling off</a:t>
            </a:r>
          </a:p>
        </p:txBody>
      </p:sp>
      <p:pic>
        <p:nvPicPr>
          <p:cNvPr id="4" name="Picture 3" descr="A person lying in a pool&#10;&#10;Description automatically generated with low confidence">
            <a:extLst>
              <a:ext uri="{FF2B5EF4-FFF2-40B4-BE49-F238E27FC236}">
                <a16:creationId xmlns:a16="http://schemas.microsoft.com/office/drawing/2014/main" id="{02161610-CCF9-B273-6717-AC46A36C6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6" name="Picture 5" descr="A person swimming in a pool&#10;&#10;Description automatically generated with medium confidence">
            <a:extLst>
              <a:ext uri="{FF2B5EF4-FFF2-40B4-BE49-F238E27FC236}">
                <a16:creationId xmlns:a16="http://schemas.microsoft.com/office/drawing/2014/main" id="{A8C6CC3B-DA43-427D-15DF-005665CE5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r="-2" b="-2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aul in bicycle taxi">
            <a:extLst>
              <a:ext uri="{FF2B5EF4-FFF2-40B4-BE49-F238E27FC236}">
                <a16:creationId xmlns:a16="http://schemas.microsoft.com/office/drawing/2014/main" id="{E0CEE172-A71B-1D38-C467-A2099DE6E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17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77CE3-FB1F-7BEB-2ECA-71DE4EDD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the airport! Step on it!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eryl in bicycle taxi">
            <a:extLst>
              <a:ext uri="{FF2B5EF4-FFF2-40B4-BE49-F238E27FC236}">
                <a16:creationId xmlns:a16="http://schemas.microsoft.com/office/drawing/2014/main" id="{87EAA64A-DA21-30CC-A295-3B68184B9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261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04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0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place of worship&#10;&#10;Description automatically generated">
            <a:extLst>
              <a:ext uri="{FF2B5EF4-FFF2-40B4-BE49-F238E27FC236}">
                <a16:creationId xmlns:a16="http://schemas.microsoft.com/office/drawing/2014/main" id="{95E19F41-62F8-FC47-40B9-0572139C3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r="8587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Picture 3" descr="Cheryl in Macao">
            <a:extLst>
              <a:ext uri="{FF2B5EF4-FFF2-40B4-BE49-F238E27FC236}">
                <a16:creationId xmlns:a16="http://schemas.microsoft.com/office/drawing/2014/main" id="{73FB359E-0E39-9292-135C-7E164C01A9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" r="-2" b="-2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35" name="Freeform: Shape 12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AC0CF-65F1-0069-E44A-03E34F5C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Last stop Hong Kong / Macao</a:t>
            </a:r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27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indoor, window&#10;&#10;Description automatically generated">
            <a:extLst>
              <a:ext uri="{FF2B5EF4-FFF2-40B4-BE49-F238E27FC236}">
                <a16:creationId xmlns:a16="http://schemas.microsoft.com/office/drawing/2014/main" id="{B1DAAE05-21B1-489A-C53C-FDB87911D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Picture 5" descr="A person standing next to a statue&#10;&#10;Description automatically generated">
            <a:extLst>
              <a:ext uri="{FF2B5EF4-FFF2-40B4-BE49-F238E27FC236}">
                <a16:creationId xmlns:a16="http://schemas.microsoft.com/office/drawing/2014/main" id="{93FDCA28-AAFC-30D0-255E-3DCF0F828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2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30" name="Freeform: Shape 15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17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70C13-3902-556F-3C06-9AA502F0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 stop Tokyo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2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5C577-0514-EF2A-93D7-60FE5FDB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Shopping for a hat and some food</a:t>
            </a:r>
          </a:p>
        </p:txBody>
      </p:sp>
      <p:pic>
        <p:nvPicPr>
          <p:cNvPr id="4" name="Picture 3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AB4B1869-4610-80F5-3EA2-1E7B90CB9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" b="-1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6" name="Picture 5" descr="A person standing next to a display case with food&#10;&#10;Description automatically generated with low confidence">
            <a:extLst>
              <a:ext uri="{FF2B5EF4-FFF2-40B4-BE49-F238E27FC236}">
                <a16:creationId xmlns:a16="http://schemas.microsoft.com/office/drawing/2014/main" id="{A84745E2-750F-AB45-E08E-356D3365D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" b="2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17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ky, outdoor, ground, street&#10;&#10;Description automatically generated">
            <a:extLst>
              <a:ext uri="{FF2B5EF4-FFF2-40B4-BE49-F238E27FC236}">
                <a16:creationId xmlns:a16="http://schemas.microsoft.com/office/drawing/2014/main" id="{194B8059-9502-B5B0-C69F-D8FABCAC2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r="5507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Picture 5" descr="A person standing next to a pool&#10;&#10;Description automatically generated with low confidence">
            <a:extLst>
              <a:ext uri="{FF2B5EF4-FFF2-40B4-BE49-F238E27FC236}">
                <a16:creationId xmlns:a16="http://schemas.microsoft.com/office/drawing/2014/main" id="{155CF6FA-A615-CBC6-61ED-6CC92508DD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9" r="-1" b="-1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EADF9-5A94-4A51-0ACF-A58A65F0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Seeing the sights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19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9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6F70E-95D4-256D-7D1C-B208529F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Finding nice seashells</a:t>
            </a:r>
          </a:p>
        </p:txBody>
      </p:sp>
      <p:pic>
        <p:nvPicPr>
          <p:cNvPr id="6" name="Picture 5" descr="A dog walking on the beach&#10;&#10;Description automatically generated with low confidence">
            <a:extLst>
              <a:ext uri="{FF2B5EF4-FFF2-40B4-BE49-F238E27FC236}">
                <a16:creationId xmlns:a16="http://schemas.microsoft.com/office/drawing/2014/main" id="{8EB7242B-2D85-AD4C-ABE2-1AC430FE7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r="2682" b="-1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4" name="Picture 3" descr="A person standing on a railing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5713709F-D72D-6567-16F3-1FBECEF4EA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22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38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8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4AD01-E2A0-BDD2-17F4-178A0582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Hong Kong was the most fun!</a:t>
            </a:r>
          </a:p>
        </p:txBody>
      </p:sp>
      <p:pic>
        <p:nvPicPr>
          <p:cNvPr id="4" name="Picture 3" descr="A person running in front of a fountain&#10;&#10;Description automatically generated with low confidence">
            <a:extLst>
              <a:ext uri="{FF2B5EF4-FFF2-40B4-BE49-F238E27FC236}">
                <a16:creationId xmlns:a16="http://schemas.microsoft.com/office/drawing/2014/main" id="{2DEDAFDF-1A7E-6255-F116-2CD0E69B9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5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6" name="Picture 5" descr="A picture containing window, indoor&#10;&#10;Description automatically generated">
            <a:extLst>
              <a:ext uri="{FF2B5EF4-FFF2-40B4-BE49-F238E27FC236}">
                <a16:creationId xmlns:a16="http://schemas.microsoft.com/office/drawing/2014/main" id="{3E6010DB-04AF-44FD-DC1F-8850DFEFC5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5" r="-1" b="6300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BB4C7-1C40-C9BF-F417-D4323AAB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Big Honeymoon is done.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Then back to Maryland.</a:t>
            </a:r>
          </a:p>
        </p:txBody>
      </p:sp>
      <p:pic>
        <p:nvPicPr>
          <p:cNvPr id="4" name="Picture 3" descr="A city with many tall buildings&#10;&#10;Description automatically generated with low confidence">
            <a:extLst>
              <a:ext uri="{FF2B5EF4-FFF2-40B4-BE49-F238E27FC236}">
                <a16:creationId xmlns:a16="http://schemas.microsoft.com/office/drawing/2014/main" id="{ED35918D-D794-76A2-C1E5-B4BDB2AC4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r="-1" b="-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6" name="Picture 5" descr="A person and person standing on a balcony overlooking a city&#10;&#10;Description automatically generated with low confidence">
            <a:extLst>
              <a:ext uri="{FF2B5EF4-FFF2-40B4-BE49-F238E27FC236}">
                <a16:creationId xmlns:a16="http://schemas.microsoft.com/office/drawing/2014/main" id="{0C23EDE6-5B62-5570-C3F2-E1C776719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" r="1" b="1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7" name="Group 1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96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76B5E-8270-2BC3-5687-6398AA9C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660066"/>
                </a:solidFill>
              </a:rPr>
              <a:t>Hosts</a:t>
            </a:r>
            <a:r>
              <a:rPr lang="en-US"/>
              <a:t> for 3 of our visits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6174C-3829-2AD5-2551-0FCDA4C40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Tokyo</a:t>
            </a:r>
          </a:p>
          <a:p>
            <a:pPr lvl="1"/>
            <a:r>
              <a:rPr lang="en-US"/>
              <a:t>Dr. </a:t>
            </a:r>
            <a:r>
              <a:rPr lang="en-US">
                <a:solidFill>
                  <a:srgbClr val="660066"/>
                </a:solidFill>
              </a:rPr>
              <a:t>Hiroshi Takahashi</a:t>
            </a:r>
            <a:r>
              <a:rPr lang="en-US"/>
              <a:t>, </a:t>
            </a:r>
            <a:r>
              <a:rPr lang="en-US" dirty="0"/>
              <a:t>Global Pig Farms, Fukushima, Japan, PhD in Animal Breeding from Iowa State U., 1993.</a:t>
            </a:r>
          </a:p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Beijing</a:t>
            </a:r>
          </a:p>
          <a:p>
            <a:pPr lvl="1"/>
            <a:r>
              <a:rPr lang="en-US"/>
              <a:t>Dr. </a:t>
            </a:r>
            <a:r>
              <a:rPr lang="en-US">
                <a:solidFill>
                  <a:srgbClr val="660066"/>
                </a:solidFill>
              </a:rPr>
              <a:t>You-chun Chen</a:t>
            </a:r>
            <a:r>
              <a:rPr lang="en-US"/>
              <a:t>, </a:t>
            </a:r>
            <a:r>
              <a:rPr lang="en-US" dirty="0"/>
              <a:t>Asian Network for Biotechnology in Animal Production and Health, </a:t>
            </a:r>
            <a:r>
              <a:rPr lang="en-US" dirty="0" err="1"/>
              <a:t>Malianwa</a:t>
            </a:r>
            <a:r>
              <a:rPr lang="en-US" dirty="0"/>
              <a:t> </a:t>
            </a:r>
            <a:r>
              <a:rPr lang="en-US" dirty="0" err="1"/>
              <a:t>Haidian</a:t>
            </a:r>
            <a:r>
              <a:rPr lang="en-US" dirty="0"/>
              <a:t>, visiting scientist at Iowa State U., 1984.</a:t>
            </a:r>
          </a:p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Bangkok</a:t>
            </a:r>
          </a:p>
          <a:p>
            <a:pPr lvl="1"/>
            <a:r>
              <a:rPr lang="en-US"/>
              <a:t>Dr. </a:t>
            </a:r>
            <a:r>
              <a:rPr lang="en-US">
                <a:solidFill>
                  <a:srgbClr val="660066"/>
                </a:solidFill>
              </a:rPr>
              <a:t>Sompop Kassumma</a:t>
            </a:r>
            <a:r>
              <a:rPr lang="en-US"/>
              <a:t>, </a:t>
            </a:r>
            <a:r>
              <a:rPr lang="en-US" dirty="0"/>
              <a:t>Dept. of Livestock Development, Thailand Ministry of Agriculture, PhD in Animal Breeding from Iowa State U., 1985.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2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posing for a photo next to some water&#10;&#10;Description automatically generated with medium confidence">
            <a:extLst>
              <a:ext uri="{FF2B5EF4-FFF2-40B4-BE49-F238E27FC236}">
                <a16:creationId xmlns:a16="http://schemas.microsoft.com/office/drawing/2014/main" id="{18FAE321-8575-379B-D8C5-06ADE40CE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" r="-1" b="-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D74F-C93C-ACD9-0AF3-6A47FDA2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Visiting Hiroshi Takahashi and family 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FF"/>
                </a:solidFill>
              </a:rPr>
              <a:t>Riding bikes at 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Emperor’s Palace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hoto in front of a bridge&#10;&#10;Description automatically generated with medium confidence">
            <a:extLst>
              <a:ext uri="{FF2B5EF4-FFF2-40B4-BE49-F238E27FC236}">
                <a16:creationId xmlns:a16="http://schemas.microsoft.com/office/drawing/2014/main" id="{B98781C8-7F31-AEFD-0932-BC28C0D97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 r="-3" b="-3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42A2F-6B30-622E-8FE4-505AE385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178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Sightseeing and cruising Lake Hakone</a:t>
            </a:r>
          </a:p>
        </p:txBody>
      </p:sp>
      <p:pic>
        <p:nvPicPr>
          <p:cNvPr id="6" name="Picture 5" descr="A picture containing outdoor, tree, person, day&#10;&#10;Description automatically generated">
            <a:extLst>
              <a:ext uri="{FF2B5EF4-FFF2-40B4-BE49-F238E27FC236}">
                <a16:creationId xmlns:a16="http://schemas.microsoft.com/office/drawing/2014/main" id="{C8D5F149-A521-DCF2-E8DD-0D621E2B8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4" name="Picture 3" descr="A person on a boat&#10;&#10;Description automatically generated with medium confidence">
            <a:extLst>
              <a:ext uri="{FF2B5EF4-FFF2-40B4-BE49-F238E27FC236}">
                <a16:creationId xmlns:a16="http://schemas.microsoft.com/office/drawing/2014/main" id="{9FD115B2-E1AE-4EF5-1867-951695ECD5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" b="2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6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2B547-5DBF-C1AD-1588-9B679590F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Second stop: Beijing</a:t>
            </a:r>
            <a:br>
              <a:rPr lang="en-US" sz="4600" dirty="0"/>
            </a:br>
            <a:br>
              <a:rPr lang="en-US" sz="4600" dirty="0"/>
            </a:br>
            <a:r>
              <a:rPr lang="en-US" sz="4000" dirty="0"/>
              <a:t>Airport border control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29DE0-3DDD-1A2B-0E2F-1B89E367D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6" r="1567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26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54DE-F24B-78B3-1798-B236186A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Tiananman</a:t>
            </a:r>
            <a:r>
              <a:rPr lang="en-US" dirty="0"/>
              <a:t> Square</a:t>
            </a:r>
          </a:p>
        </p:txBody>
      </p:sp>
      <p:pic>
        <p:nvPicPr>
          <p:cNvPr id="4" name="Picture 3" descr="A person standing in front of a building with flags&#10;&#10;Description automatically generated with low confidence">
            <a:extLst>
              <a:ext uri="{FF2B5EF4-FFF2-40B4-BE49-F238E27FC236}">
                <a16:creationId xmlns:a16="http://schemas.microsoft.com/office/drawing/2014/main" id="{1C228DD5-DE4C-5C98-DD5B-152700E80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610"/>
            <a:ext cx="7584281" cy="5119390"/>
          </a:xfrm>
          <a:prstGeom prst="rect">
            <a:avLst/>
          </a:prstGeom>
        </p:spPr>
      </p:pic>
      <p:pic>
        <p:nvPicPr>
          <p:cNvPr id="6" name="Picture 5" descr="A person standing in front of a tall tower&#10;&#10;Description automatically generated with medium confidence">
            <a:extLst>
              <a:ext uri="{FF2B5EF4-FFF2-40B4-BE49-F238E27FC236}">
                <a16:creationId xmlns:a16="http://schemas.microsoft.com/office/drawing/2014/main" id="{58DF5E28-0FEE-9C11-8D34-2F611EC0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81" y="0"/>
            <a:ext cx="4607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1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35BCB-68EA-B360-87B3-9634A50D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500" dirty="0">
                <a:solidFill>
                  <a:schemeClr val="bg1"/>
                </a:solidFill>
              </a:rPr>
              <a:t>Shopping for a vase</a:t>
            </a: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Getting </a:t>
            </a:r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directions at the zoo</a:t>
            </a:r>
            <a:b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heryl with large vase">
            <a:extLst>
              <a:ext uri="{FF2B5EF4-FFF2-40B4-BE49-F238E27FC236}">
                <a16:creationId xmlns:a16="http://schemas.microsoft.com/office/drawing/2014/main" id="{1A40136D-3C67-653C-EE25-3BADA07FC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7440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Cheryl and Paul at Beijing Zoo sign">
            <a:extLst>
              <a:ext uri="{FF2B5EF4-FFF2-40B4-BE49-F238E27FC236}">
                <a16:creationId xmlns:a16="http://schemas.microsoft.com/office/drawing/2014/main" id="{355DCAE1-A308-235E-2B1E-2C051439B8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r="16691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47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ree, outdoor, grass, park&#10;&#10;Description automatically generated">
            <a:extLst>
              <a:ext uri="{FF2B5EF4-FFF2-40B4-BE49-F238E27FC236}">
                <a16:creationId xmlns:a16="http://schemas.microsoft.com/office/drawing/2014/main" id="{8A4C8B62-1DF7-B8FB-EEF3-125D198D8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r="3" b="3"/>
          <a:stretch/>
        </p:blipFill>
        <p:spPr>
          <a:xfrm>
            <a:off x="4038610" y="7"/>
            <a:ext cx="4039673" cy="68758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FD26B0-16CE-4AD4-9CE4-A63EBF330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FFEBC-DF94-5EF5-B0F7-62591BE3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92" y="2945176"/>
            <a:ext cx="2984937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Seeing the sights</a:t>
            </a:r>
          </a:p>
        </p:txBody>
      </p:sp>
      <p:pic>
        <p:nvPicPr>
          <p:cNvPr id="4" name="Picture 3" descr="A picture containing tree, outdoor, grass&#10;&#10;Description automatically generated">
            <a:extLst>
              <a:ext uri="{FF2B5EF4-FFF2-40B4-BE49-F238E27FC236}">
                <a16:creationId xmlns:a16="http://schemas.microsoft.com/office/drawing/2014/main" id="{B6C20D27-D5A4-DDF4-EECC-52C80887E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r="231" b="-2"/>
          <a:stretch/>
        </p:blipFill>
        <p:spPr>
          <a:xfrm>
            <a:off x="8068007" y="-7"/>
            <a:ext cx="4123986" cy="68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4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317</Words>
  <Application>Microsoft Office PowerPoint</Application>
  <PresentationFormat>Widescreen</PresentationFormat>
  <Paragraphs>46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Avenir Next LT Pro</vt:lpstr>
      <vt:lpstr>Calibri</vt:lpstr>
      <vt:lpstr>Calibri Light</vt:lpstr>
      <vt:lpstr>Office Theme</vt:lpstr>
      <vt:lpstr>Big Honeymoon</vt:lpstr>
      <vt:lpstr>16-day guided tour of 5 major Asian cities</vt:lpstr>
      <vt:lpstr>First stop Tokyo </vt:lpstr>
      <vt:lpstr>Visiting Hiroshi Takahashi and family  Riding bikes at Emperor’s Palace</vt:lpstr>
      <vt:lpstr>Sightseeing and cruising Lake Hakone</vt:lpstr>
      <vt:lpstr>Second stop: Beijing  Airport border control</vt:lpstr>
      <vt:lpstr>Tiananman Square</vt:lpstr>
      <vt:lpstr>  Shopping for a vase  Getting directions at the zoo </vt:lpstr>
      <vt:lpstr>Seeing the sights</vt:lpstr>
      <vt:lpstr>Into the Forbidden City</vt:lpstr>
      <vt:lpstr>They have long history here</vt:lpstr>
      <vt:lpstr>Not afraid of statues</vt:lpstr>
      <vt:lpstr>Stopping for some Chinese food</vt:lpstr>
      <vt:lpstr>The Wall was Great! But we got into China easily.</vt:lpstr>
      <vt:lpstr>Third stop: Thailand It was hot!</vt:lpstr>
      <vt:lpstr>Visiting friend Sompop Kassumma</vt:lpstr>
      <vt:lpstr>Guided tour by Sompop</vt:lpstr>
      <vt:lpstr>Lunch at McD, dinner on cruise</vt:lpstr>
      <vt:lpstr>Admiring the Buddhist Temples</vt:lpstr>
      <vt:lpstr>Climbing the Temples</vt:lpstr>
      <vt:lpstr>Bye Bye Thai</vt:lpstr>
      <vt:lpstr>Next stop Singapore / Malaysia</vt:lpstr>
      <vt:lpstr>Fellow Tourists on our Honeymoon – pictured in Singapore</vt:lpstr>
      <vt:lpstr>Getting directions and a drink</vt:lpstr>
      <vt:lpstr>Finding fancy foliage</vt:lpstr>
      <vt:lpstr>Finding  fancy flowers</vt:lpstr>
      <vt:lpstr>Cooling off</vt:lpstr>
      <vt:lpstr>To the airport! Step on it!</vt:lpstr>
      <vt:lpstr>Last stop Hong Kong / Macao</vt:lpstr>
      <vt:lpstr>Shopping for a hat and some food</vt:lpstr>
      <vt:lpstr>Seeing the sights</vt:lpstr>
      <vt:lpstr>Finding nice seashells</vt:lpstr>
      <vt:lpstr>Hong Kong was the most fun!</vt:lpstr>
      <vt:lpstr>Big Honeymoon is done. Then back to Maryland.</vt:lpstr>
      <vt:lpstr>Hosts for 3 of our visits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Honeymoon</dc:title>
  <dc:creator>Vanraden, Paul - REE-ARS</dc:creator>
  <cp:lastModifiedBy>Vanraden, Paul - REE-ARS</cp:lastModifiedBy>
  <cp:revision>1</cp:revision>
  <dcterms:created xsi:type="dcterms:W3CDTF">2023-08-16T22:33:23Z</dcterms:created>
  <dcterms:modified xsi:type="dcterms:W3CDTF">2024-01-15T19:37:38Z</dcterms:modified>
</cp:coreProperties>
</file>